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255" userDrawn="1">
          <p15:clr>
            <a:srgbClr val="A4A3A4"/>
          </p15:clr>
        </p15:guide>
        <p15:guide id="2" orient="horz" pos="22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3FF"/>
    <a:srgbClr val="FFFFFF"/>
    <a:srgbClr val="F4B800"/>
    <a:srgbClr val="10A5E4"/>
    <a:srgbClr val="1BE7EF"/>
    <a:srgbClr val="1491E0"/>
    <a:srgbClr val="1CECEE"/>
    <a:srgbClr val="5DEEF3"/>
    <a:srgbClr val="ECB408"/>
    <a:srgbClr val="D8EC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6" autoAdjust="0"/>
    <p:restoredTop sz="94609" autoAdjust="0"/>
  </p:normalViewPr>
  <p:slideViewPr>
    <p:cSldViewPr snapToGrid="0" showGuides="1">
      <p:cViewPr varScale="1">
        <p:scale>
          <a:sx n="107" d="100"/>
          <a:sy n="107" d="100"/>
        </p:scale>
        <p:origin x="714" y="120"/>
      </p:cViewPr>
      <p:guideLst>
        <p:guide pos="1255"/>
        <p:guide orient="horz" pos="22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101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8" Type="http://schemas.openxmlformats.org/officeDocument/2006/relationships/tags" Target="../tags/tag67.xml"/><Relationship Id="rId17" Type="http://schemas.openxmlformats.org/officeDocument/2006/relationships/tags" Target="../tags/tag66.xml"/><Relationship Id="rId16" Type="http://schemas.openxmlformats.org/officeDocument/2006/relationships/tags" Target="../tags/tag65.xml"/><Relationship Id="rId15" Type="http://schemas.openxmlformats.org/officeDocument/2006/relationships/tags" Target="../tags/tag64.xml"/><Relationship Id="rId14" Type="http://schemas.openxmlformats.org/officeDocument/2006/relationships/tags" Target="../tags/tag63.xml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7" Type="http://schemas.openxmlformats.org/officeDocument/2006/relationships/tags" Target="../tags/tag99.xml"/><Relationship Id="rId16" Type="http://schemas.openxmlformats.org/officeDocument/2006/relationships/tags" Target="../tags/tag98.xml"/><Relationship Id="rId15" Type="http://schemas.openxmlformats.org/officeDocument/2006/relationships/tags" Target="../tags/tag97.xml"/><Relationship Id="rId14" Type="http://schemas.openxmlformats.org/officeDocument/2006/relationships/tags" Target="../tags/tag96.xml"/><Relationship Id="rId13" Type="http://schemas.openxmlformats.org/officeDocument/2006/relationships/tags" Target="../tags/tag95.xml"/><Relationship Id="rId12" Type="http://schemas.openxmlformats.org/officeDocument/2006/relationships/tags" Target="../tags/tag94.xml"/><Relationship Id="rId11" Type="http://schemas.openxmlformats.org/officeDocument/2006/relationships/tags" Target="../tags/tag93.xml"/><Relationship Id="rId10" Type="http://schemas.openxmlformats.org/officeDocument/2006/relationships/tags" Target="../tags/tag9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8" Type="http://schemas.openxmlformats.org/officeDocument/2006/relationships/tags" Target="../tags/tag116.xml"/><Relationship Id="rId17" Type="http://schemas.openxmlformats.org/officeDocument/2006/relationships/tags" Target="../tags/tag115.xml"/><Relationship Id="rId16" Type="http://schemas.openxmlformats.org/officeDocument/2006/relationships/tags" Target="../tags/tag114.xml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41"/>
          <p:cNvSpPr/>
          <p:nvPr userDrawn="1">
            <p:custDataLst>
              <p:tags r:id="rId2"/>
            </p:custDataLst>
          </p:nvPr>
        </p:nvSpPr>
        <p:spPr>
          <a:xfrm flipV="1">
            <a:off x="6298413" y="0"/>
            <a:ext cx="5893586" cy="6858000"/>
          </a:xfrm>
          <a:custGeom>
            <a:avLst/>
            <a:gdLst>
              <a:gd name="connsiteX0" fmla="*/ 3803699 w 5893586"/>
              <a:gd name="connsiteY0" fmla="*/ 6858000 h 6858000"/>
              <a:gd name="connsiteX1" fmla="*/ 5893586 w 5893586"/>
              <a:gd name="connsiteY1" fmla="*/ 6858000 h 6858000"/>
              <a:gd name="connsiteX2" fmla="*/ 5893586 w 5893586"/>
              <a:gd name="connsiteY2" fmla="*/ 0 h 6858000"/>
              <a:gd name="connsiteX3" fmla="*/ 3054301 w 5893586"/>
              <a:gd name="connsiteY3" fmla="*/ 0 h 6858000"/>
              <a:gd name="connsiteX4" fmla="*/ 3051563 w 5893586"/>
              <a:gd name="connsiteY4" fmla="*/ 2738 h 6858000"/>
              <a:gd name="connsiteX5" fmla="*/ 1695331 w 5893586"/>
              <a:gd name="connsiteY5" fmla="*/ 2738 h 6858000"/>
              <a:gd name="connsiteX6" fmla="*/ 2373447 w 5893586"/>
              <a:gd name="connsiteY6" fmla="*/ 680854 h 6858000"/>
              <a:gd name="connsiteX7" fmla="*/ 0 w 5893586"/>
              <a:gd name="connsiteY7" fmla="*/ 30543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3586" h="6858000">
                <a:moveTo>
                  <a:pt x="3803699" y="6858000"/>
                </a:moveTo>
                <a:lnTo>
                  <a:pt x="5893586" y="6858000"/>
                </a:lnTo>
                <a:lnTo>
                  <a:pt x="5893586" y="0"/>
                </a:lnTo>
                <a:lnTo>
                  <a:pt x="3054301" y="0"/>
                </a:lnTo>
                <a:lnTo>
                  <a:pt x="3051563" y="2738"/>
                </a:lnTo>
                <a:lnTo>
                  <a:pt x="1695331" y="2738"/>
                </a:lnTo>
                <a:lnTo>
                  <a:pt x="2373447" y="680854"/>
                </a:lnTo>
                <a:lnTo>
                  <a:pt x="0" y="3054301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9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0" dist="127000" dir="8100000" algn="tr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任意多边形: 形状 37"/>
          <p:cNvSpPr/>
          <p:nvPr userDrawn="1">
            <p:custDataLst>
              <p:tags r:id="rId3"/>
            </p:custDataLst>
          </p:nvPr>
        </p:nvSpPr>
        <p:spPr>
          <a:xfrm>
            <a:off x="8625978" y="1152698"/>
            <a:ext cx="3566022" cy="5705300"/>
          </a:xfrm>
          <a:custGeom>
            <a:avLst/>
            <a:gdLst>
              <a:gd name="connsiteX0" fmla="*/ 2290726 w 2674517"/>
              <a:gd name="connsiteY0" fmla="*/ 0 h 4278976"/>
              <a:gd name="connsiteX1" fmla="*/ 2674517 w 2674517"/>
              <a:gd name="connsiteY1" fmla="*/ 0 h 4278976"/>
              <a:gd name="connsiteX2" fmla="*/ 2674517 w 2674517"/>
              <a:gd name="connsiteY2" fmla="*/ 4278976 h 4278976"/>
              <a:gd name="connsiteX3" fmla="*/ 1988250 w 2674517"/>
              <a:gd name="connsiteY3" fmla="*/ 4278976 h 4278976"/>
              <a:gd name="connsiteX4" fmla="*/ 0 w 2674517"/>
              <a:gd name="connsiteY4" fmla="*/ 2290726 h 427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4517" h="4278976">
                <a:moveTo>
                  <a:pt x="2290726" y="0"/>
                </a:moveTo>
                <a:lnTo>
                  <a:pt x="2674517" y="0"/>
                </a:lnTo>
                <a:lnTo>
                  <a:pt x="2674517" y="4278976"/>
                </a:lnTo>
                <a:lnTo>
                  <a:pt x="1988250" y="4278976"/>
                </a:lnTo>
                <a:lnTo>
                  <a:pt x="0" y="2290726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9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381000" dist="127000" dir="10800000" algn="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38"/>
          <p:cNvSpPr/>
          <p:nvPr userDrawn="1">
            <p:custDataLst>
              <p:tags r:id="rId4"/>
            </p:custDataLst>
          </p:nvPr>
        </p:nvSpPr>
        <p:spPr>
          <a:xfrm>
            <a:off x="10408987" y="2933834"/>
            <a:ext cx="1783012" cy="3566023"/>
          </a:xfrm>
          <a:custGeom>
            <a:avLst/>
            <a:gdLst>
              <a:gd name="connsiteX0" fmla="*/ 1337259 w 1337259"/>
              <a:gd name="connsiteY0" fmla="*/ 0 h 2674518"/>
              <a:gd name="connsiteX1" fmla="*/ 1337259 w 1337259"/>
              <a:gd name="connsiteY1" fmla="*/ 2674518 h 2674518"/>
              <a:gd name="connsiteX2" fmla="*/ 0 w 1337259"/>
              <a:gd name="connsiteY2" fmla="*/ 1337259 h 267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7259" h="2674518">
                <a:moveTo>
                  <a:pt x="1337259" y="0"/>
                </a:moveTo>
                <a:lnTo>
                  <a:pt x="1337259" y="2674518"/>
                </a:lnTo>
                <a:lnTo>
                  <a:pt x="0" y="1337259"/>
                </a:lnTo>
                <a:close/>
              </a:path>
            </a:pathLst>
          </a:custGeom>
          <a:gradFill flip="none" rotWithShape="1">
            <a:gsLst>
              <a:gs pos="57000">
                <a:schemeClr val="bg2">
                  <a:lumMod val="99000"/>
                </a:schemeClr>
              </a:gs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38100" dir="10800000" algn="r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25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5652770" cy="6858000"/>
          </a:xfrm>
          <a:custGeom>
            <a:avLst/>
            <a:gdLst>
              <a:gd name="connsiteX0" fmla="*/ 0 w 4073236"/>
              <a:gd name="connsiteY0" fmla="*/ 0 h 4943995"/>
              <a:gd name="connsiteX1" fmla="*/ 2741690 w 4073236"/>
              <a:gd name="connsiteY1" fmla="*/ 0 h 4943995"/>
              <a:gd name="connsiteX2" fmla="*/ 4073236 w 4073236"/>
              <a:gd name="connsiteY2" fmla="*/ 1331546 h 4943995"/>
              <a:gd name="connsiteX3" fmla="*/ 460787 w 4073236"/>
              <a:gd name="connsiteY3" fmla="*/ 4943995 h 4943995"/>
              <a:gd name="connsiteX4" fmla="*/ 0 w 4073236"/>
              <a:gd name="connsiteY4" fmla="*/ 4943995 h 49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3236" h="4943995">
                <a:moveTo>
                  <a:pt x="0" y="0"/>
                </a:moveTo>
                <a:lnTo>
                  <a:pt x="2741690" y="0"/>
                </a:lnTo>
                <a:lnTo>
                  <a:pt x="4073236" y="1331546"/>
                </a:lnTo>
                <a:lnTo>
                  <a:pt x="460787" y="4943995"/>
                </a:lnTo>
                <a:lnTo>
                  <a:pt x="0" y="4943995"/>
                </a:lnTo>
                <a:close/>
              </a:path>
            </a:pathLst>
          </a:custGeom>
          <a:gradFill flip="none" rotWithShape="1">
            <a:gsLst>
              <a:gs pos="44000">
                <a:schemeClr val="bg2">
                  <a:lumMod val="98000"/>
                </a:schemeClr>
              </a:gs>
              <a:gs pos="8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381000" dist="381000" dir="2700000" algn="tl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1" name="任意多边形: 形状 26"/>
          <p:cNvSpPr/>
          <p:nvPr userDrawn="1">
            <p:custDataLst>
              <p:tags r:id="rId6"/>
            </p:custDataLst>
          </p:nvPr>
        </p:nvSpPr>
        <p:spPr>
          <a:xfrm>
            <a:off x="1" y="0"/>
            <a:ext cx="4211783" cy="6059644"/>
          </a:xfrm>
          <a:custGeom>
            <a:avLst/>
            <a:gdLst>
              <a:gd name="connsiteX0" fmla="*/ 0 w 3158837"/>
              <a:gd name="connsiteY0" fmla="*/ 0 h 4544733"/>
              <a:gd name="connsiteX1" fmla="*/ 1772942 w 3158837"/>
              <a:gd name="connsiteY1" fmla="*/ 0 h 4544733"/>
              <a:gd name="connsiteX2" fmla="*/ 3158837 w 3158837"/>
              <a:gd name="connsiteY2" fmla="*/ 1385896 h 4544733"/>
              <a:gd name="connsiteX3" fmla="*/ 0 w 3158837"/>
              <a:gd name="connsiteY3" fmla="*/ 4544733 h 454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8837" h="4544733">
                <a:moveTo>
                  <a:pt x="0" y="0"/>
                </a:moveTo>
                <a:lnTo>
                  <a:pt x="1772942" y="0"/>
                </a:lnTo>
                <a:lnTo>
                  <a:pt x="3158837" y="1385896"/>
                </a:lnTo>
                <a:lnTo>
                  <a:pt x="0" y="4544733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27000" dist="127000" dir="10800000" algn="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dirty="0"/>
          </a:p>
        </p:txBody>
      </p:sp>
      <p:sp>
        <p:nvSpPr>
          <p:cNvPr id="12" name="任意多边形: 形状 27"/>
          <p:cNvSpPr/>
          <p:nvPr userDrawn="1">
            <p:custDataLst>
              <p:tags r:id="rId7"/>
            </p:custDataLst>
          </p:nvPr>
        </p:nvSpPr>
        <p:spPr>
          <a:xfrm rot="10800000">
            <a:off x="0" y="0"/>
            <a:ext cx="2305396" cy="4610792"/>
          </a:xfrm>
          <a:custGeom>
            <a:avLst/>
            <a:gdLst>
              <a:gd name="connsiteX0" fmla="*/ 1337259 w 1337259"/>
              <a:gd name="connsiteY0" fmla="*/ 0 h 2674518"/>
              <a:gd name="connsiteX1" fmla="*/ 1337259 w 1337259"/>
              <a:gd name="connsiteY1" fmla="*/ 2674518 h 2674518"/>
              <a:gd name="connsiteX2" fmla="*/ 0 w 1337259"/>
              <a:gd name="connsiteY2" fmla="*/ 1337259 h 267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7259" h="2674518">
                <a:moveTo>
                  <a:pt x="1337259" y="0"/>
                </a:moveTo>
                <a:lnTo>
                  <a:pt x="1337259" y="2674518"/>
                </a:lnTo>
                <a:lnTo>
                  <a:pt x="0" y="13372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254000" dir="18900000" algn="bl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3" name="等腰三角形 12"/>
          <p:cNvSpPr/>
          <p:nvPr userDrawn="1">
            <p:custDataLst>
              <p:tags r:id="rId8"/>
            </p:custDataLst>
          </p:nvPr>
        </p:nvSpPr>
        <p:spPr>
          <a:xfrm rot="10800000">
            <a:off x="3631978" y="1"/>
            <a:ext cx="5268825" cy="2560551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27000" dist="381000" dir="8100000" algn="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矩形 13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chemeClr val="bg2"/>
              </a:gs>
              <a:gs pos="58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 useBgFill="1">
        <p:nvSpPr>
          <p:cNvPr id="35" name="箭头: V 形 39"/>
          <p:cNvSpPr/>
          <p:nvPr userDrawn="1">
            <p:custDataLst>
              <p:tags r:id="rId10"/>
            </p:custDataLst>
          </p:nvPr>
        </p:nvSpPr>
        <p:spPr>
          <a:xfrm flipH="1">
            <a:off x="4876912" y="1"/>
            <a:ext cx="6858000" cy="6857998"/>
          </a:xfrm>
          <a:prstGeom prst="chevron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sp>
        <p:nvSpPr>
          <p:cNvPr id="36" name="箭头: V 形 39"/>
          <p:cNvSpPr/>
          <p:nvPr userDrawn="1">
            <p:custDataLst>
              <p:tags r:id="rId11"/>
            </p:custDataLst>
          </p:nvPr>
        </p:nvSpPr>
        <p:spPr>
          <a:xfrm flipH="1">
            <a:off x="4876912" y="1"/>
            <a:ext cx="6858000" cy="6857998"/>
          </a:xfrm>
          <a:prstGeom prst="chevron">
            <a:avLst/>
          </a:prstGeom>
          <a:gradFill flip="none" rotWithShape="1">
            <a:gsLst>
              <a:gs pos="10000">
                <a:schemeClr val="accent1">
                  <a:alpha val="6000"/>
                </a:schemeClr>
              </a:gs>
              <a:gs pos="95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1" name="任意多边形: 形状 30"/>
          <p:cNvSpPr/>
          <p:nvPr userDrawn="1">
            <p:custDataLst>
              <p:tags r:id="rId12"/>
            </p:custDataLst>
          </p:nvPr>
        </p:nvSpPr>
        <p:spPr>
          <a:xfrm flipH="1">
            <a:off x="0" y="0"/>
            <a:ext cx="2965450" cy="6858000"/>
          </a:xfrm>
          <a:custGeom>
            <a:avLst/>
            <a:gdLst>
              <a:gd name="connsiteX0" fmla="*/ 2223911 w 2223911"/>
              <a:gd name="connsiteY0" fmla="*/ 2991559 h 5215469"/>
              <a:gd name="connsiteX1" fmla="*/ 0 w 2223911"/>
              <a:gd name="connsiteY1" fmla="*/ 5215469 h 5215469"/>
              <a:gd name="connsiteX2" fmla="*/ 2223911 w 2223911"/>
              <a:gd name="connsiteY2" fmla="*/ 5215469 h 5215469"/>
              <a:gd name="connsiteX3" fmla="*/ 2223911 w 2223911"/>
              <a:gd name="connsiteY3" fmla="*/ 0 h 5215469"/>
              <a:gd name="connsiteX4" fmla="*/ 0 w 2223911"/>
              <a:gd name="connsiteY4" fmla="*/ 0 h 5215469"/>
              <a:gd name="connsiteX5" fmla="*/ 2223911 w 2223911"/>
              <a:gd name="connsiteY5" fmla="*/ 2223911 h 521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23911" h="5215469">
                <a:moveTo>
                  <a:pt x="2223911" y="2991559"/>
                </a:moveTo>
                <a:lnTo>
                  <a:pt x="0" y="5215469"/>
                </a:lnTo>
                <a:lnTo>
                  <a:pt x="2223911" y="5215469"/>
                </a:lnTo>
                <a:close/>
                <a:moveTo>
                  <a:pt x="2223911" y="0"/>
                </a:moveTo>
                <a:lnTo>
                  <a:pt x="0" y="0"/>
                </a:lnTo>
                <a:lnTo>
                  <a:pt x="2223911" y="2223911"/>
                </a:lnTo>
                <a:close/>
              </a:path>
            </a:pathLst>
          </a:custGeom>
          <a:gradFill flip="none" rotWithShape="1">
            <a:gsLst>
              <a:gs pos="10000">
                <a:schemeClr val="accent1"/>
              </a:gs>
              <a:gs pos="95000">
                <a:schemeClr val="bg2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1409065" y="1056640"/>
            <a:ext cx="2395220" cy="1081405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任意多边形: 形状 41"/>
          <p:cNvSpPr/>
          <p:nvPr userDrawn="1">
            <p:custDataLst>
              <p:tags r:id="rId2"/>
            </p:custDataLst>
          </p:nvPr>
        </p:nvSpPr>
        <p:spPr>
          <a:xfrm flipV="1">
            <a:off x="6298413" y="0"/>
            <a:ext cx="5893586" cy="6858000"/>
          </a:xfrm>
          <a:custGeom>
            <a:avLst/>
            <a:gdLst>
              <a:gd name="connsiteX0" fmla="*/ 3803699 w 5893586"/>
              <a:gd name="connsiteY0" fmla="*/ 6858000 h 6858000"/>
              <a:gd name="connsiteX1" fmla="*/ 5893586 w 5893586"/>
              <a:gd name="connsiteY1" fmla="*/ 6858000 h 6858000"/>
              <a:gd name="connsiteX2" fmla="*/ 5893586 w 5893586"/>
              <a:gd name="connsiteY2" fmla="*/ 0 h 6858000"/>
              <a:gd name="connsiteX3" fmla="*/ 3054301 w 5893586"/>
              <a:gd name="connsiteY3" fmla="*/ 0 h 6858000"/>
              <a:gd name="connsiteX4" fmla="*/ 3051563 w 5893586"/>
              <a:gd name="connsiteY4" fmla="*/ 2738 h 6858000"/>
              <a:gd name="connsiteX5" fmla="*/ 1695331 w 5893586"/>
              <a:gd name="connsiteY5" fmla="*/ 2738 h 6858000"/>
              <a:gd name="connsiteX6" fmla="*/ 2373447 w 5893586"/>
              <a:gd name="connsiteY6" fmla="*/ 680854 h 6858000"/>
              <a:gd name="connsiteX7" fmla="*/ 0 w 5893586"/>
              <a:gd name="connsiteY7" fmla="*/ 30543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3586" h="6858000">
                <a:moveTo>
                  <a:pt x="3803699" y="6858000"/>
                </a:moveTo>
                <a:lnTo>
                  <a:pt x="5893586" y="6858000"/>
                </a:lnTo>
                <a:lnTo>
                  <a:pt x="5893586" y="0"/>
                </a:lnTo>
                <a:lnTo>
                  <a:pt x="3054301" y="0"/>
                </a:lnTo>
                <a:lnTo>
                  <a:pt x="3051563" y="2738"/>
                </a:lnTo>
                <a:lnTo>
                  <a:pt x="1695331" y="2738"/>
                </a:lnTo>
                <a:lnTo>
                  <a:pt x="2373447" y="680854"/>
                </a:lnTo>
                <a:lnTo>
                  <a:pt x="0" y="3054301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9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0" dist="127000" dir="8100000" algn="tr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8" name="任意多边形: 形状 37"/>
          <p:cNvSpPr/>
          <p:nvPr userDrawn="1">
            <p:custDataLst>
              <p:tags r:id="rId3"/>
            </p:custDataLst>
          </p:nvPr>
        </p:nvSpPr>
        <p:spPr>
          <a:xfrm>
            <a:off x="8625978" y="1152698"/>
            <a:ext cx="3566022" cy="5705300"/>
          </a:xfrm>
          <a:custGeom>
            <a:avLst/>
            <a:gdLst>
              <a:gd name="connsiteX0" fmla="*/ 2290726 w 2674517"/>
              <a:gd name="connsiteY0" fmla="*/ 0 h 4278976"/>
              <a:gd name="connsiteX1" fmla="*/ 2674517 w 2674517"/>
              <a:gd name="connsiteY1" fmla="*/ 0 h 4278976"/>
              <a:gd name="connsiteX2" fmla="*/ 2674517 w 2674517"/>
              <a:gd name="connsiteY2" fmla="*/ 4278976 h 4278976"/>
              <a:gd name="connsiteX3" fmla="*/ 1988250 w 2674517"/>
              <a:gd name="connsiteY3" fmla="*/ 4278976 h 4278976"/>
              <a:gd name="connsiteX4" fmla="*/ 0 w 2674517"/>
              <a:gd name="connsiteY4" fmla="*/ 2290726 h 427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4517" h="4278976">
                <a:moveTo>
                  <a:pt x="2290726" y="0"/>
                </a:moveTo>
                <a:lnTo>
                  <a:pt x="2674517" y="0"/>
                </a:lnTo>
                <a:lnTo>
                  <a:pt x="2674517" y="4278976"/>
                </a:lnTo>
                <a:lnTo>
                  <a:pt x="1988250" y="4278976"/>
                </a:lnTo>
                <a:lnTo>
                  <a:pt x="0" y="2290726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9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381000" dist="127000" dir="10800000" algn="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任意多边形: 形状 38"/>
          <p:cNvSpPr/>
          <p:nvPr userDrawn="1">
            <p:custDataLst>
              <p:tags r:id="rId4"/>
            </p:custDataLst>
          </p:nvPr>
        </p:nvSpPr>
        <p:spPr>
          <a:xfrm>
            <a:off x="10408987" y="2933834"/>
            <a:ext cx="1783012" cy="3566023"/>
          </a:xfrm>
          <a:custGeom>
            <a:avLst/>
            <a:gdLst>
              <a:gd name="connsiteX0" fmla="*/ 1337259 w 1337259"/>
              <a:gd name="connsiteY0" fmla="*/ 0 h 2674518"/>
              <a:gd name="connsiteX1" fmla="*/ 1337259 w 1337259"/>
              <a:gd name="connsiteY1" fmla="*/ 2674518 h 2674518"/>
              <a:gd name="connsiteX2" fmla="*/ 0 w 1337259"/>
              <a:gd name="connsiteY2" fmla="*/ 1337259 h 267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7259" h="2674518">
                <a:moveTo>
                  <a:pt x="1337259" y="0"/>
                </a:moveTo>
                <a:lnTo>
                  <a:pt x="1337259" y="2674518"/>
                </a:lnTo>
                <a:lnTo>
                  <a:pt x="0" y="1337259"/>
                </a:lnTo>
                <a:close/>
              </a:path>
            </a:pathLst>
          </a:custGeom>
          <a:gradFill flip="none" rotWithShape="1">
            <a:gsLst>
              <a:gs pos="57000">
                <a:schemeClr val="bg2">
                  <a:lumMod val="99000"/>
                </a:schemeClr>
              </a:gs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38100" dir="10800000" algn="r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5652770" cy="6857365"/>
          </a:xfrm>
          <a:custGeom>
            <a:avLst/>
            <a:gdLst>
              <a:gd name="connsiteX0" fmla="*/ 0 w 4073236"/>
              <a:gd name="connsiteY0" fmla="*/ 0 h 4943995"/>
              <a:gd name="connsiteX1" fmla="*/ 2741690 w 4073236"/>
              <a:gd name="connsiteY1" fmla="*/ 0 h 4943995"/>
              <a:gd name="connsiteX2" fmla="*/ 4073236 w 4073236"/>
              <a:gd name="connsiteY2" fmla="*/ 1331546 h 4943995"/>
              <a:gd name="connsiteX3" fmla="*/ 460787 w 4073236"/>
              <a:gd name="connsiteY3" fmla="*/ 4943995 h 4943995"/>
              <a:gd name="connsiteX4" fmla="*/ 0 w 4073236"/>
              <a:gd name="connsiteY4" fmla="*/ 4943995 h 49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3236" h="4943995">
                <a:moveTo>
                  <a:pt x="0" y="0"/>
                </a:moveTo>
                <a:lnTo>
                  <a:pt x="2741690" y="0"/>
                </a:lnTo>
                <a:lnTo>
                  <a:pt x="4073236" y="1331546"/>
                </a:lnTo>
                <a:lnTo>
                  <a:pt x="460787" y="4943995"/>
                </a:lnTo>
                <a:lnTo>
                  <a:pt x="0" y="4943995"/>
                </a:lnTo>
                <a:close/>
              </a:path>
            </a:pathLst>
          </a:custGeom>
          <a:gradFill flip="none" rotWithShape="1">
            <a:gsLst>
              <a:gs pos="44000">
                <a:schemeClr val="bg2">
                  <a:lumMod val="98000"/>
                </a:schemeClr>
              </a:gs>
              <a:gs pos="8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381000" dist="381000" dir="2700000" algn="tl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7" name="任意多边形: 形状 26"/>
          <p:cNvSpPr/>
          <p:nvPr userDrawn="1">
            <p:custDataLst>
              <p:tags r:id="rId6"/>
            </p:custDataLst>
          </p:nvPr>
        </p:nvSpPr>
        <p:spPr>
          <a:xfrm>
            <a:off x="1" y="0"/>
            <a:ext cx="4211783" cy="6059644"/>
          </a:xfrm>
          <a:custGeom>
            <a:avLst/>
            <a:gdLst>
              <a:gd name="connsiteX0" fmla="*/ 0 w 3158837"/>
              <a:gd name="connsiteY0" fmla="*/ 0 h 4544733"/>
              <a:gd name="connsiteX1" fmla="*/ 1772942 w 3158837"/>
              <a:gd name="connsiteY1" fmla="*/ 0 h 4544733"/>
              <a:gd name="connsiteX2" fmla="*/ 3158837 w 3158837"/>
              <a:gd name="connsiteY2" fmla="*/ 1385896 h 4544733"/>
              <a:gd name="connsiteX3" fmla="*/ 0 w 3158837"/>
              <a:gd name="connsiteY3" fmla="*/ 4544733 h 454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8837" h="4544733">
                <a:moveTo>
                  <a:pt x="0" y="0"/>
                </a:moveTo>
                <a:lnTo>
                  <a:pt x="1772942" y="0"/>
                </a:lnTo>
                <a:lnTo>
                  <a:pt x="3158837" y="1385896"/>
                </a:lnTo>
                <a:lnTo>
                  <a:pt x="0" y="4544733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27000" dist="127000" dir="10800000" algn="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dirty="0"/>
          </a:p>
        </p:txBody>
      </p:sp>
      <p:sp>
        <p:nvSpPr>
          <p:cNvPr id="28" name="任意多边形: 形状 27"/>
          <p:cNvSpPr/>
          <p:nvPr userDrawn="1">
            <p:custDataLst>
              <p:tags r:id="rId7"/>
            </p:custDataLst>
          </p:nvPr>
        </p:nvSpPr>
        <p:spPr>
          <a:xfrm rot="10800000">
            <a:off x="0" y="0"/>
            <a:ext cx="2305396" cy="4610792"/>
          </a:xfrm>
          <a:custGeom>
            <a:avLst/>
            <a:gdLst>
              <a:gd name="connsiteX0" fmla="*/ 1337259 w 1337259"/>
              <a:gd name="connsiteY0" fmla="*/ 0 h 2674518"/>
              <a:gd name="connsiteX1" fmla="*/ 1337259 w 1337259"/>
              <a:gd name="connsiteY1" fmla="*/ 2674518 h 2674518"/>
              <a:gd name="connsiteX2" fmla="*/ 0 w 1337259"/>
              <a:gd name="connsiteY2" fmla="*/ 1337259 h 267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7259" h="2674518">
                <a:moveTo>
                  <a:pt x="1337259" y="0"/>
                </a:moveTo>
                <a:lnTo>
                  <a:pt x="1337259" y="2674518"/>
                </a:lnTo>
                <a:lnTo>
                  <a:pt x="0" y="13372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254000" dir="18900000" algn="bl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9" name="等腰三角形 28"/>
          <p:cNvSpPr/>
          <p:nvPr userDrawn="1">
            <p:custDataLst>
              <p:tags r:id="rId8"/>
            </p:custDataLst>
          </p:nvPr>
        </p:nvSpPr>
        <p:spPr>
          <a:xfrm rot="10800000">
            <a:off x="3631978" y="1"/>
            <a:ext cx="5268825" cy="2560551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27000" dist="381000" dir="8100000" algn="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0" name="矩形 29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chemeClr val="bg2"/>
              </a:gs>
              <a:gs pos="58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 useBgFill="1">
        <p:nvSpPr>
          <p:cNvPr id="40" name="箭头: V 形 39"/>
          <p:cNvSpPr/>
          <p:nvPr userDrawn="1">
            <p:custDataLst>
              <p:tags r:id="rId10"/>
            </p:custDataLst>
          </p:nvPr>
        </p:nvSpPr>
        <p:spPr>
          <a:xfrm flipH="1">
            <a:off x="4876912" y="1"/>
            <a:ext cx="6858000" cy="6857998"/>
          </a:xfrm>
          <a:prstGeom prst="chevron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sp>
        <p:nvSpPr>
          <p:cNvPr id="9" name="箭头: V 形 39"/>
          <p:cNvSpPr/>
          <p:nvPr userDrawn="1">
            <p:custDataLst>
              <p:tags r:id="rId11"/>
            </p:custDataLst>
          </p:nvPr>
        </p:nvSpPr>
        <p:spPr>
          <a:xfrm flipH="1">
            <a:off x="4876912" y="1"/>
            <a:ext cx="6858000" cy="6857998"/>
          </a:xfrm>
          <a:prstGeom prst="chevron">
            <a:avLst/>
          </a:prstGeom>
          <a:gradFill flip="none" rotWithShape="1">
            <a:gsLst>
              <a:gs pos="10000">
                <a:schemeClr val="accent1">
                  <a:alpha val="6000"/>
                </a:schemeClr>
              </a:gs>
              <a:gs pos="95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sp>
        <p:nvSpPr>
          <p:cNvPr id="11" name="任意多边形: 形状 30"/>
          <p:cNvSpPr/>
          <p:nvPr userDrawn="1">
            <p:custDataLst>
              <p:tags r:id="rId12"/>
            </p:custDataLst>
          </p:nvPr>
        </p:nvSpPr>
        <p:spPr>
          <a:xfrm flipH="1">
            <a:off x="0" y="1"/>
            <a:ext cx="2965215" cy="6857998"/>
          </a:xfrm>
          <a:custGeom>
            <a:avLst/>
            <a:gdLst>
              <a:gd name="connsiteX0" fmla="*/ 2223911 w 2223911"/>
              <a:gd name="connsiteY0" fmla="*/ 2991559 h 5215469"/>
              <a:gd name="connsiteX1" fmla="*/ 0 w 2223911"/>
              <a:gd name="connsiteY1" fmla="*/ 5215469 h 5215469"/>
              <a:gd name="connsiteX2" fmla="*/ 2223911 w 2223911"/>
              <a:gd name="connsiteY2" fmla="*/ 5215469 h 5215469"/>
              <a:gd name="connsiteX3" fmla="*/ 2223911 w 2223911"/>
              <a:gd name="connsiteY3" fmla="*/ 0 h 5215469"/>
              <a:gd name="connsiteX4" fmla="*/ 0 w 2223911"/>
              <a:gd name="connsiteY4" fmla="*/ 0 h 5215469"/>
              <a:gd name="connsiteX5" fmla="*/ 2223911 w 2223911"/>
              <a:gd name="connsiteY5" fmla="*/ 2223911 h 521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23911" h="5215469">
                <a:moveTo>
                  <a:pt x="2223911" y="2991559"/>
                </a:moveTo>
                <a:lnTo>
                  <a:pt x="0" y="5215469"/>
                </a:lnTo>
                <a:lnTo>
                  <a:pt x="2223911" y="5215469"/>
                </a:lnTo>
                <a:close/>
                <a:moveTo>
                  <a:pt x="2223911" y="0"/>
                </a:moveTo>
                <a:lnTo>
                  <a:pt x="0" y="0"/>
                </a:lnTo>
                <a:lnTo>
                  <a:pt x="2223911" y="2223911"/>
                </a:lnTo>
                <a:close/>
              </a:path>
            </a:pathLst>
          </a:custGeom>
          <a:gradFill flip="none" rotWithShape="1">
            <a:gsLst>
              <a:gs pos="10000">
                <a:schemeClr val="accent1"/>
              </a:gs>
              <a:gs pos="95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6385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6386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6387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9" hasCustomPrompt="1"/>
            <p:custDataLst>
              <p:tags r:id="rId16"/>
            </p:custDataLst>
          </p:nvPr>
        </p:nvSpPr>
        <p:spPr>
          <a:xfrm>
            <a:off x="5078942" y="1651000"/>
            <a:ext cx="6097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17"/>
            </p:custDataLst>
          </p:nvPr>
        </p:nvSpPr>
        <p:spPr>
          <a:xfrm>
            <a:off x="4823354" y="2159000"/>
            <a:ext cx="6352646" cy="2540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
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90" hasCustomPrompt="1"/>
            <p:custDataLst>
              <p:tags r:id="rId18"/>
            </p:custDataLst>
          </p:nvPr>
        </p:nvSpPr>
        <p:spPr>
          <a:xfrm>
            <a:off x="8635118" y="4749800"/>
            <a:ext cx="2540882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blurRad="127000" dist="177800" dir="240000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1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任意多边形: 形状 41"/>
          <p:cNvSpPr/>
          <p:nvPr userDrawn="1">
            <p:custDataLst>
              <p:tags r:id="rId2"/>
            </p:custDataLst>
          </p:nvPr>
        </p:nvSpPr>
        <p:spPr>
          <a:xfrm flipV="1">
            <a:off x="6298413" y="0"/>
            <a:ext cx="5893586" cy="6858000"/>
          </a:xfrm>
          <a:custGeom>
            <a:avLst/>
            <a:gdLst>
              <a:gd name="connsiteX0" fmla="*/ 3803699 w 5893586"/>
              <a:gd name="connsiteY0" fmla="*/ 6858000 h 6858000"/>
              <a:gd name="connsiteX1" fmla="*/ 5893586 w 5893586"/>
              <a:gd name="connsiteY1" fmla="*/ 6858000 h 6858000"/>
              <a:gd name="connsiteX2" fmla="*/ 5893586 w 5893586"/>
              <a:gd name="connsiteY2" fmla="*/ 0 h 6858000"/>
              <a:gd name="connsiteX3" fmla="*/ 3054301 w 5893586"/>
              <a:gd name="connsiteY3" fmla="*/ 0 h 6858000"/>
              <a:gd name="connsiteX4" fmla="*/ 3051563 w 5893586"/>
              <a:gd name="connsiteY4" fmla="*/ 2738 h 6858000"/>
              <a:gd name="connsiteX5" fmla="*/ 1695331 w 5893586"/>
              <a:gd name="connsiteY5" fmla="*/ 2738 h 6858000"/>
              <a:gd name="connsiteX6" fmla="*/ 2373447 w 5893586"/>
              <a:gd name="connsiteY6" fmla="*/ 680854 h 6858000"/>
              <a:gd name="connsiteX7" fmla="*/ 0 w 5893586"/>
              <a:gd name="connsiteY7" fmla="*/ 30543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3586" h="6858000">
                <a:moveTo>
                  <a:pt x="3803699" y="6858000"/>
                </a:moveTo>
                <a:lnTo>
                  <a:pt x="5893586" y="6858000"/>
                </a:lnTo>
                <a:lnTo>
                  <a:pt x="5893586" y="0"/>
                </a:lnTo>
                <a:lnTo>
                  <a:pt x="3054301" y="0"/>
                </a:lnTo>
                <a:lnTo>
                  <a:pt x="3051563" y="2738"/>
                </a:lnTo>
                <a:lnTo>
                  <a:pt x="1695331" y="2738"/>
                </a:lnTo>
                <a:lnTo>
                  <a:pt x="2373447" y="680854"/>
                </a:lnTo>
                <a:lnTo>
                  <a:pt x="0" y="3054301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9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0" dist="127000" dir="8100000" algn="tr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8" name="任意多边形: 形状 37"/>
          <p:cNvSpPr/>
          <p:nvPr userDrawn="1">
            <p:custDataLst>
              <p:tags r:id="rId3"/>
            </p:custDataLst>
          </p:nvPr>
        </p:nvSpPr>
        <p:spPr>
          <a:xfrm>
            <a:off x="8625978" y="1152698"/>
            <a:ext cx="3566022" cy="5705300"/>
          </a:xfrm>
          <a:custGeom>
            <a:avLst/>
            <a:gdLst>
              <a:gd name="connsiteX0" fmla="*/ 2290726 w 2674517"/>
              <a:gd name="connsiteY0" fmla="*/ 0 h 4278976"/>
              <a:gd name="connsiteX1" fmla="*/ 2674517 w 2674517"/>
              <a:gd name="connsiteY1" fmla="*/ 0 h 4278976"/>
              <a:gd name="connsiteX2" fmla="*/ 2674517 w 2674517"/>
              <a:gd name="connsiteY2" fmla="*/ 4278976 h 4278976"/>
              <a:gd name="connsiteX3" fmla="*/ 1988250 w 2674517"/>
              <a:gd name="connsiteY3" fmla="*/ 4278976 h 4278976"/>
              <a:gd name="connsiteX4" fmla="*/ 0 w 2674517"/>
              <a:gd name="connsiteY4" fmla="*/ 2290726 h 427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4517" h="4278976">
                <a:moveTo>
                  <a:pt x="2290726" y="0"/>
                </a:moveTo>
                <a:lnTo>
                  <a:pt x="2674517" y="0"/>
                </a:lnTo>
                <a:lnTo>
                  <a:pt x="2674517" y="4278976"/>
                </a:lnTo>
                <a:lnTo>
                  <a:pt x="1988250" y="4278976"/>
                </a:lnTo>
                <a:lnTo>
                  <a:pt x="0" y="2290726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9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381000" dist="127000" dir="10800000" algn="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任意多边形: 形状 38"/>
          <p:cNvSpPr/>
          <p:nvPr userDrawn="1">
            <p:custDataLst>
              <p:tags r:id="rId4"/>
            </p:custDataLst>
          </p:nvPr>
        </p:nvSpPr>
        <p:spPr>
          <a:xfrm>
            <a:off x="10408987" y="2933834"/>
            <a:ext cx="1783012" cy="3566023"/>
          </a:xfrm>
          <a:custGeom>
            <a:avLst/>
            <a:gdLst>
              <a:gd name="connsiteX0" fmla="*/ 1337259 w 1337259"/>
              <a:gd name="connsiteY0" fmla="*/ 0 h 2674518"/>
              <a:gd name="connsiteX1" fmla="*/ 1337259 w 1337259"/>
              <a:gd name="connsiteY1" fmla="*/ 2674518 h 2674518"/>
              <a:gd name="connsiteX2" fmla="*/ 0 w 1337259"/>
              <a:gd name="connsiteY2" fmla="*/ 1337259 h 267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7259" h="2674518">
                <a:moveTo>
                  <a:pt x="1337259" y="0"/>
                </a:moveTo>
                <a:lnTo>
                  <a:pt x="1337259" y="2674518"/>
                </a:lnTo>
                <a:lnTo>
                  <a:pt x="0" y="1337259"/>
                </a:lnTo>
                <a:close/>
              </a:path>
            </a:pathLst>
          </a:custGeom>
          <a:gradFill flip="none" rotWithShape="1">
            <a:gsLst>
              <a:gs pos="57000">
                <a:schemeClr val="bg2">
                  <a:lumMod val="99000"/>
                </a:schemeClr>
              </a:gs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38100" dir="10800000" algn="r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5652656" cy="6858000"/>
          </a:xfrm>
          <a:custGeom>
            <a:avLst/>
            <a:gdLst>
              <a:gd name="connsiteX0" fmla="*/ 0 w 4073236"/>
              <a:gd name="connsiteY0" fmla="*/ 0 h 4943995"/>
              <a:gd name="connsiteX1" fmla="*/ 2741690 w 4073236"/>
              <a:gd name="connsiteY1" fmla="*/ 0 h 4943995"/>
              <a:gd name="connsiteX2" fmla="*/ 4073236 w 4073236"/>
              <a:gd name="connsiteY2" fmla="*/ 1331546 h 4943995"/>
              <a:gd name="connsiteX3" fmla="*/ 460787 w 4073236"/>
              <a:gd name="connsiteY3" fmla="*/ 4943995 h 4943995"/>
              <a:gd name="connsiteX4" fmla="*/ 0 w 4073236"/>
              <a:gd name="connsiteY4" fmla="*/ 4943995 h 49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3236" h="4943995">
                <a:moveTo>
                  <a:pt x="0" y="0"/>
                </a:moveTo>
                <a:lnTo>
                  <a:pt x="2741690" y="0"/>
                </a:lnTo>
                <a:lnTo>
                  <a:pt x="4073236" y="1331546"/>
                </a:lnTo>
                <a:lnTo>
                  <a:pt x="460787" y="4943995"/>
                </a:lnTo>
                <a:lnTo>
                  <a:pt x="0" y="4943995"/>
                </a:lnTo>
                <a:close/>
              </a:path>
            </a:pathLst>
          </a:custGeom>
          <a:gradFill flip="none" rotWithShape="1">
            <a:gsLst>
              <a:gs pos="44000">
                <a:schemeClr val="bg2">
                  <a:lumMod val="98000"/>
                </a:schemeClr>
              </a:gs>
              <a:gs pos="8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381000" dist="381000" dir="2700000" algn="tl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7" name="任意多边形: 形状 26"/>
          <p:cNvSpPr/>
          <p:nvPr userDrawn="1">
            <p:custDataLst>
              <p:tags r:id="rId6"/>
            </p:custDataLst>
          </p:nvPr>
        </p:nvSpPr>
        <p:spPr>
          <a:xfrm>
            <a:off x="1" y="0"/>
            <a:ext cx="4211783" cy="6059644"/>
          </a:xfrm>
          <a:custGeom>
            <a:avLst/>
            <a:gdLst>
              <a:gd name="connsiteX0" fmla="*/ 0 w 3158837"/>
              <a:gd name="connsiteY0" fmla="*/ 0 h 4544733"/>
              <a:gd name="connsiteX1" fmla="*/ 1772942 w 3158837"/>
              <a:gd name="connsiteY1" fmla="*/ 0 h 4544733"/>
              <a:gd name="connsiteX2" fmla="*/ 3158837 w 3158837"/>
              <a:gd name="connsiteY2" fmla="*/ 1385896 h 4544733"/>
              <a:gd name="connsiteX3" fmla="*/ 0 w 3158837"/>
              <a:gd name="connsiteY3" fmla="*/ 4544733 h 454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8837" h="4544733">
                <a:moveTo>
                  <a:pt x="0" y="0"/>
                </a:moveTo>
                <a:lnTo>
                  <a:pt x="1772942" y="0"/>
                </a:lnTo>
                <a:lnTo>
                  <a:pt x="3158837" y="1385896"/>
                </a:lnTo>
                <a:lnTo>
                  <a:pt x="0" y="4544733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27000" dist="127000" dir="10800000" algn="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dirty="0"/>
          </a:p>
        </p:txBody>
      </p:sp>
      <p:sp>
        <p:nvSpPr>
          <p:cNvPr id="28" name="任意多边形: 形状 27"/>
          <p:cNvSpPr/>
          <p:nvPr userDrawn="1">
            <p:custDataLst>
              <p:tags r:id="rId7"/>
            </p:custDataLst>
          </p:nvPr>
        </p:nvSpPr>
        <p:spPr>
          <a:xfrm rot="10800000">
            <a:off x="0" y="0"/>
            <a:ext cx="2305396" cy="4610792"/>
          </a:xfrm>
          <a:custGeom>
            <a:avLst/>
            <a:gdLst>
              <a:gd name="connsiteX0" fmla="*/ 1337259 w 1337259"/>
              <a:gd name="connsiteY0" fmla="*/ 0 h 2674518"/>
              <a:gd name="connsiteX1" fmla="*/ 1337259 w 1337259"/>
              <a:gd name="connsiteY1" fmla="*/ 2674518 h 2674518"/>
              <a:gd name="connsiteX2" fmla="*/ 0 w 1337259"/>
              <a:gd name="connsiteY2" fmla="*/ 1337259 h 267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7259" h="2674518">
                <a:moveTo>
                  <a:pt x="1337259" y="0"/>
                </a:moveTo>
                <a:lnTo>
                  <a:pt x="1337259" y="2674518"/>
                </a:lnTo>
                <a:lnTo>
                  <a:pt x="0" y="13372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254000" dir="18900000" algn="bl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9" name="等腰三角形 28"/>
          <p:cNvSpPr/>
          <p:nvPr userDrawn="1">
            <p:custDataLst>
              <p:tags r:id="rId8"/>
            </p:custDataLst>
          </p:nvPr>
        </p:nvSpPr>
        <p:spPr>
          <a:xfrm rot="10800000">
            <a:off x="3631978" y="1"/>
            <a:ext cx="5268825" cy="2560551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27000" dist="381000" dir="8100000" algn="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0" name="矩形 29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58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 useBgFill="1">
        <p:nvSpPr>
          <p:cNvPr id="18" name="箭头: V 形 39"/>
          <p:cNvSpPr/>
          <p:nvPr userDrawn="1">
            <p:custDataLst>
              <p:tags r:id="rId10"/>
            </p:custDataLst>
          </p:nvPr>
        </p:nvSpPr>
        <p:spPr>
          <a:xfrm flipH="1">
            <a:off x="4876912" y="1"/>
            <a:ext cx="6858000" cy="6857998"/>
          </a:xfrm>
          <a:prstGeom prst="chevron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sp>
        <p:nvSpPr>
          <p:cNvPr id="19" name="箭头: V 形 39"/>
          <p:cNvSpPr/>
          <p:nvPr userDrawn="1">
            <p:custDataLst>
              <p:tags r:id="rId11"/>
            </p:custDataLst>
          </p:nvPr>
        </p:nvSpPr>
        <p:spPr>
          <a:xfrm flipH="1">
            <a:off x="4876912" y="1"/>
            <a:ext cx="6858000" cy="6857998"/>
          </a:xfrm>
          <a:prstGeom prst="chevron">
            <a:avLst/>
          </a:prstGeom>
          <a:gradFill flip="none" rotWithShape="1">
            <a:gsLst>
              <a:gs pos="10000">
                <a:schemeClr val="accent1">
                  <a:alpha val="6000"/>
                </a:schemeClr>
              </a:gs>
              <a:gs pos="95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12"/>
            </p:custDataLst>
          </p:nvPr>
        </p:nvSpPr>
        <p:spPr>
          <a:xfrm flipH="1">
            <a:off x="0" y="1"/>
            <a:ext cx="2965215" cy="6857998"/>
          </a:xfrm>
          <a:custGeom>
            <a:avLst/>
            <a:gdLst>
              <a:gd name="connsiteX0" fmla="*/ 2223911 w 2223911"/>
              <a:gd name="connsiteY0" fmla="*/ 2991559 h 5215469"/>
              <a:gd name="connsiteX1" fmla="*/ 0 w 2223911"/>
              <a:gd name="connsiteY1" fmla="*/ 5215469 h 5215469"/>
              <a:gd name="connsiteX2" fmla="*/ 2223911 w 2223911"/>
              <a:gd name="connsiteY2" fmla="*/ 5215469 h 5215469"/>
              <a:gd name="connsiteX3" fmla="*/ 2223911 w 2223911"/>
              <a:gd name="connsiteY3" fmla="*/ 0 h 5215469"/>
              <a:gd name="connsiteX4" fmla="*/ 0 w 2223911"/>
              <a:gd name="connsiteY4" fmla="*/ 0 h 5215469"/>
              <a:gd name="connsiteX5" fmla="*/ 2223911 w 2223911"/>
              <a:gd name="connsiteY5" fmla="*/ 2223911 h 521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23911" h="5215469">
                <a:moveTo>
                  <a:pt x="2223911" y="2991559"/>
                </a:moveTo>
                <a:lnTo>
                  <a:pt x="0" y="5215469"/>
                </a:lnTo>
                <a:lnTo>
                  <a:pt x="2223911" y="5215469"/>
                </a:lnTo>
                <a:close/>
                <a:moveTo>
                  <a:pt x="2223911" y="0"/>
                </a:moveTo>
                <a:lnTo>
                  <a:pt x="0" y="0"/>
                </a:lnTo>
                <a:lnTo>
                  <a:pt x="2223911" y="2223911"/>
                </a:lnTo>
                <a:close/>
              </a:path>
            </a:pathLst>
          </a:custGeom>
          <a:gradFill flip="none" rotWithShape="1">
            <a:gsLst>
              <a:gs pos="10000">
                <a:schemeClr val="accent1"/>
              </a:gs>
              <a:gs pos="95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zh-CN" altLang="en-US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6385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6386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6387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8" hasCustomPrompt="1"/>
            <p:custDataLst>
              <p:tags r:id="rId16"/>
            </p:custDataLst>
          </p:nvPr>
        </p:nvSpPr>
        <p:spPr>
          <a:xfrm>
            <a:off x="4823883" y="3530600"/>
            <a:ext cx="6352117" cy="1524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9" hasCustomPrompt="1"/>
            <p:custDataLst>
              <p:tags r:id="rId17"/>
            </p:custDataLst>
          </p:nvPr>
        </p:nvSpPr>
        <p:spPr>
          <a:xfrm>
            <a:off x="9648825" y="1905000"/>
            <a:ext cx="1527175" cy="1524000"/>
          </a:xfrm>
          <a:noFill/>
        </p:spPr>
        <p:txBody>
          <a:bodyPr vert="horz" lIns="0" tIns="0" rIns="0" bIns="0" anchor="ctr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41"/>
          <p:cNvSpPr/>
          <p:nvPr userDrawn="1">
            <p:custDataLst>
              <p:tags r:id="rId2"/>
            </p:custDataLst>
          </p:nvPr>
        </p:nvSpPr>
        <p:spPr>
          <a:xfrm flipH="1" flipV="1">
            <a:off x="0" y="0"/>
            <a:ext cx="5893435" cy="6858000"/>
          </a:xfrm>
          <a:custGeom>
            <a:avLst/>
            <a:gdLst>
              <a:gd name="connsiteX0" fmla="*/ 3803699 w 5893586"/>
              <a:gd name="connsiteY0" fmla="*/ 6858000 h 6858000"/>
              <a:gd name="connsiteX1" fmla="*/ 5893586 w 5893586"/>
              <a:gd name="connsiteY1" fmla="*/ 6858000 h 6858000"/>
              <a:gd name="connsiteX2" fmla="*/ 5893586 w 5893586"/>
              <a:gd name="connsiteY2" fmla="*/ 0 h 6858000"/>
              <a:gd name="connsiteX3" fmla="*/ 3054301 w 5893586"/>
              <a:gd name="connsiteY3" fmla="*/ 0 h 6858000"/>
              <a:gd name="connsiteX4" fmla="*/ 3051563 w 5893586"/>
              <a:gd name="connsiteY4" fmla="*/ 2738 h 6858000"/>
              <a:gd name="connsiteX5" fmla="*/ 1695331 w 5893586"/>
              <a:gd name="connsiteY5" fmla="*/ 2738 h 6858000"/>
              <a:gd name="connsiteX6" fmla="*/ 2373447 w 5893586"/>
              <a:gd name="connsiteY6" fmla="*/ 680854 h 6858000"/>
              <a:gd name="connsiteX7" fmla="*/ 0 w 5893586"/>
              <a:gd name="connsiteY7" fmla="*/ 30543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3586" h="6858000">
                <a:moveTo>
                  <a:pt x="3803699" y="6858000"/>
                </a:moveTo>
                <a:lnTo>
                  <a:pt x="5893586" y="6858000"/>
                </a:lnTo>
                <a:lnTo>
                  <a:pt x="5893586" y="0"/>
                </a:lnTo>
                <a:lnTo>
                  <a:pt x="3054301" y="0"/>
                </a:lnTo>
                <a:lnTo>
                  <a:pt x="3051563" y="2738"/>
                </a:lnTo>
                <a:lnTo>
                  <a:pt x="1695331" y="2738"/>
                </a:lnTo>
                <a:lnTo>
                  <a:pt x="2373447" y="680854"/>
                </a:lnTo>
                <a:lnTo>
                  <a:pt x="0" y="3054301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9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0" dist="127000" dir="8100000" algn="tr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8" name="任意多边形: 形状 37"/>
          <p:cNvSpPr/>
          <p:nvPr userDrawn="1">
            <p:custDataLst>
              <p:tags r:id="rId3"/>
            </p:custDataLst>
          </p:nvPr>
        </p:nvSpPr>
        <p:spPr>
          <a:xfrm flipH="1">
            <a:off x="0" y="1152525"/>
            <a:ext cx="3566160" cy="5705475"/>
          </a:xfrm>
          <a:custGeom>
            <a:avLst/>
            <a:gdLst>
              <a:gd name="connsiteX0" fmla="*/ 2290726 w 2674517"/>
              <a:gd name="connsiteY0" fmla="*/ 0 h 4278976"/>
              <a:gd name="connsiteX1" fmla="*/ 2674517 w 2674517"/>
              <a:gd name="connsiteY1" fmla="*/ 0 h 4278976"/>
              <a:gd name="connsiteX2" fmla="*/ 2674517 w 2674517"/>
              <a:gd name="connsiteY2" fmla="*/ 4278976 h 4278976"/>
              <a:gd name="connsiteX3" fmla="*/ 1988250 w 2674517"/>
              <a:gd name="connsiteY3" fmla="*/ 4278976 h 4278976"/>
              <a:gd name="connsiteX4" fmla="*/ 0 w 2674517"/>
              <a:gd name="connsiteY4" fmla="*/ 2290726 h 427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4517" h="4278976">
                <a:moveTo>
                  <a:pt x="2290726" y="0"/>
                </a:moveTo>
                <a:lnTo>
                  <a:pt x="2674517" y="0"/>
                </a:lnTo>
                <a:lnTo>
                  <a:pt x="2674517" y="4278976"/>
                </a:lnTo>
                <a:lnTo>
                  <a:pt x="1988250" y="4278976"/>
                </a:lnTo>
                <a:lnTo>
                  <a:pt x="0" y="2290726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9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381000" dist="127000" dir="10800000" algn="r" rotWithShape="0">
              <a:schemeClr val="tx1">
                <a:alpha val="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任意多边形: 形状 38"/>
          <p:cNvSpPr/>
          <p:nvPr userDrawn="1">
            <p:custDataLst>
              <p:tags r:id="rId4"/>
            </p:custDataLst>
          </p:nvPr>
        </p:nvSpPr>
        <p:spPr>
          <a:xfrm flipH="1">
            <a:off x="0" y="2933700"/>
            <a:ext cx="1783080" cy="3566160"/>
          </a:xfrm>
          <a:custGeom>
            <a:avLst/>
            <a:gdLst>
              <a:gd name="connsiteX0" fmla="*/ 1337259 w 1337259"/>
              <a:gd name="connsiteY0" fmla="*/ 0 h 2674518"/>
              <a:gd name="connsiteX1" fmla="*/ 1337259 w 1337259"/>
              <a:gd name="connsiteY1" fmla="*/ 2674518 h 2674518"/>
              <a:gd name="connsiteX2" fmla="*/ 0 w 1337259"/>
              <a:gd name="connsiteY2" fmla="*/ 1337259 h 267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7259" h="2674518">
                <a:moveTo>
                  <a:pt x="1337259" y="0"/>
                </a:moveTo>
                <a:lnTo>
                  <a:pt x="1337259" y="2674518"/>
                </a:lnTo>
                <a:lnTo>
                  <a:pt x="0" y="1337259"/>
                </a:lnTo>
                <a:close/>
              </a:path>
            </a:pathLst>
          </a:custGeom>
          <a:gradFill flip="none" rotWithShape="1">
            <a:gsLst>
              <a:gs pos="57000">
                <a:schemeClr val="bg2">
                  <a:lumMod val="99000"/>
                </a:schemeClr>
              </a:gs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38100" dir="10800000" algn="r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: 形状 25"/>
          <p:cNvSpPr/>
          <p:nvPr userDrawn="1">
            <p:custDataLst>
              <p:tags r:id="rId5"/>
            </p:custDataLst>
          </p:nvPr>
        </p:nvSpPr>
        <p:spPr>
          <a:xfrm flipH="1">
            <a:off x="6539230" y="0"/>
            <a:ext cx="5652770" cy="6858000"/>
          </a:xfrm>
          <a:custGeom>
            <a:avLst/>
            <a:gdLst>
              <a:gd name="connsiteX0" fmla="*/ 0 w 4073236"/>
              <a:gd name="connsiteY0" fmla="*/ 0 h 4943995"/>
              <a:gd name="connsiteX1" fmla="*/ 2741690 w 4073236"/>
              <a:gd name="connsiteY1" fmla="*/ 0 h 4943995"/>
              <a:gd name="connsiteX2" fmla="*/ 4073236 w 4073236"/>
              <a:gd name="connsiteY2" fmla="*/ 1331546 h 4943995"/>
              <a:gd name="connsiteX3" fmla="*/ 460787 w 4073236"/>
              <a:gd name="connsiteY3" fmla="*/ 4943995 h 4943995"/>
              <a:gd name="connsiteX4" fmla="*/ 0 w 4073236"/>
              <a:gd name="connsiteY4" fmla="*/ 4943995 h 49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3236" h="4943995">
                <a:moveTo>
                  <a:pt x="0" y="0"/>
                </a:moveTo>
                <a:lnTo>
                  <a:pt x="2741690" y="0"/>
                </a:lnTo>
                <a:lnTo>
                  <a:pt x="4073236" y="1331546"/>
                </a:lnTo>
                <a:lnTo>
                  <a:pt x="460787" y="4943995"/>
                </a:lnTo>
                <a:lnTo>
                  <a:pt x="0" y="4943995"/>
                </a:lnTo>
                <a:close/>
              </a:path>
            </a:pathLst>
          </a:custGeom>
          <a:gradFill flip="none" rotWithShape="1">
            <a:gsLst>
              <a:gs pos="44000">
                <a:schemeClr val="bg2">
                  <a:lumMod val="98000"/>
                </a:schemeClr>
              </a:gs>
              <a:gs pos="8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outerShdw blurRad="381000" dist="381000" dir="2700000" algn="tl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任意多边形: 形状 26"/>
          <p:cNvSpPr/>
          <p:nvPr userDrawn="1">
            <p:custDataLst>
              <p:tags r:id="rId6"/>
            </p:custDataLst>
          </p:nvPr>
        </p:nvSpPr>
        <p:spPr>
          <a:xfrm flipH="1">
            <a:off x="7980045" y="0"/>
            <a:ext cx="4211955" cy="6059805"/>
          </a:xfrm>
          <a:custGeom>
            <a:avLst/>
            <a:gdLst>
              <a:gd name="connsiteX0" fmla="*/ 0 w 3158837"/>
              <a:gd name="connsiteY0" fmla="*/ 0 h 4544733"/>
              <a:gd name="connsiteX1" fmla="*/ 1772942 w 3158837"/>
              <a:gd name="connsiteY1" fmla="*/ 0 h 4544733"/>
              <a:gd name="connsiteX2" fmla="*/ 3158837 w 3158837"/>
              <a:gd name="connsiteY2" fmla="*/ 1385896 h 4544733"/>
              <a:gd name="connsiteX3" fmla="*/ 0 w 3158837"/>
              <a:gd name="connsiteY3" fmla="*/ 4544733 h 454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8837" h="4544733">
                <a:moveTo>
                  <a:pt x="0" y="0"/>
                </a:moveTo>
                <a:lnTo>
                  <a:pt x="1772942" y="0"/>
                </a:lnTo>
                <a:lnTo>
                  <a:pt x="3158837" y="1385896"/>
                </a:lnTo>
                <a:lnTo>
                  <a:pt x="0" y="4544733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27000" dist="127000" dir="10800000" algn="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dirty="0"/>
          </a:p>
        </p:txBody>
      </p:sp>
      <p:sp>
        <p:nvSpPr>
          <p:cNvPr id="33" name="任意多边形: 形状 27"/>
          <p:cNvSpPr/>
          <p:nvPr userDrawn="1">
            <p:custDataLst>
              <p:tags r:id="rId7"/>
            </p:custDataLst>
          </p:nvPr>
        </p:nvSpPr>
        <p:spPr>
          <a:xfrm rot="10800000" flipH="1">
            <a:off x="9886315" y="0"/>
            <a:ext cx="2305685" cy="4610735"/>
          </a:xfrm>
          <a:custGeom>
            <a:avLst/>
            <a:gdLst>
              <a:gd name="connsiteX0" fmla="*/ 1337259 w 1337259"/>
              <a:gd name="connsiteY0" fmla="*/ 0 h 2674518"/>
              <a:gd name="connsiteX1" fmla="*/ 1337259 w 1337259"/>
              <a:gd name="connsiteY1" fmla="*/ 2674518 h 2674518"/>
              <a:gd name="connsiteX2" fmla="*/ 0 w 1337259"/>
              <a:gd name="connsiteY2" fmla="*/ 1337259 h 267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7259" h="2674518">
                <a:moveTo>
                  <a:pt x="1337259" y="0"/>
                </a:moveTo>
                <a:lnTo>
                  <a:pt x="1337259" y="2674518"/>
                </a:lnTo>
                <a:lnTo>
                  <a:pt x="0" y="13372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254000" dir="18900000" algn="bl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4" name="等腰三角形 33"/>
          <p:cNvSpPr/>
          <p:nvPr userDrawn="1">
            <p:custDataLst>
              <p:tags r:id="rId8"/>
            </p:custDataLst>
          </p:nvPr>
        </p:nvSpPr>
        <p:spPr>
          <a:xfrm rot="10800000" flipH="1">
            <a:off x="3291205" y="0"/>
            <a:ext cx="5268595" cy="2560320"/>
          </a:xfrm>
          <a:prstGeom prst="triangle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98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127000" dist="381000" dir="8100000" algn="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5" name="矩形 34"/>
          <p:cNvSpPr/>
          <p:nvPr userDrawn="1">
            <p:custDataLst>
              <p:tags r:id="rId9"/>
            </p:custData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chemeClr val="bg2"/>
              </a:gs>
              <a:gs pos="58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 useBgFill="1">
        <p:nvSpPr>
          <p:cNvPr id="36" name="箭头: V 形 39"/>
          <p:cNvSpPr/>
          <p:nvPr userDrawn="1">
            <p:custDataLst>
              <p:tags r:id="rId10"/>
            </p:custDataLst>
          </p:nvPr>
        </p:nvSpPr>
        <p:spPr>
          <a:xfrm>
            <a:off x="457200" y="0"/>
            <a:ext cx="6858000" cy="6858000"/>
          </a:xfrm>
          <a:prstGeom prst="chevron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sp>
        <p:nvSpPr>
          <p:cNvPr id="37" name="箭头: V 形 39"/>
          <p:cNvSpPr/>
          <p:nvPr userDrawn="1">
            <p:custDataLst>
              <p:tags r:id="rId11"/>
            </p:custDataLst>
          </p:nvPr>
        </p:nvSpPr>
        <p:spPr>
          <a:xfrm>
            <a:off x="457200" y="0"/>
            <a:ext cx="6858000" cy="6858000"/>
          </a:xfrm>
          <a:prstGeom prst="chevron">
            <a:avLst/>
          </a:prstGeom>
          <a:gradFill flip="none" rotWithShape="1">
            <a:gsLst>
              <a:gs pos="10000">
                <a:schemeClr val="accent1">
                  <a:alpha val="6000"/>
                </a:schemeClr>
              </a:gs>
              <a:gs pos="95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sp>
        <p:nvSpPr>
          <p:cNvPr id="41" name="任意多边形: 形状 30"/>
          <p:cNvSpPr/>
          <p:nvPr userDrawn="1">
            <p:custDataLst>
              <p:tags r:id="rId12"/>
            </p:custDataLst>
          </p:nvPr>
        </p:nvSpPr>
        <p:spPr>
          <a:xfrm>
            <a:off x="9226550" y="0"/>
            <a:ext cx="2965450" cy="6858000"/>
          </a:xfrm>
          <a:custGeom>
            <a:avLst/>
            <a:gdLst>
              <a:gd name="connsiteX0" fmla="*/ 2223911 w 2223911"/>
              <a:gd name="connsiteY0" fmla="*/ 2991559 h 5215469"/>
              <a:gd name="connsiteX1" fmla="*/ 0 w 2223911"/>
              <a:gd name="connsiteY1" fmla="*/ 5215469 h 5215469"/>
              <a:gd name="connsiteX2" fmla="*/ 2223911 w 2223911"/>
              <a:gd name="connsiteY2" fmla="*/ 5215469 h 5215469"/>
              <a:gd name="connsiteX3" fmla="*/ 2223911 w 2223911"/>
              <a:gd name="connsiteY3" fmla="*/ 0 h 5215469"/>
              <a:gd name="connsiteX4" fmla="*/ 0 w 2223911"/>
              <a:gd name="connsiteY4" fmla="*/ 0 h 5215469"/>
              <a:gd name="connsiteX5" fmla="*/ 2223911 w 2223911"/>
              <a:gd name="connsiteY5" fmla="*/ 2223911 h 521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23911" h="5215469">
                <a:moveTo>
                  <a:pt x="2223911" y="2991559"/>
                </a:moveTo>
                <a:lnTo>
                  <a:pt x="0" y="5215469"/>
                </a:lnTo>
                <a:lnTo>
                  <a:pt x="2223911" y="5215469"/>
                </a:lnTo>
                <a:close/>
                <a:moveTo>
                  <a:pt x="2223911" y="0"/>
                </a:moveTo>
                <a:lnTo>
                  <a:pt x="0" y="0"/>
                </a:lnTo>
                <a:lnTo>
                  <a:pt x="2223911" y="2223911"/>
                </a:lnTo>
                <a:close/>
              </a:path>
            </a:pathLst>
          </a:custGeom>
          <a:gradFill flip="none" rotWithShape="1">
            <a:gsLst>
              <a:gs pos="10000">
                <a:schemeClr val="accent1"/>
              </a:gs>
              <a:gs pos="95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6385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6386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6387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9" hasCustomPrompt="1"/>
            <p:custDataLst>
              <p:tags r:id="rId16"/>
            </p:custDataLst>
          </p:nvPr>
        </p:nvSpPr>
        <p:spPr>
          <a:xfrm>
            <a:off x="1016000" y="2667000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17"/>
            </p:custDataLst>
          </p:nvPr>
        </p:nvSpPr>
        <p:spPr>
          <a:xfrm>
            <a:off x="1016000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23.xml"/><Relationship Id="rId18" Type="http://schemas.openxmlformats.org/officeDocument/2006/relationships/tags" Target="../tags/tag122.xml"/><Relationship Id="rId17" Type="http://schemas.openxmlformats.org/officeDocument/2006/relationships/tags" Target="../tags/tag121.xml"/><Relationship Id="rId16" Type="http://schemas.openxmlformats.org/officeDocument/2006/relationships/tags" Target="../tags/tag120.xml"/><Relationship Id="rId15" Type="http://schemas.openxmlformats.org/officeDocument/2006/relationships/tags" Target="../tags/tag119.xml"/><Relationship Id="rId14" Type="http://schemas.openxmlformats.org/officeDocument/2006/relationships/tags" Target="../tags/tag118.xml"/><Relationship Id="rId13" Type="http://schemas.openxmlformats.org/officeDocument/2006/relationships/tags" Target="../tags/tag11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 userDrawn="1">
            <p:custDataLst>
              <p:tags r:id="rId13"/>
            </p:custDataLst>
          </p:nvPr>
        </p:nvSpPr>
        <p:spPr>
          <a:xfrm flipV="1">
            <a:off x="6298413" y="0"/>
            <a:ext cx="5893586" cy="6858000"/>
          </a:xfrm>
          <a:custGeom>
            <a:avLst/>
            <a:gdLst>
              <a:gd name="connsiteX0" fmla="*/ 3803699 w 5893586"/>
              <a:gd name="connsiteY0" fmla="*/ 6858000 h 6858000"/>
              <a:gd name="connsiteX1" fmla="*/ 5893586 w 5893586"/>
              <a:gd name="connsiteY1" fmla="*/ 6858000 h 6858000"/>
              <a:gd name="connsiteX2" fmla="*/ 5893586 w 5893586"/>
              <a:gd name="connsiteY2" fmla="*/ 0 h 6858000"/>
              <a:gd name="connsiteX3" fmla="*/ 3054301 w 5893586"/>
              <a:gd name="connsiteY3" fmla="*/ 0 h 6858000"/>
              <a:gd name="connsiteX4" fmla="*/ 3051563 w 5893586"/>
              <a:gd name="connsiteY4" fmla="*/ 2738 h 6858000"/>
              <a:gd name="connsiteX5" fmla="*/ 1695331 w 5893586"/>
              <a:gd name="connsiteY5" fmla="*/ 2738 h 6858000"/>
              <a:gd name="connsiteX6" fmla="*/ 2373447 w 5893586"/>
              <a:gd name="connsiteY6" fmla="*/ 680854 h 6858000"/>
              <a:gd name="connsiteX7" fmla="*/ 0 w 5893586"/>
              <a:gd name="connsiteY7" fmla="*/ 30543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3586" h="6858000">
                <a:moveTo>
                  <a:pt x="3803699" y="6858000"/>
                </a:moveTo>
                <a:lnTo>
                  <a:pt x="5893586" y="6858000"/>
                </a:lnTo>
                <a:lnTo>
                  <a:pt x="5893586" y="0"/>
                </a:lnTo>
                <a:lnTo>
                  <a:pt x="3054301" y="0"/>
                </a:lnTo>
                <a:lnTo>
                  <a:pt x="3051563" y="2738"/>
                </a:lnTo>
                <a:lnTo>
                  <a:pt x="1695331" y="2738"/>
                </a:lnTo>
                <a:lnTo>
                  <a:pt x="2373447" y="680854"/>
                </a:lnTo>
                <a:lnTo>
                  <a:pt x="0" y="3054301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alpha val="100000"/>
                  <a:lumMod val="99000"/>
                </a:schemeClr>
              </a:gs>
            </a:gsLst>
            <a:lin ang="10800000" scaled="1"/>
            <a:tileRect/>
          </a:gradFill>
          <a:ln>
            <a:noFill/>
          </a:ln>
          <a:effectLst>
            <a:outerShdw blurRad="635000" dist="127000" dir="8100000" algn="tr" rotWithShape="0">
              <a:schemeClr val="tx1">
                <a:alpha val="2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9" name="任意多边形: 形状 8"/>
          <p:cNvSpPr/>
          <p:nvPr userDrawn="1">
            <p:custDataLst>
              <p:tags r:id="rId14"/>
            </p:custDataLst>
          </p:nvPr>
        </p:nvSpPr>
        <p:spPr>
          <a:xfrm>
            <a:off x="8625978" y="1152698"/>
            <a:ext cx="3566022" cy="5705300"/>
          </a:xfrm>
          <a:custGeom>
            <a:avLst/>
            <a:gdLst>
              <a:gd name="connsiteX0" fmla="*/ 2290726 w 2674517"/>
              <a:gd name="connsiteY0" fmla="*/ 0 h 4278976"/>
              <a:gd name="connsiteX1" fmla="*/ 2674517 w 2674517"/>
              <a:gd name="connsiteY1" fmla="*/ 0 h 4278976"/>
              <a:gd name="connsiteX2" fmla="*/ 2674517 w 2674517"/>
              <a:gd name="connsiteY2" fmla="*/ 4278976 h 4278976"/>
              <a:gd name="connsiteX3" fmla="*/ 1988250 w 2674517"/>
              <a:gd name="connsiteY3" fmla="*/ 4278976 h 4278976"/>
              <a:gd name="connsiteX4" fmla="*/ 0 w 2674517"/>
              <a:gd name="connsiteY4" fmla="*/ 2290726 h 427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4517" h="4278976">
                <a:moveTo>
                  <a:pt x="2290726" y="0"/>
                </a:moveTo>
                <a:lnTo>
                  <a:pt x="2674517" y="0"/>
                </a:lnTo>
                <a:lnTo>
                  <a:pt x="2674517" y="4278976"/>
                </a:lnTo>
                <a:lnTo>
                  <a:pt x="1988250" y="4278976"/>
                </a:lnTo>
                <a:lnTo>
                  <a:pt x="0" y="2290726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100000">
                <a:schemeClr val="bg2">
                  <a:alpha val="100000"/>
                  <a:lumMod val="99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381000" dist="127000" dir="10800000" algn="r" rotWithShape="0">
              <a:schemeClr val="tx1">
                <a:alpha val="1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5"/>
            </p:custDataLst>
          </p:nvPr>
        </p:nvSpPr>
        <p:spPr>
          <a:xfrm>
            <a:off x="10408987" y="2933834"/>
            <a:ext cx="1783012" cy="3566023"/>
          </a:xfrm>
          <a:custGeom>
            <a:avLst/>
            <a:gdLst>
              <a:gd name="connsiteX0" fmla="*/ 1337259 w 1337259"/>
              <a:gd name="connsiteY0" fmla="*/ 0 h 2674518"/>
              <a:gd name="connsiteX1" fmla="*/ 1337259 w 1337259"/>
              <a:gd name="connsiteY1" fmla="*/ 2674518 h 2674518"/>
              <a:gd name="connsiteX2" fmla="*/ 0 w 1337259"/>
              <a:gd name="connsiteY2" fmla="*/ 1337259 h 267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7259" h="2674518">
                <a:moveTo>
                  <a:pt x="1337259" y="0"/>
                </a:moveTo>
                <a:lnTo>
                  <a:pt x="1337259" y="2674518"/>
                </a:lnTo>
                <a:lnTo>
                  <a:pt x="0" y="1337259"/>
                </a:lnTo>
                <a:close/>
              </a:path>
            </a:pathLst>
          </a:custGeom>
          <a:gradFill flip="none" rotWithShape="1">
            <a:gsLst>
              <a:gs pos="57000">
                <a:schemeClr val="bg2">
                  <a:alpha val="100000"/>
                  <a:lumMod val="99000"/>
                </a:schemeClr>
              </a:gs>
              <a:gs pos="0">
                <a:schemeClr val="bg2"/>
              </a:gs>
              <a:gs pos="100000">
                <a:schemeClr val="bg2">
                  <a:alpha val="70000"/>
                  <a:lumMod val="98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38100" dir="10800000" algn="r" rotWithShape="0">
              <a:schemeClr val="tx1">
                <a:alpha val="2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chemeClr val="bg2"/>
              </a:gs>
              <a:gs pos="58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3" name="直角三角形 12"/>
          <p:cNvSpPr/>
          <p:nvPr userDrawn="1">
            <p:custDataLst>
              <p:tags r:id="rId17"/>
            </p:custDataLst>
          </p:nvPr>
        </p:nvSpPr>
        <p:spPr>
          <a:xfrm rot="5400000">
            <a:off x="0" y="0"/>
            <a:ext cx="1233714" cy="1233714"/>
          </a:xfrm>
          <a:prstGeom prst="rtTriangle">
            <a:avLst/>
          </a:prstGeom>
          <a:gradFill flip="none" rotWithShape="1">
            <a:gsLst>
              <a:gs pos="10000">
                <a:schemeClr val="accent1"/>
              </a:gs>
              <a:gs pos="95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tags" Target="../tags/tag139.xml"/><Relationship Id="rId7" Type="http://schemas.openxmlformats.org/officeDocument/2006/relationships/tags" Target="../tags/tag138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163.xml"/><Relationship Id="rId31" Type="http://schemas.openxmlformats.org/officeDocument/2006/relationships/tags" Target="../tags/tag162.xml"/><Relationship Id="rId30" Type="http://schemas.openxmlformats.org/officeDocument/2006/relationships/tags" Target="../tags/tag161.xml"/><Relationship Id="rId3" Type="http://schemas.openxmlformats.org/officeDocument/2006/relationships/tags" Target="../tags/tag134.xml"/><Relationship Id="rId29" Type="http://schemas.openxmlformats.org/officeDocument/2006/relationships/tags" Target="../tags/tag160.xml"/><Relationship Id="rId28" Type="http://schemas.openxmlformats.org/officeDocument/2006/relationships/tags" Target="../tags/tag159.xml"/><Relationship Id="rId27" Type="http://schemas.openxmlformats.org/officeDocument/2006/relationships/tags" Target="../tags/tag158.xml"/><Relationship Id="rId26" Type="http://schemas.openxmlformats.org/officeDocument/2006/relationships/tags" Target="../tags/tag157.xml"/><Relationship Id="rId25" Type="http://schemas.openxmlformats.org/officeDocument/2006/relationships/tags" Target="../tags/tag156.xml"/><Relationship Id="rId24" Type="http://schemas.openxmlformats.org/officeDocument/2006/relationships/tags" Target="../tags/tag155.xml"/><Relationship Id="rId23" Type="http://schemas.openxmlformats.org/officeDocument/2006/relationships/tags" Target="../tags/tag154.xml"/><Relationship Id="rId22" Type="http://schemas.openxmlformats.org/officeDocument/2006/relationships/tags" Target="../tags/tag153.xml"/><Relationship Id="rId21" Type="http://schemas.openxmlformats.org/officeDocument/2006/relationships/tags" Target="../tags/tag152.xml"/><Relationship Id="rId20" Type="http://schemas.openxmlformats.org/officeDocument/2006/relationships/tags" Target="../tags/tag151.xml"/><Relationship Id="rId2" Type="http://schemas.openxmlformats.org/officeDocument/2006/relationships/tags" Target="../tags/tag133.xml"/><Relationship Id="rId19" Type="http://schemas.openxmlformats.org/officeDocument/2006/relationships/tags" Target="../tags/tag150.xml"/><Relationship Id="rId18" Type="http://schemas.openxmlformats.org/officeDocument/2006/relationships/tags" Target="../tags/tag149.xml"/><Relationship Id="rId17" Type="http://schemas.openxmlformats.org/officeDocument/2006/relationships/tags" Target="../tags/tag148.xml"/><Relationship Id="rId16" Type="http://schemas.openxmlformats.org/officeDocument/2006/relationships/tags" Target="../tags/tag147.xml"/><Relationship Id="rId15" Type="http://schemas.openxmlformats.org/officeDocument/2006/relationships/tags" Target="../tags/tag146.xml"/><Relationship Id="rId14" Type="http://schemas.openxmlformats.org/officeDocument/2006/relationships/tags" Target="../tags/tag145.xml"/><Relationship Id="rId13" Type="http://schemas.openxmlformats.org/officeDocument/2006/relationships/tags" Target="../tags/tag144.xml"/><Relationship Id="rId12" Type="http://schemas.openxmlformats.org/officeDocument/2006/relationships/tags" Target="../tags/tag143.xml"/><Relationship Id="rId11" Type="http://schemas.openxmlformats.org/officeDocument/2006/relationships/tags" Target="../tags/tag142.xml"/><Relationship Id="rId10" Type="http://schemas.openxmlformats.org/officeDocument/2006/relationships/tags" Target="../tags/tag141.xml"/><Relationship Id="rId1" Type="http://schemas.openxmlformats.org/officeDocument/2006/relationships/tags" Target="../tags/tag13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tags" Target="../tags/tag16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75.xml"/><Relationship Id="rId8" Type="http://schemas.openxmlformats.org/officeDocument/2006/relationships/tags" Target="../tags/tag174.xml"/><Relationship Id="rId7" Type="http://schemas.openxmlformats.org/officeDocument/2006/relationships/tags" Target="../tags/tag173.xml"/><Relationship Id="rId6" Type="http://schemas.openxmlformats.org/officeDocument/2006/relationships/tags" Target="../tags/tag172.xml"/><Relationship Id="rId5" Type="http://schemas.openxmlformats.org/officeDocument/2006/relationships/tags" Target="../tags/tag171.xml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204.xml"/><Relationship Id="rId43" Type="http://schemas.openxmlformats.org/officeDocument/2006/relationships/tags" Target="../tags/tag203.xml"/><Relationship Id="rId42" Type="http://schemas.openxmlformats.org/officeDocument/2006/relationships/tags" Target="../tags/tag202.xml"/><Relationship Id="rId41" Type="http://schemas.openxmlformats.org/officeDocument/2006/relationships/tags" Target="../tags/tag201.xml"/><Relationship Id="rId40" Type="http://schemas.openxmlformats.org/officeDocument/2006/relationships/tags" Target="../tags/tag200.xml"/><Relationship Id="rId4" Type="http://schemas.openxmlformats.org/officeDocument/2006/relationships/tags" Target="../tags/tag170.xml"/><Relationship Id="rId39" Type="http://schemas.openxmlformats.org/officeDocument/2006/relationships/image" Target="../media/image6.svg"/><Relationship Id="rId38" Type="http://schemas.openxmlformats.org/officeDocument/2006/relationships/image" Target="../media/image5.png"/><Relationship Id="rId37" Type="http://schemas.openxmlformats.org/officeDocument/2006/relationships/tags" Target="../tags/tag199.xml"/><Relationship Id="rId36" Type="http://schemas.openxmlformats.org/officeDocument/2006/relationships/tags" Target="../tags/tag198.xml"/><Relationship Id="rId35" Type="http://schemas.openxmlformats.org/officeDocument/2006/relationships/tags" Target="../tags/tag197.xml"/><Relationship Id="rId34" Type="http://schemas.openxmlformats.org/officeDocument/2006/relationships/tags" Target="../tags/tag196.xml"/><Relationship Id="rId33" Type="http://schemas.openxmlformats.org/officeDocument/2006/relationships/tags" Target="../tags/tag195.xml"/><Relationship Id="rId32" Type="http://schemas.openxmlformats.org/officeDocument/2006/relationships/tags" Target="../tags/tag194.xml"/><Relationship Id="rId31" Type="http://schemas.openxmlformats.org/officeDocument/2006/relationships/tags" Target="../tags/tag193.xml"/><Relationship Id="rId30" Type="http://schemas.openxmlformats.org/officeDocument/2006/relationships/tags" Target="../tags/tag192.xml"/><Relationship Id="rId3" Type="http://schemas.openxmlformats.org/officeDocument/2006/relationships/tags" Target="../tags/tag169.xml"/><Relationship Id="rId29" Type="http://schemas.openxmlformats.org/officeDocument/2006/relationships/tags" Target="../tags/tag191.xml"/><Relationship Id="rId28" Type="http://schemas.openxmlformats.org/officeDocument/2006/relationships/tags" Target="../tags/tag190.xml"/><Relationship Id="rId27" Type="http://schemas.openxmlformats.org/officeDocument/2006/relationships/image" Target="../media/image4.svg"/><Relationship Id="rId26" Type="http://schemas.openxmlformats.org/officeDocument/2006/relationships/image" Target="../media/image3.png"/><Relationship Id="rId25" Type="http://schemas.openxmlformats.org/officeDocument/2006/relationships/tags" Target="../tags/tag189.xml"/><Relationship Id="rId24" Type="http://schemas.openxmlformats.org/officeDocument/2006/relationships/tags" Target="../tags/tag188.xml"/><Relationship Id="rId23" Type="http://schemas.openxmlformats.org/officeDocument/2006/relationships/tags" Target="../tags/tag187.xml"/><Relationship Id="rId22" Type="http://schemas.openxmlformats.org/officeDocument/2006/relationships/tags" Target="../tags/tag186.xml"/><Relationship Id="rId21" Type="http://schemas.openxmlformats.org/officeDocument/2006/relationships/tags" Target="../tags/tag185.xml"/><Relationship Id="rId20" Type="http://schemas.openxmlformats.org/officeDocument/2006/relationships/tags" Target="../tags/tag184.xml"/><Relationship Id="rId2" Type="http://schemas.openxmlformats.org/officeDocument/2006/relationships/tags" Target="../tags/tag168.xml"/><Relationship Id="rId19" Type="http://schemas.openxmlformats.org/officeDocument/2006/relationships/tags" Target="../tags/tag183.xml"/><Relationship Id="rId18" Type="http://schemas.openxmlformats.org/officeDocument/2006/relationships/tags" Target="../tags/tag182.xml"/><Relationship Id="rId17" Type="http://schemas.openxmlformats.org/officeDocument/2006/relationships/tags" Target="../tags/tag181.xml"/><Relationship Id="rId16" Type="http://schemas.openxmlformats.org/officeDocument/2006/relationships/tags" Target="../tags/tag180.xml"/><Relationship Id="rId15" Type="http://schemas.openxmlformats.org/officeDocument/2006/relationships/image" Target="../media/image2.svg"/><Relationship Id="rId14" Type="http://schemas.openxmlformats.org/officeDocument/2006/relationships/image" Target="../media/image1.png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tags" Target="../tags/tag176.xml"/><Relationship Id="rId1" Type="http://schemas.openxmlformats.org/officeDocument/2006/relationships/tags" Target="../tags/tag16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230.xml"/><Relationship Id="rId31" Type="http://schemas.openxmlformats.org/officeDocument/2006/relationships/tags" Target="../tags/tag229.xml"/><Relationship Id="rId30" Type="http://schemas.openxmlformats.org/officeDocument/2006/relationships/image" Target="../media/image12.svg"/><Relationship Id="rId3" Type="http://schemas.openxmlformats.org/officeDocument/2006/relationships/tags" Target="../tags/tag207.xml"/><Relationship Id="rId29" Type="http://schemas.openxmlformats.org/officeDocument/2006/relationships/image" Target="../media/image11.png"/><Relationship Id="rId28" Type="http://schemas.openxmlformats.org/officeDocument/2006/relationships/tags" Target="../tags/tag228.xml"/><Relationship Id="rId27" Type="http://schemas.openxmlformats.org/officeDocument/2006/relationships/tags" Target="../tags/tag227.xml"/><Relationship Id="rId26" Type="http://schemas.openxmlformats.org/officeDocument/2006/relationships/tags" Target="../tags/tag226.xml"/><Relationship Id="rId25" Type="http://schemas.openxmlformats.org/officeDocument/2006/relationships/tags" Target="../tags/tag225.xml"/><Relationship Id="rId24" Type="http://schemas.openxmlformats.org/officeDocument/2006/relationships/tags" Target="../tags/tag224.xml"/><Relationship Id="rId23" Type="http://schemas.openxmlformats.org/officeDocument/2006/relationships/tags" Target="../tags/tag223.xml"/><Relationship Id="rId22" Type="http://schemas.openxmlformats.org/officeDocument/2006/relationships/tags" Target="../tags/tag222.xml"/><Relationship Id="rId21" Type="http://schemas.openxmlformats.org/officeDocument/2006/relationships/image" Target="../media/image10.svg"/><Relationship Id="rId20" Type="http://schemas.openxmlformats.org/officeDocument/2006/relationships/image" Target="../media/image9.png"/><Relationship Id="rId2" Type="http://schemas.openxmlformats.org/officeDocument/2006/relationships/tags" Target="../tags/tag206.xml"/><Relationship Id="rId19" Type="http://schemas.openxmlformats.org/officeDocument/2006/relationships/tags" Target="../tags/tag221.xml"/><Relationship Id="rId18" Type="http://schemas.openxmlformats.org/officeDocument/2006/relationships/tags" Target="../tags/tag220.xml"/><Relationship Id="rId17" Type="http://schemas.openxmlformats.org/officeDocument/2006/relationships/tags" Target="../tags/tag219.xml"/><Relationship Id="rId16" Type="http://schemas.openxmlformats.org/officeDocument/2006/relationships/tags" Target="../tags/tag218.xml"/><Relationship Id="rId15" Type="http://schemas.openxmlformats.org/officeDocument/2006/relationships/tags" Target="../tags/tag217.xml"/><Relationship Id="rId14" Type="http://schemas.openxmlformats.org/officeDocument/2006/relationships/tags" Target="../tags/tag216.xml"/><Relationship Id="rId13" Type="http://schemas.openxmlformats.org/officeDocument/2006/relationships/tags" Target="../tags/tag215.xml"/><Relationship Id="rId12" Type="http://schemas.openxmlformats.org/officeDocument/2006/relationships/image" Target="../media/image8.svg"/><Relationship Id="rId11" Type="http://schemas.openxmlformats.org/officeDocument/2006/relationships/image" Target="../media/image7.png"/><Relationship Id="rId10" Type="http://schemas.openxmlformats.org/officeDocument/2006/relationships/tags" Target="../tags/tag214.xml"/><Relationship Id="rId1" Type="http://schemas.openxmlformats.org/officeDocument/2006/relationships/tags" Target="../tags/tag20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39.xml"/><Relationship Id="rId8" Type="http://schemas.openxmlformats.org/officeDocument/2006/relationships/tags" Target="../tags/tag238.xml"/><Relationship Id="rId7" Type="http://schemas.openxmlformats.org/officeDocument/2006/relationships/tags" Target="../tags/tag237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274.xml"/><Relationship Id="rId47" Type="http://schemas.openxmlformats.org/officeDocument/2006/relationships/tags" Target="../tags/tag273.xml"/><Relationship Id="rId46" Type="http://schemas.openxmlformats.org/officeDocument/2006/relationships/tags" Target="../tags/tag272.xml"/><Relationship Id="rId45" Type="http://schemas.openxmlformats.org/officeDocument/2006/relationships/tags" Target="../tags/tag271.xml"/><Relationship Id="rId44" Type="http://schemas.openxmlformats.org/officeDocument/2006/relationships/tags" Target="../tags/tag270.xml"/><Relationship Id="rId43" Type="http://schemas.openxmlformats.org/officeDocument/2006/relationships/tags" Target="../tags/tag269.xml"/><Relationship Id="rId42" Type="http://schemas.openxmlformats.org/officeDocument/2006/relationships/tags" Target="../tags/tag268.xml"/><Relationship Id="rId41" Type="http://schemas.openxmlformats.org/officeDocument/2006/relationships/tags" Target="../tags/tag267.xml"/><Relationship Id="rId40" Type="http://schemas.openxmlformats.org/officeDocument/2006/relationships/tags" Target="../tags/tag266.xml"/><Relationship Id="rId4" Type="http://schemas.openxmlformats.org/officeDocument/2006/relationships/tags" Target="../tags/tag234.xml"/><Relationship Id="rId39" Type="http://schemas.openxmlformats.org/officeDocument/2006/relationships/tags" Target="../tags/tag265.xml"/><Relationship Id="rId38" Type="http://schemas.openxmlformats.org/officeDocument/2006/relationships/tags" Target="../tags/tag264.xml"/><Relationship Id="rId37" Type="http://schemas.openxmlformats.org/officeDocument/2006/relationships/tags" Target="../tags/tag263.xml"/><Relationship Id="rId36" Type="http://schemas.openxmlformats.org/officeDocument/2006/relationships/tags" Target="../tags/tag262.xml"/><Relationship Id="rId35" Type="http://schemas.openxmlformats.org/officeDocument/2006/relationships/tags" Target="../tags/tag261.xml"/><Relationship Id="rId34" Type="http://schemas.openxmlformats.org/officeDocument/2006/relationships/tags" Target="../tags/tag260.xml"/><Relationship Id="rId33" Type="http://schemas.openxmlformats.org/officeDocument/2006/relationships/tags" Target="../tags/tag259.xml"/><Relationship Id="rId32" Type="http://schemas.openxmlformats.org/officeDocument/2006/relationships/tags" Target="../tags/tag258.xml"/><Relationship Id="rId31" Type="http://schemas.openxmlformats.org/officeDocument/2006/relationships/image" Target="../media/image16.svg"/><Relationship Id="rId30" Type="http://schemas.openxmlformats.org/officeDocument/2006/relationships/image" Target="../media/image15.png"/><Relationship Id="rId3" Type="http://schemas.openxmlformats.org/officeDocument/2006/relationships/tags" Target="../tags/tag233.xml"/><Relationship Id="rId29" Type="http://schemas.openxmlformats.org/officeDocument/2006/relationships/tags" Target="../tags/tag257.xml"/><Relationship Id="rId28" Type="http://schemas.openxmlformats.org/officeDocument/2006/relationships/tags" Target="../tags/tag256.xml"/><Relationship Id="rId27" Type="http://schemas.openxmlformats.org/officeDocument/2006/relationships/tags" Target="../tags/tag255.xml"/><Relationship Id="rId26" Type="http://schemas.openxmlformats.org/officeDocument/2006/relationships/tags" Target="../tags/tag254.xml"/><Relationship Id="rId25" Type="http://schemas.openxmlformats.org/officeDocument/2006/relationships/tags" Target="../tags/tag253.xml"/><Relationship Id="rId24" Type="http://schemas.openxmlformats.org/officeDocument/2006/relationships/tags" Target="../tags/tag252.xml"/><Relationship Id="rId23" Type="http://schemas.openxmlformats.org/officeDocument/2006/relationships/tags" Target="../tags/tag251.xml"/><Relationship Id="rId22" Type="http://schemas.openxmlformats.org/officeDocument/2006/relationships/tags" Target="../tags/tag250.xml"/><Relationship Id="rId21" Type="http://schemas.openxmlformats.org/officeDocument/2006/relationships/tags" Target="../tags/tag249.xml"/><Relationship Id="rId20" Type="http://schemas.openxmlformats.org/officeDocument/2006/relationships/tags" Target="../tags/tag248.xml"/><Relationship Id="rId2" Type="http://schemas.openxmlformats.org/officeDocument/2006/relationships/tags" Target="../tags/tag232.xml"/><Relationship Id="rId19" Type="http://schemas.openxmlformats.org/officeDocument/2006/relationships/tags" Target="../tags/tag247.xml"/><Relationship Id="rId18" Type="http://schemas.openxmlformats.org/officeDocument/2006/relationships/tags" Target="../tags/tag246.xml"/><Relationship Id="rId17" Type="http://schemas.openxmlformats.org/officeDocument/2006/relationships/tags" Target="../tags/tag245.xml"/><Relationship Id="rId16" Type="http://schemas.openxmlformats.org/officeDocument/2006/relationships/tags" Target="../tags/tag244.xml"/><Relationship Id="rId15" Type="http://schemas.openxmlformats.org/officeDocument/2006/relationships/tags" Target="../tags/tag243.xml"/><Relationship Id="rId14" Type="http://schemas.openxmlformats.org/officeDocument/2006/relationships/tags" Target="../tags/tag242.xml"/><Relationship Id="rId13" Type="http://schemas.openxmlformats.org/officeDocument/2006/relationships/tags" Target="../tags/tag241.xml"/><Relationship Id="rId12" Type="http://schemas.openxmlformats.org/officeDocument/2006/relationships/tags" Target="../tags/tag240.xml"/><Relationship Id="rId11" Type="http://schemas.openxmlformats.org/officeDocument/2006/relationships/image" Target="../media/image14.svg"/><Relationship Id="rId10" Type="http://schemas.openxmlformats.org/officeDocument/2006/relationships/image" Target="../media/image13.png"/><Relationship Id="rId1" Type="http://schemas.openxmlformats.org/officeDocument/2006/relationships/tags" Target="../tags/tag23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tags" Target="../tags/tag27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84.xml"/><Relationship Id="rId8" Type="http://schemas.openxmlformats.org/officeDocument/2006/relationships/image" Target="../media/image18.svg"/><Relationship Id="rId7" Type="http://schemas.openxmlformats.org/officeDocument/2006/relationships/image" Target="../media/image17.png"/><Relationship Id="rId6" Type="http://schemas.openxmlformats.org/officeDocument/2006/relationships/tags" Target="../tags/tag283.xml"/><Relationship Id="rId5" Type="http://schemas.openxmlformats.org/officeDocument/2006/relationships/tags" Target="../tags/tag282.xml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311.xml"/><Relationship Id="rId43" Type="http://schemas.openxmlformats.org/officeDocument/2006/relationships/tags" Target="../tags/tag310.xml"/><Relationship Id="rId42" Type="http://schemas.openxmlformats.org/officeDocument/2006/relationships/tags" Target="../tags/tag309.xml"/><Relationship Id="rId41" Type="http://schemas.openxmlformats.org/officeDocument/2006/relationships/image" Target="../media/image25.svg"/><Relationship Id="rId40" Type="http://schemas.openxmlformats.org/officeDocument/2006/relationships/image" Target="../media/image24.png"/><Relationship Id="rId4" Type="http://schemas.openxmlformats.org/officeDocument/2006/relationships/tags" Target="../tags/tag281.xml"/><Relationship Id="rId39" Type="http://schemas.openxmlformats.org/officeDocument/2006/relationships/tags" Target="../tags/tag308.xml"/><Relationship Id="rId38" Type="http://schemas.openxmlformats.org/officeDocument/2006/relationships/tags" Target="../tags/tag307.xml"/><Relationship Id="rId37" Type="http://schemas.openxmlformats.org/officeDocument/2006/relationships/tags" Target="../tags/tag306.xml"/><Relationship Id="rId36" Type="http://schemas.openxmlformats.org/officeDocument/2006/relationships/tags" Target="../tags/tag305.xml"/><Relationship Id="rId35" Type="http://schemas.openxmlformats.org/officeDocument/2006/relationships/tags" Target="../tags/tag304.xml"/><Relationship Id="rId34" Type="http://schemas.openxmlformats.org/officeDocument/2006/relationships/tags" Target="../tags/tag303.xml"/><Relationship Id="rId33" Type="http://schemas.openxmlformats.org/officeDocument/2006/relationships/tags" Target="../tags/tag302.xml"/><Relationship Id="rId32" Type="http://schemas.openxmlformats.org/officeDocument/2006/relationships/tags" Target="../tags/tag301.xml"/><Relationship Id="rId31" Type="http://schemas.openxmlformats.org/officeDocument/2006/relationships/image" Target="../media/image6.svg"/><Relationship Id="rId30" Type="http://schemas.openxmlformats.org/officeDocument/2006/relationships/image" Target="../media/image23.png"/><Relationship Id="rId3" Type="http://schemas.openxmlformats.org/officeDocument/2006/relationships/tags" Target="../tags/tag280.xml"/><Relationship Id="rId29" Type="http://schemas.openxmlformats.org/officeDocument/2006/relationships/tags" Target="../tags/tag300.xml"/><Relationship Id="rId28" Type="http://schemas.openxmlformats.org/officeDocument/2006/relationships/tags" Target="../tags/tag299.xml"/><Relationship Id="rId27" Type="http://schemas.openxmlformats.org/officeDocument/2006/relationships/tags" Target="../tags/tag298.xml"/><Relationship Id="rId26" Type="http://schemas.openxmlformats.org/officeDocument/2006/relationships/tags" Target="../tags/tag297.xml"/><Relationship Id="rId25" Type="http://schemas.openxmlformats.org/officeDocument/2006/relationships/tags" Target="../tags/tag296.xml"/><Relationship Id="rId24" Type="http://schemas.openxmlformats.org/officeDocument/2006/relationships/tags" Target="../tags/tag295.xml"/><Relationship Id="rId23" Type="http://schemas.openxmlformats.org/officeDocument/2006/relationships/tags" Target="../tags/tag294.xml"/><Relationship Id="rId22" Type="http://schemas.openxmlformats.org/officeDocument/2006/relationships/tags" Target="../tags/tag293.xml"/><Relationship Id="rId21" Type="http://schemas.openxmlformats.org/officeDocument/2006/relationships/image" Target="../media/image22.svg"/><Relationship Id="rId20" Type="http://schemas.openxmlformats.org/officeDocument/2006/relationships/image" Target="../media/image21.png"/><Relationship Id="rId2" Type="http://schemas.openxmlformats.org/officeDocument/2006/relationships/tags" Target="../tags/tag279.xml"/><Relationship Id="rId19" Type="http://schemas.openxmlformats.org/officeDocument/2006/relationships/tags" Target="../tags/tag292.xml"/><Relationship Id="rId18" Type="http://schemas.openxmlformats.org/officeDocument/2006/relationships/tags" Target="../tags/tag291.xml"/><Relationship Id="rId17" Type="http://schemas.openxmlformats.org/officeDocument/2006/relationships/tags" Target="../tags/tag290.xml"/><Relationship Id="rId16" Type="http://schemas.openxmlformats.org/officeDocument/2006/relationships/tags" Target="../tags/tag289.xml"/><Relationship Id="rId15" Type="http://schemas.openxmlformats.org/officeDocument/2006/relationships/tags" Target="../tags/tag288.xml"/><Relationship Id="rId14" Type="http://schemas.openxmlformats.org/officeDocument/2006/relationships/tags" Target="../tags/tag287.xml"/><Relationship Id="rId13" Type="http://schemas.openxmlformats.org/officeDocument/2006/relationships/image" Target="../media/image20.svg"/><Relationship Id="rId12" Type="http://schemas.openxmlformats.org/officeDocument/2006/relationships/image" Target="../media/image19.png"/><Relationship Id="rId11" Type="http://schemas.openxmlformats.org/officeDocument/2006/relationships/tags" Target="../tags/tag286.xml"/><Relationship Id="rId10" Type="http://schemas.openxmlformats.org/officeDocument/2006/relationships/tags" Target="../tags/tag285.xml"/><Relationship Id="rId1" Type="http://schemas.openxmlformats.org/officeDocument/2006/relationships/tags" Target="../tags/tag27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20.xml"/><Relationship Id="rId8" Type="http://schemas.openxmlformats.org/officeDocument/2006/relationships/tags" Target="../tags/tag319.xml"/><Relationship Id="rId7" Type="http://schemas.openxmlformats.org/officeDocument/2006/relationships/tags" Target="../tags/tag318.xml"/><Relationship Id="rId6" Type="http://schemas.openxmlformats.org/officeDocument/2006/relationships/tags" Target="../tags/tag317.xml"/><Relationship Id="rId5" Type="http://schemas.openxmlformats.org/officeDocument/2006/relationships/tags" Target="../tags/tag316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345.xml"/><Relationship Id="rId41" Type="http://schemas.openxmlformats.org/officeDocument/2006/relationships/tags" Target="../tags/tag344.xml"/><Relationship Id="rId40" Type="http://schemas.openxmlformats.org/officeDocument/2006/relationships/tags" Target="../tags/tag343.xml"/><Relationship Id="rId4" Type="http://schemas.openxmlformats.org/officeDocument/2006/relationships/tags" Target="../tags/tag315.xml"/><Relationship Id="rId39" Type="http://schemas.openxmlformats.org/officeDocument/2006/relationships/tags" Target="../tags/tag342.xml"/><Relationship Id="rId38" Type="http://schemas.openxmlformats.org/officeDocument/2006/relationships/image" Target="../media/image33.svg"/><Relationship Id="rId37" Type="http://schemas.openxmlformats.org/officeDocument/2006/relationships/image" Target="../media/image32.png"/><Relationship Id="rId36" Type="http://schemas.openxmlformats.org/officeDocument/2006/relationships/tags" Target="../tags/tag341.xml"/><Relationship Id="rId35" Type="http://schemas.openxmlformats.org/officeDocument/2006/relationships/tags" Target="../tags/tag340.xml"/><Relationship Id="rId34" Type="http://schemas.openxmlformats.org/officeDocument/2006/relationships/tags" Target="../tags/tag339.xml"/><Relationship Id="rId33" Type="http://schemas.openxmlformats.org/officeDocument/2006/relationships/tags" Target="../tags/tag338.xml"/><Relationship Id="rId32" Type="http://schemas.openxmlformats.org/officeDocument/2006/relationships/tags" Target="../tags/tag337.xml"/><Relationship Id="rId31" Type="http://schemas.openxmlformats.org/officeDocument/2006/relationships/tags" Target="../tags/tag336.xml"/><Relationship Id="rId30" Type="http://schemas.openxmlformats.org/officeDocument/2006/relationships/tags" Target="../tags/tag335.xml"/><Relationship Id="rId3" Type="http://schemas.openxmlformats.org/officeDocument/2006/relationships/tags" Target="../tags/tag314.xml"/><Relationship Id="rId29" Type="http://schemas.openxmlformats.org/officeDocument/2006/relationships/image" Target="../media/image31.svg"/><Relationship Id="rId28" Type="http://schemas.openxmlformats.org/officeDocument/2006/relationships/image" Target="../media/image30.png"/><Relationship Id="rId27" Type="http://schemas.openxmlformats.org/officeDocument/2006/relationships/tags" Target="../tags/tag334.xml"/><Relationship Id="rId26" Type="http://schemas.openxmlformats.org/officeDocument/2006/relationships/tags" Target="../tags/tag333.xml"/><Relationship Id="rId25" Type="http://schemas.openxmlformats.org/officeDocument/2006/relationships/tags" Target="../tags/tag332.xml"/><Relationship Id="rId24" Type="http://schemas.openxmlformats.org/officeDocument/2006/relationships/tags" Target="../tags/tag331.xml"/><Relationship Id="rId23" Type="http://schemas.openxmlformats.org/officeDocument/2006/relationships/tags" Target="../tags/tag330.xml"/><Relationship Id="rId22" Type="http://schemas.openxmlformats.org/officeDocument/2006/relationships/tags" Target="../tags/tag329.xml"/><Relationship Id="rId21" Type="http://schemas.openxmlformats.org/officeDocument/2006/relationships/tags" Target="../tags/tag328.xml"/><Relationship Id="rId20" Type="http://schemas.openxmlformats.org/officeDocument/2006/relationships/image" Target="../media/image29.svg"/><Relationship Id="rId2" Type="http://schemas.openxmlformats.org/officeDocument/2006/relationships/tags" Target="../tags/tag313.xml"/><Relationship Id="rId19" Type="http://schemas.openxmlformats.org/officeDocument/2006/relationships/image" Target="../media/image28.png"/><Relationship Id="rId18" Type="http://schemas.openxmlformats.org/officeDocument/2006/relationships/tags" Target="../tags/tag327.xml"/><Relationship Id="rId17" Type="http://schemas.openxmlformats.org/officeDocument/2006/relationships/tags" Target="../tags/tag326.xml"/><Relationship Id="rId16" Type="http://schemas.openxmlformats.org/officeDocument/2006/relationships/tags" Target="../tags/tag325.xml"/><Relationship Id="rId15" Type="http://schemas.openxmlformats.org/officeDocument/2006/relationships/tags" Target="../tags/tag324.xml"/><Relationship Id="rId14" Type="http://schemas.openxmlformats.org/officeDocument/2006/relationships/image" Target="../media/image27.svg"/><Relationship Id="rId13" Type="http://schemas.openxmlformats.org/officeDocument/2006/relationships/image" Target="../media/image26.png"/><Relationship Id="rId12" Type="http://schemas.openxmlformats.org/officeDocument/2006/relationships/tags" Target="../tags/tag323.xml"/><Relationship Id="rId11" Type="http://schemas.openxmlformats.org/officeDocument/2006/relationships/tags" Target="../tags/tag322.xml"/><Relationship Id="rId10" Type="http://schemas.openxmlformats.org/officeDocument/2006/relationships/tags" Target="../tags/tag321.xml"/><Relationship Id="rId1" Type="http://schemas.openxmlformats.org/officeDocument/2006/relationships/tags" Target="../tags/tag31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54.xml"/><Relationship Id="rId8" Type="http://schemas.openxmlformats.org/officeDocument/2006/relationships/tags" Target="../tags/tag353.xml"/><Relationship Id="rId7" Type="http://schemas.openxmlformats.org/officeDocument/2006/relationships/tags" Target="../tags/tag352.xml"/><Relationship Id="rId6" Type="http://schemas.openxmlformats.org/officeDocument/2006/relationships/tags" Target="../tags/tag351.xml"/><Relationship Id="rId5" Type="http://schemas.openxmlformats.org/officeDocument/2006/relationships/tags" Target="../tags/tag350.xml"/><Relationship Id="rId4" Type="http://schemas.openxmlformats.org/officeDocument/2006/relationships/tags" Target="../tags/tag349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383.xml"/><Relationship Id="rId37" Type="http://schemas.openxmlformats.org/officeDocument/2006/relationships/tags" Target="../tags/tag382.xml"/><Relationship Id="rId36" Type="http://schemas.openxmlformats.org/officeDocument/2006/relationships/tags" Target="../tags/tag381.xml"/><Relationship Id="rId35" Type="http://schemas.openxmlformats.org/officeDocument/2006/relationships/tags" Target="../tags/tag380.xml"/><Relationship Id="rId34" Type="http://schemas.openxmlformats.org/officeDocument/2006/relationships/tags" Target="../tags/tag379.xml"/><Relationship Id="rId33" Type="http://schemas.openxmlformats.org/officeDocument/2006/relationships/tags" Target="../tags/tag378.xml"/><Relationship Id="rId32" Type="http://schemas.openxmlformats.org/officeDocument/2006/relationships/tags" Target="../tags/tag377.xml"/><Relationship Id="rId31" Type="http://schemas.openxmlformats.org/officeDocument/2006/relationships/tags" Target="../tags/tag376.xml"/><Relationship Id="rId30" Type="http://schemas.openxmlformats.org/officeDocument/2006/relationships/tags" Target="../tags/tag375.xml"/><Relationship Id="rId3" Type="http://schemas.openxmlformats.org/officeDocument/2006/relationships/tags" Target="../tags/tag348.xml"/><Relationship Id="rId29" Type="http://schemas.openxmlformats.org/officeDocument/2006/relationships/tags" Target="../tags/tag374.xml"/><Relationship Id="rId28" Type="http://schemas.openxmlformats.org/officeDocument/2006/relationships/tags" Target="../tags/tag373.xml"/><Relationship Id="rId27" Type="http://schemas.openxmlformats.org/officeDocument/2006/relationships/tags" Target="../tags/tag372.xml"/><Relationship Id="rId26" Type="http://schemas.openxmlformats.org/officeDocument/2006/relationships/tags" Target="../tags/tag371.xml"/><Relationship Id="rId25" Type="http://schemas.openxmlformats.org/officeDocument/2006/relationships/tags" Target="../tags/tag370.xml"/><Relationship Id="rId24" Type="http://schemas.openxmlformats.org/officeDocument/2006/relationships/tags" Target="../tags/tag369.xml"/><Relationship Id="rId23" Type="http://schemas.openxmlformats.org/officeDocument/2006/relationships/tags" Target="../tags/tag368.xml"/><Relationship Id="rId22" Type="http://schemas.openxmlformats.org/officeDocument/2006/relationships/tags" Target="../tags/tag367.xml"/><Relationship Id="rId21" Type="http://schemas.openxmlformats.org/officeDocument/2006/relationships/tags" Target="../tags/tag366.xml"/><Relationship Id="rId20" Type="http://schemas.openxmlformats.org/officeDocument/2006/relationships/tags" Target="../tags/tag365.xml"/><Relationship Id="rId2" Type="http://schemas.openxmlformats.org/officeDocument/2006/relationships/tags" Target="../tags/tag347.xml"/><Relationship Id="rId19" Type="http://schemas.openxmlformats.org/officeDocument/2006/relationships/tags" Target="../tags/tag364.xml"/><Relationship Id="rId18" Type="http://schemas.openxmlformats.org/officeDocument/2006/relationships/tags" Target="../tags/tag363.xml"/><Relationship Id="rId17" Type="http://schemas.openxmlformats.org/officeDocument/2006/relationships/tags" Target="../tags/tag362.xml"/><Relationship Id="rId16" Type="http://schemas.openxmlformats.org/officeDocument/2006/relationships/tags" Target="../tags/tag361.xml"/><Relationship Id="rId15" Type="http://schemas.openxmlformats.org/officeDocument/2006/relationships/tags" Target="../tags/tag360.xml"/><Relationship Id="rId14" Type="http://schemas.openxmlformats.org/officeDocument/2006/relationships/tags" Target="../tags/tag359.xml"/><Relationship Id="rId13" Type="http://schemas.openxmlformats.org/officeDocument/2006/relationships/tags" Target="../tags/tag358.xml"/><Relationship Id="rId12" Type="http://schemas.openxmlformats.org/officeDocument/2006/relationships/tags" Target="../tags/tag357.xml"/><Relationship Id="rId11" Type="http://schemas.openxmlformats.org/officeDocument/2006/relationships/tags" Target="../tags/tag356.xml"/><Relationship Id="rId10" Type="http://schemas.openxmlformats.org/officeDocument/2006/relationships/tags" Target="../tags/tag355.xml"/><Relationship Id="rId1" Type="http://schemas.openxmlformats.org/officeDocument/2006/relationships/tags" Target="../tags/tag34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86.xml"/><Relationship Id="rId2" Type="http://schemas.openxmlformats.org/officeDocument/2006/relationships/tags" Target="../tags/tag385.xml"/><Relationship Id="rId1" Type="http://schemas.openxmlformats.org/officeDocument/2006/relationships/tags" Target="../tags/tag384.xml"/></Relationships>
</file>

<file path=ppt/slides/_rels/slide12.xml.rels><?xml version="1.0" encoding="UTF-8" standalone="yes"?>
<Relationships xmlns="http://schemas.openxmlformats.org/package/2006/relationships"><Relationship Id="rId99" Type="http://schemas.openxmlformats.org/officeDocument/2006/relationships/tags" Target="../tags/tag479.xml"/><Relationship Id="rId98" Type="http://schemas.openxmlformats.org/officeDocument/2006/relationships/tags" Target="../tags/tag478.xml"/><Relationship Id="rId97" Type="http://schemas.openxmlformats.org/officeDocument/2006/relationships/tags" Target="../tags/tag477.xml"/><Relationship Id="rId96" Type="http://schemas.openxmlformats.org/officeDocument/2006/relationships/tags" Target="../tags/tag476.xml"/><Relationship Id="rId95" Type="http://schemas.openxmlformats.org/officeDocument/2006/relationships/tags" Target="../tags/tag475.xml"/><Relationship Id="rId94" Type="http://schemas.openxmlformats.org/officeDocument/2006/relationships/tags" Target="../tags/tag474.xml"/><Relationship Id="rId93" Type="http://schemas.openxmlformats.org/officeDocument/2006/relationships/tags" Target="../tags/tag473.xml"/><Relationship Id="rId92" Type="http://schemas.openxmlformats.org/officeDocument/2006/relationships/tags" Target="../tags/tag472.xml"/><Relationship Id="rId91" Type="http://schemas.openxmlformats.org/officeDocument/2006/relationships/tags" Target="../tags/tag471.xml"/><Relationship Id="rId90" Type="http://schemas.openxmlformats.org/officeDocument/2006/relationships/tags" Target="../tags/tag470.xml"/><Relationship Id="rId9" Type="http://schemas.openxmlformats.org/officeDocument/2006/relationships/image" Target="../media/image35.svg"/><Relationship Id="rId89" Type="http://schemas.openxmlformats.org/officeDocument/2006/relationships/tags" Target="../tags/tag469.xml"/><Relationship Id="rId88" Type="http://schemas.openxmlformats.org/officeDocument/2006/relationships/tags" Target="../tags/tag468.xml"/><Relationship Id="rId87" Type="http://schemas.openxmlformats.org/officeDocument/2006/relationships/tags" Target="../tags/tag467.xml"/><Relationship Id="rId86" Type="http://schemas.openxmlformats.org/officeDocument/2006/relationships/tags" Target="../tags/tag466.xml"/><Relationship Id="rId85" Type="http://schemas.openxmlformats.org/officeDocument/2006/relationships/tags" Target="../tags/tag465.xml"/><Relationship Id="rId84" Type="http://schemas.openxmlformats.org/officeDocument/2006/relationships/tags" Target="../tags/tag464.xml"/><Relationship Id="rId83" Type="http://schemas.openxmlformats.org/officeDocument/2006/relationships/tags" Target="../tags/tag463.xml"/><Relationship Id="rId82" Type="http://schemas.openxmlformats.org/officeDocument/2006/relationships/tags" Target="../tags/tag462.xml"/><Relationship Id="rId81" Type="http://schemas.openxmlformats.org/officeDocument/2006/relationships/tags" Target="../tags/tag461.xml"/><Relationship Id="rId80" Type="http://schemas.openxmlformats.org/officeDocument/2006/relationships/tags" Target="../tags/tag460.xml"/><Relationship Id="rId8" Type="http://schemas.openxmlformats.org/officeDocument/2006/relationships/image" Target="../media/image34.png"/><Relationship Id="rId79" Type="http://schemas.openxmlformats.org/officeDocument/2006/relationships/tags" Target="../tags/tag459.xml"/><Relationship Id="rId78" Type="http://schemas.openxmlformats.org/officeDocument/2006/relationships/image" Target="../media/image39.svg"/><Relationship Id="rId77" Type="http://schemas.openxmlformats.org/officeDocument/2006/relationships/image" Target="../media/image38.png"/><Relationship Id="rId76" Type="http://schemas.openxmlformats.org/officeDocument/2006/relationships/tags" Target="../tags/tag458.xml"/><Relationship Id="rId75" Type="http://schemas.openxmlformats.org/officeDocument/2006/relationships/tags" Target="../tags/tag457.xml"/><Relationship Id="rId74" Type="http://schemas.openxmlformats.org/officeDocument/2006/relationships/tags" Target="../tags/tag456.xml"/><Relationship Id="rId73" Type="http://schemas.openxmlformats.org/officeDocument/2006/relationships/tags" Target="../tags/tag455.xml"/><Relationship Id="rId72" Type="http://schemas.openxmlformats.org/officeDocument/2006/relationships/tags" Target="../tags/tag454.xml"/><Relationship Id="rId71" Type="http://schemas.openxmlformats.org/officeDocument/2006/relationships/tags" Target="../tags/tag453.xml"/><Relationship Id="rId70" Type="http://schemas.openxmlformats.org/officeDocument/2006/relationships/tags" Target="../tags/tag452.xml"/><Relationship Id="rId7" Type="http://schemas.openxmlformats.org/officeDocument/2006/relationships/tags" Target="../tags/tag393.xml"/><Relationship Id="rId69" Type="http://schemas.openxmlformats.org/officeDocument/2006/relationships/tags" Target="../tags/tag451.xml"/><Relationship Id="rId68" Type="http://schemas.openxmlformats.org/officeDocument/2006/relationships/tags" Target="../tags/tag450.xml"/><Relationship Id="rId67" Type="http://schemas.openxmlformats.org/officeDocument/2006/relationships/tags" Target="../tags/tag449.xml"/><Relationship Id="rId66" Type="http://schemas.openxmlformats.org/officeDocument/2006/relationships/tags" Target="../tags/tag448.xml"/><Relationship Id="rId65" Type="http://schemas.openxmlformats.org/officeDocument/2006/relationships/tags" Target="../tags/tag447.xml"/><Relationship Id="rId64" Type="http://schemas.openxmlformats.org/officeDocument/2006/relationships/tags" Target="../tags/tag446.xml"/><Relationship Id="rId63" Type="http://schemas.openxmlformats.org/officeDocument/2006/relationships/tags" Target="../tags/tag445.xml"/><Relationship Id="rId62" Type="http://schemas.openxmlformats.org/officeDocument/2006/relationships/tags" Target="../tags/tag444.xml"/><Relationship Id="rId61" Type="http://schemas.openxmlformats.org/officeDocument/2006/relationships/tags" Target="../tags/tag443.xml"/><Relationship Id="rId60" Type="http://schemas.openxmlformats.org/officeDocument/2006/relationships/tags" Target="../tags/tag442.xml"/><Relationship Id="rId6" Type="http://schemas.openxmlformats.org/officeDocument/2006/relationships/tags" Target="../tags/tag392.xml"/><Relationship Id="rId59" Type="http://schemas.openxmlformats.org/officeDocument/2006/relationships/tags" Target="../tags/tag441.xml"/><Relationship Id="rId58" Type="http://schemas.openxmlformats.org/officeDocument/2006/relationships/tags" Target="../tags/tag440.xml"/><Relationship Id="rId57" Type="http://schemas.openxmlformats.org/officeDocument/2006/relationships/tags" Target="../tags/tag439.xml"/><Relationship Id="rId56" Type="http://schemas.openxmlformats.org/officeDocument/2006/relationships/tags" Target="../tags/tag438.xml"/><Relationship Id="rId55" Type="http://schemas.openxmlformats.org/officeDocument/2006/relationships/tags" Target="../tags/tag437.xml"/><Relationship Id="rId54" Type="http://schemas.openxmlformats.org/officeDocument/2006/relationships/tags" Target="../tags/tag436.xml"/><Relationship Id="rId53" Type="http://schemas.openxmlformats.org/officeDocument/2006/relationships/tags" Target="../tags/tag435.xml"/><Relationship Id="rId52" Type="http://schemas.openxmlformats.org/officeDocument/2006/relationships/tags" Target="../tags/tag434.xml"/><Relationship Id="rId51" Type="http://schemas.openxmlformats.org/officeDocument/2006/relationships/tags" Target="../tags/tag433.xml"/><Relationship Id="rId50" Type="http://schemas.openxmlformats.org/officeDocument/2006/relationships/tags" Target="../tags/tag432.xml"/><Relationship Id="rId5" Type="http://schemas.openxmlformats.org/officeDocument/2006/relationships/tags" Target="../tags/tag391.xml"/><Relationship Id="rId49" Type="http://schemas.openxmlformats.org/officeDocument/2006/relationships/tags" Target="../tags/tag431.xml"/><Relationship Id="rId48" Type="http://schemas.openxmlformats.org/officeDocument/2006/relationships/tags" Target="../tags/tag430.xml"/><Relationship Id="rId47" Type="http://schemas.openxmlformats.org/officeDocument/2006/relationships/tags" Target="../tags/tag429.xml"/><Relationship Id="rId46" Type="http://schemas.openxmlformats.org/officeDocument/2006/relationships/tags" Target="../tags/tag428.xml"/><Relationship Id="rId45" Type="http://schemas.openxmlformats.org/officeDocument/2006/relationships/tags" Target="../tags/tag427.xml"/><Relationship Id="rId44" Type="http://schemas.openxmlformats.org/officeDocument/2006/relationships/tags" Target="../tags/tag426.xml"/><Relationship Id="rId43" Type="http://schemas.openxmlformats.org/officeDocument/2006/relationships/tags" Target="../tags/tag425.xml"/><Relationship Id="rId42" Type="http://schemas.openxmlformats.org/officeDocument/2006/relationships/tags" Target="../tags/tag424.xml"/><Relationship Id="rId41" Type="http://schemas.openxmlformats.org/officeDocument/2006/relationships/tags" Target="../tags/tag423.xml"/><Relationship Id="rId40" Type="http://schemas.openxmlformats.org/officeDocument/2006/relationships/image" Target="../media/image37.svg"/><Relationship Id="rId4" Type="http://schemas.openxmlformats.org/officeDocument/2006/relationships/tags" Target="../tags/tag390.xml"/><Relationship Id="rId39" Type="http://schemas.openxmlformats.org/officeDocument/2006/relationships/image" Target="../media/image36.png"/><Relationship Id="rId38" Type="http://schemas.openxmlformats.org/officeDocument/2006/relationships/tags" Target="../tags/tag422.xml"/><Relationship Id="rId37" Type="http://schemas.openxmlformats.org/officeDocument/2006/relationships/tags" Target="../tags/tag421.xml"/><Relationship Id="rId36" Type="http://schemas.openxmlformats.org/officeDocument/2006/relationships/tags" Target="../tags/tag420.xml"/><Relationship Id="rId35" Type="http://schemas.openxmlformats.org/officeDocument/2006/relationships/tags" Target="../tags/tag419.xml"/><Relationship Id="rId34" Type="http://schemas.openxmlformats.org/officeDocument/2006/relationships/tags" Target="../tags/tag418.xml"/><Relationship Id="rId33" Type="http://schemas.openxmlformats.org/officeDocument/2006/relationships/tags" Target="../tags/tag417.xml"/><Relationship Id="rId32" Type="http://schemas.openxmlformats.org/officeDocument/2006/relationships/tags" Target="../tags/tag416.xml"/><Relationship Id="rId31" Type="http://schemas.openxmlformats.org/officeDocument/2006/relationships/tags" Target="../tags/tag415.xml"/><Relationship Id="rId30" Type="http://schemas.openxmlformats.org/officeDocument/2006/relationships/tags" Target="../tags/tag414.xml"/><Relationship Id="rId3" Type="http://schemas.openxmlformats.org/officeDocument/2006/relationships/tags" Target="../tags/tag389.xml"/><Relationship Id="rId29" Type="http://schemas.openxmlformats.org/officeDocument/2006/relationships/tags" Target="../tags/tag413.xml"/><Relationship Id="rId28" Type="http://schemas.openxmlformats.org/officeDocument/2006/relationships/tags" Target="../tags/tag412.xml"/><Relationship Id="rId27" Type="http://schemas.openxmlformats.org/officeDocument/2006/relationships/tags" Target="../tags/tag411.xml"/><Relationship Id="rId26" Type="http://schemas.openxmlformats.org/officeDocument/2006/relationships/tags" Target="../tags/tag410.xml"/><Relationship Id="rId25" Type="http://schemas.openxmlformats.org/officeDocument/2006/relationships/tags" Target="../tags/tag409.xml"/><Relationship Id="rId24" Type="http://schemas.openxmlformats.org/officeDocument/2006/relationships/tags" Target="../tags/tag408.xml"/><Relationship Id="rId23" Type="http://schemas.openxmlformats.org/officeDocument/2006/relationships/tags" Target="../tags/tag407.xml"/><Relationship Id="rId22" Type="http://schemas.openxmlformats.org/officeDocument/2006/relationships/tags" Target="../tags/tag406.xml"/><Relationship Id="rId21" Type="http://schemas.openxmlformats.org/officeDocument/2006/relationships/tags" Target="../tags/tag405.xml"/><Relationship Id="rId20" Type="http://schemas.openxmlformats.org/officeDocument/2006/relationships/tags" Target="../tags/tag404.xml"/><Relationship Id="rId2" Type="http://schemas.openxmlformats.org/officeDocument/2006/relationships/tags" Target="../tags/tag388.xml"/><Relationship Id="rId19" Type="http://schemas.openxmlformats.org/officeDocument/2006/relationships/tags" Target="../tags/tag403.xml"/><Relationship Id="rId18" Type="http://schemas.openxmlformats.org/officeDocument/2006/relationships/tags" Target="../tags/tag402.xml"/><Relationship Id="rId17" Type="http://schemas.openxmlformats.org/officeDocument/2006/relationships/tags" Target="../tags/tag401.xml"/><Relationship Id="rId16" Type="http://schemas.openxmlformats.org/officeDocument/2006/relationships/tags" Target="../tags/tag400.xml"/><Relationship Id="rId15" Type="http://schemas.openxmlformats.org/officeDocument/2006/relationships/tags" Target="../tags/tag399.xml"/><Relationship Id="rId14" Type="http://schemas.openxmlformats.org/officeDocument/2006/relationships/tags" Target="../tags/tag398.xml"/><Relationship Id="rId13" Type="http://schemas.openxmlformats.org/officeDocument/2006/relationships/tags" Target="../tags/tag397.xml"/><Relationship Id="rId12" Type="http://schemas.openxmlformats.org/officeDocument/2006/relationships/tags" Target="../tags/tag396.xml"/><Relationship Id="rId11" Type="http://schemas.openxmlformats.org/officeDocument/2006/relationships/tags" Target="../tags/tag395.xml"/><Relationship Id="rId103" Type="http://schemas.openxmlformats.org/officeDocument/2006/relationships/slideLayout" Target="../slideLayouts/slideLayout6.xml"/><Relationship Id="rId102" Type="http://schemas.openxmlformats.org/officeDocument/2006/relationships/tags" Target="../tags/tag482.xml"/><Relationship Id="rId101" Type="http://schemas.openxmlformats.org/officeDocument/2006/relationships/tags" Target="../tags/tag481.xml"/><Relationship Id="rId100" Type="http://schemas.openxmlformats.org/officeDocument/2006/relationships/tags" Target="../tags/tag480.xml"/><Relationship Id="rId10" Type="http://schemas.openxmlformats.org/officeDocument/2006/relationships/tags" Target="../tags/tag394.xml"/><Relationship Id="rId1" Type="http://schemas.openxmlformats.org/officeDocument/2006/relationships/tags" Target="../tags/tag38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91.xml"/><Relationship Id="rId8" Type="http://schemas.openxmlformats.org/officeDocument/2006/relationships/tags" Target="../tags/tag490.xml"/><Relationship Id="rId7" Type="http://schemas.openxmlformats.org/officeDocument/2006/relationships/tags" Target="../tags/tag489.xml"/><Relationship Id="rId6" Type="http://schemas.openxmlformats.org/officeDocument/2006/relationships/tags" Target="../tags/tag488.xml"/><Relationship Id="rId5" Type="http://schemas.openxmlformats.org/officeDocument/2006/relationships/tags" Target="../tags/tag487.xml"/><Relationship Id="rId4" Type="http://schemas.openxmlformats.org/officeDocument/2006/relationships/tags" Target="../tags/tag486.xml"/><Relationship Id="rId30" Type="http://schemas.openxmlformats.org/officeDocument/2006/relationships/slideLayout" Target="../slideLayouts/slideLayout6.xml"/><Relationship Id="rId3" Type="http://schemas.openxmlformats.org/officeDocument/2006/relationships/tags" Target="../tags/tag485.xml"/><Relationship Id="rId29" Type="http://schemas.openxmlformats.org/officeDocument/2006/relationships/tags" Target="../tags/tag511.xml"/><Relationship Id="rId28" Type="http://schemas.openxmlformats.org/officeDocument/2006/relationships/tags" Target="../tags/tag510.xml"/><Relationship Id="rId27" Type="http://schemas.openxmlformats.org/officeDocument/2006/relationships/tags" Target="../tags/tag509.xml"/><Relationship Id="rId26" Type="http://schemas.openxmlformats.org/officeDocument/2006/relationships/tags" Target="../tags/tag508.xml"/><Relationship Id="rId25" Type="http://schemas.openxmlformats.org/officeDocument/2006/relationships/tags" Target="../tags/tag507.xml"/><Relationship Id="rId24" Type="http://schemas.openxmlformats.org/officeDocument/2006/relationships/tags" Target="../tags/tag506.xml"/><Relationship Id="rId23" Type="http://schemas.openxmlformats.org/officeDocument/2006/relationships/tags" Target="../tags/tag505.xml"/><Relationship Id="rId22" Type="http://schemas.openxmlformats.org/officeDocument/2006/relationships/tags" Target="../tags/tag504.xml"/><Relationship Id="rId21" Type="http://schemas.openxmlformats.org/officeDocument/2006/relationships/tags" Target="../tags/tag503.xml"/><Relationship Id="rId20" Type="http://schemas.openxmlformats.org/officeDocument/2006/relationships/tags" Target="../tags/tag502.xml"/><Relationship Id="rId2" Type="http://schemas.openxmlformats.org/officeDocument/2006/relationships/tags" Target="../tags/tag484.xml"/><Relationship Id="rId19" Type="http://schemas.openxmlformats.org/officeDocument/2006/relationships/tags" Target="../tags/tag501.xml"/><Relationship Id="rId18" Type="http://schemas.openxmlformats.org/officeDocument/2006/relationships/tags" Target="../tags/tag500.xml"/><Relationship Id="rId17" Type="http://schemas.openxmlformats.org/officeDocument/2006/relationships/tags" Target="../tags/tag499.xml"/><Relationship Id="rId16" Type="http://schemas.openxmlformats.org/officeDocument/2006/relationships/tags" Target="../tags/tag498.xml"/><Relationship Id="rId15" Type="http://schemas.openxmlformats.org/officeDocument/2006/relationships/tags" Target="../tags/tag497.xml"/><Relationship Id="rId14" Type="http://schemas.openxmlformats.org/officeDocument/2006/relationships/tags" Target="../tags/tag496.xml"/><Relationship Id="rId13" Type="http://schemas.openxmlformats.org/officeDocument/2006/relationships/tags" Target="../tags/tag495.xml"/><Relationship Id="rId12" Type="http://schemas.openxmlformats.org/officeDocument/2006/relationships/tags" Target="../tags/tag494.xml"/><Relationship Id="rId11" Type="http://schemas.openxmlformats.org/officeDocument/2006/relationships/tags" Target="../tags/tag493.xml"/><Relationship Id="rId10" Type="http://schemas.openxmlformats.org/officeDocument/2006/relationships/tags" Target="../tags/tag492.xml"/><Relationship Id="rId1" Type="http://schemas.openxmlformats.org/officeDocument/2006/relationships/tags" Target="../tags/tag483.xml"/></Relationships>
</file>

<file path=ppt/slides/_rels/slide14.xml.rels><?xml version="1.0" encoding="UTF-8" standalone="yes"?>
<Relationships xmlns="http://schemas.openxmlformats.org/package/2006/relationships"><Relationship Id="rId95" Type="http://schemas.openxmlformats.org/officeDocument/2006/relationships/slideLayout" Target="../slideLayouts/slideLayout6.xml"/><Relationship Id="rId94" Type="http://schemas.openxmlformats.org/officeDocument/2006/relationships/tags" Target="../tags/tag599.xml"/><Relationship Id="rId93" Type="http://schemas.openxmlformats.org/officeDocument/2006/relationships/tags" Target="../tags/tag598.xml"/><Relationship Id="rId92" Type="http://schemas.openxmlformats.org/officeDocument/2006/relationships/tags" Target="../tags/tag597.xml"/><Relationship Id="rId91" Type="http://schemas.openxmlformats.org/officeDocument/2006/relationships/tags" Target="../tags/tag596.xml"/><Relationship Id="rId90" Type="http://schemas.openxmlformats.org/officeDocument/2006/relationships/tags" Target="../tags/tag595.xml"/><Relationship Id="rId9" Type="http://schemas.openxmlformats.org/officeDocument/2006/relationships/tags" Target="../tags/tag518.xml"/><Relationship Id="rId89" Type="http://schemas.openxmlformats.org/officeDocument/2006/relationships/tags" Target="../tags/tag594.xml"/><Relationship Id="rId88" Type="http://schemas.openxmlformats.org/officeDocument/2006/relationships/tags" Target="../tags/tag593.xml"/><Relationship Id="rId87" Type="http://schemas.openxmlformats.org/officeDocument/2006/relationships/tags" Target="../tags/tag592.xml"/><Relationship Id="rId86" Type="http://schemas.openxmlformats.org/officeDocument/2006/relationships/tags" Target="../tags/tag591.xml"/><Relationship Id="rId85" Type="http://schemas.openxmlformats.org/officeDocument/2006/relationships/tags" Target="../tags/tag590.xml"/><Relationship Id="rId84" Type="http://schemas.openxmlformats.org/officeDocument/2006/relationships/tags" Target="../tags/tag589.xml"/><Relationship Id="rId83" Type="http://schemas.openxmlformats.org/officeDocument/2006/relationships/tags" Target="../tags/tag588.xml"/><Relationship Id="rId82" Type="http://schemas.openxmlformats.org/officeDocument/2006/relationships/tags" Target="../tags/tag587.xml"/><Relationship Id="rId81" Type="http://schemas.openxmlformats.org/officeDocument/2006/relationships/tags" Target="../tags/tag586.xml"/><Relationship Id="rId80" Type="http://schemas.openxmlformats.org/officeDocument/2006/relationships/tags" Target="../tags/tag585.xml"/><Relationship Id="rId8" Type="http://schemas.openxmlformats.org/officeDocument/2006/relationships/image" Target="../media/image41.svg"/><Relationship Id="rId79" Type="http://schemas.openxmlformats.org/officeDocument/2006/relationships/tags" Target="../tags/tag584.xml"/><Relationship Id="rId78" Type="http://schemas.openxmlformats.org/officeDocument/2006/relationships/tags" Target="../tags/tag583.xml"/><Relationship Id="rId77" Type="http://schemas.openxmlformats.org/officeDocument/2006/relationships/tags" Target="../tags/tag582.xml"/><Relationship Id="rId76" Type="http://schemas.openxmlformats.org/officeDocument/2006/relationships/tags" Target="../tags/tag581.xml"/><Relationship Id="rId75" Type="http://schemas.openxmlformats.org/officeDocument/2006/relationships/tags" Target="../tags/tag580.xml"/><Relationship Id="rId74" Type="http://schemas.openxmlformats.org/officeDocument/2006/relationships/tags" Target="../tags/tag579.xml"/><Relationship Id="rId73" Type="http://schemas.openxmlformats.org/officeDocument/2006/relationships/tags" Target="../tags/tag578.xml"/><Relationship Id="rId72" Type="http://schemas.openxmlformats.org/officeDocument/2006/relationships/tags" Target="../tags/tag577.xml"/><Relationship Id="rId71" Type="http://schemas.openxmlformats.org/officeDocument/2006/relationships/tags" Target="../tags/tag576.xml"/><Relationship Id="rId70" Type="http://schemas.openxmlformats.org/officeDocument/2006/relationships/image" Target="../media/image43.svg"/><Relationship Id="rId7" Type="http://schemas.openxmlformats.org/officeDocument/2006/relationships/image" Target="../media/image40.png"/><Relationship Id="rId69" Type="http://schemas.openxmlformats.org/officeDocument/2006/relationships/image" Target="../media/image42.png"/><Relationship Id="rId68" Type="http://schemas.openxmlformats.org/officeDocument/2006/relationships/tags" Target="../tags/tag575.xml"/><Relationship Id="rId67" Type="http://schemas.openxmlformats.org/officeDocument/2006/relationships/tags" Target="../tags/tag574.xml"/><Relationship Id="rId66" Type="http://schemas.openxmlformats.org/officeDocument/2006/relationships/tags" Target="../tags/tag573.xml"/><Relationship Id="rId65" Type="http://schemas.openxmlformats.org/officeDocument/2006/relationships/tags" Target="../tags/tag572.xml"/><Relationship Id="rId64" Type="http://schemas.openxmlformats.org/officeDocument/2006/relationships/tags" Target="../tags/tag571.xml"/><Relationship Id="rId63" Type="http://schemas.openxmlformats.org/officeDocument/2006/relationships/tags" Target="../tags/tag570.xml"/><Relationship Id="rId62" Type="http://schemas.openxmlformats.org/officeDocument/2006/relationships/tags" Target="../tags/tag569.xml"/><Relationship Id="rId61" Type="http://schemas.openxmlformats.org/officeDocument/2006/relationships/tags" Target="../tags/tag568.xml"/><Relationship Id="rId60" Type="http://schemas.openxmlformats.org/officeDocument/2006/relationships/tags" Target="../tags/tag567.xml"/><Relationship Id="rId6" Type="http://schemas.openxmlformats.org/officeDocument/2006/relationships/tags" Target="../tags/tag517.xml"/><Relationship Id="rId59" Type="http://schemas.openxmlformats.org/officeDocument/2006/relationships/tags" Target="../tags/tag566.xml"/><Relationship Id="rId58" Type="http://schemas.openxmlformats.org/officeDocument/2006/relationships/tags" Target="../tags/tag565.xml"/><Relationship Id="rId57" Type="http://schemas.openxmlformats.org/officeDocument/2006/relationships/tags" Target="../tags/tag564.xml"/><Relationship Id="rId56" Type="http://schemas.openxmlformats.org/officeDocument/2006/relationships/tags" Target="../tags/tag563.xml"/><Relationship Id="rId55" Type="http://schemas.openxmlformats.org/officeDocument/2006/relationships/tags" Target="../tags/tag562.xml"/><Relationship Id="rId54" Type="http://schemas.openxmlformats.org/officeDocument/2006/relationships/tags" Target="../tags/tag561.xml"/><Relationship Id="rId53" Type="http://schemas.openxmlformats.org/officeDocument/2006/relationships/tags" Target="../tags/tag560.xml"/><Relationship Id="rId52" Type="http://schemas.openxmlformats.org/officeDocument/2006/relationships/tags" Target="../tags/tag559.xml"/><Relationship Id="rId51" Type="http://schemas.openxmlformats.org/officeDocument/2006/relationships/tags" Target="../tags/tag558.xml"/><Relationship Id="rId50" Type="http://schemas.openxmlformats.org/officeDocument/2006/relationships/tags" Target="../tags/tag557.xml"/><Relationship Id="rId5" Type="http://schemas.openxmlformats.org/officeDocument/2006/relationships/tags" Target="../tags/tag516.xml"/><Relationship Id="rId49" Type="http://schemas.openxmlformats.org/officeDocument/2006/relationships/tags" Target="../tags/tag556.xml"/><Relationship Id="rId48" Type="http://schemas.openxmlformats.org/officeDocument/2006/relationships/tags" Target="../tags/tag555.xml"/><Relationship Id="rId47" Type="http://schemas.openxmlformats.org/officeDocument/2006/relationships/tags" Target="../tags/tag554.xml"/><Relationship Id="rId46" Type="http://schemas.openxmlformats.org/officeDocument/2006/relationships/tags" Target="../tags/tag553.xml"/><Relationship Id="rId45" Type="http://schemas.openxmlformats.org/officeDocument/2006/relationships/tags" Target="../tags/tag552.xml"/><Relationship Id="rId44" Type="http://schemas.openxmlformats.org/officeDocument/2006/relationships/tags" Target="../tags/tag551.xml"/><Relationship Id="rId43" Type="http://schemas.openxmlformats.org/officeDocument/2006/relationships/tags" Target="../tags/tag550.xml"/><Relationship Id="rId42" Type="http://schemas.openxmlformats.org/officeDocument/2006/relationships/tags" Target="../tags/tag549.xml"/><Relationship Id="rId41" Type="http://schemas.openxmlformats.org/officeDocument/2006/relationships/tags" Target="../tags/tag548.xml"/><Relationship Id="rId40" Type="http://schemas.openxmlformats.org/officeDocument/2006/relationships/tags" Target="../tags/tag547.xml"/><Relationship Id="rId4" Type="http://schemas.openxmlformats.org/officeDocument/2006/relationships/tags" Target="../tags/tag515.xml"/><Relationship Id="rId39" Type="http://schemas.openxmlformats.org/officeDocument/2006/relationships/image" Target="../media/image37.svg"/><Relationship Id="rId38" Type="http://schemas.openxmlformats.org/officeDocument/2006/relationships/image" Target="../media/image36.png"/><Relationship Id="rId37" Type="http://schemas.openxmlformats.org/officeDocument/2006/relationships/tags" Target="../tags/tag546.xml"/><Relationship Id="rId36" Type="http://schemas.openxmlformats.org/officeDocument/2006/relationships/tags" Target="../tags/tag545.xml"/><Relationship Id="rId35" Type="http://schemas.openxmlformats.org/officeDocument/2006/relationships/tags" Target="../tags/tag544.xml"/><Relationship Id="rId34" Type="http://schemas.openxmlformats.org/officeDocument/2006/relationships/tags" Target="../tags/tag543.xml"/><Relationship Id="rId33" Type="http://schemas.openxmlformats.org/officeDocument/2006/relationships/tags" Target="../tags/tag542.xml"/><Relationship Id="rId32" Type="http://schemas.openxmlformats.org/officeDocument/2006/relationships/tags" Target="../tags/tag541.xml"/><Relationship Id="rId31" Type="http://schemas.openxmlformats.org/officeDocument/2006/relationships/tags" Target="../tags/tag540.xml"/><Relationship Id="rId30" Type="http://schemas.openxmlformats.org/officeDocument/2006/relationships/tags" Target="../tags/tag539.xml"/><Relationship Id="rId3" Type="http://schemas.openxmlformats.org/officeDocument/2006/relationships/tags" Target="../tags/tag514.xml"/><Relationship Id="rId29" Type="http://schemas.openxmlformats.org/officeDocument/2006/relationships/tags" Target="../tags/tag538.xml"/><Relationship Id="rId28" Type="http://schemas.openxmlformats.org/officeDocument/2006/relationships/tags" Target="../tags/tag537.xml"/><Relationship Id="rId27" Type="http://schemas.openxmlformats.org/officeDocument/2006/relationships/tags" Target="../tags/tag536.xml"/><Relationship Id="rId26" Type="http://schemas.openxmlformats.org/officeDocument/2006/relationships/tags" Target="../tags/tag535.xml"/><Relationship Id="rId25" Type="http://schemas.openxmlformats.org/officeDocument/2006/relationships/tags" Target="../tags/tag534.xml"/><Relationship Id="rId24" Type="http://schemas.openxmlformats.org/officeDocument/2006/relationships/tags" Target="../tags/tag533.xml"/><Relationship Id="rId23" Type="http://schemas.openxmlformats.org/officeDocument/2006/relationships/tags" Target="../tags/tag532.xml"/><Relationship Id="rId22" Type="http://schemas.openxmlformats.org/officeDocument/2006/relationships/tags" Target="../tags/tag531.xml"/><Relationship Id="rId21" Type="http://schemas.openxmlformats.org/officeDocument/2006/relationships/tags" Target="../tags/tag530.xml"/><Relationship Id="rId20" Type="http://schemas.openxmlformats.org/officeDocument/2006/relationships/tags" Target="../tags/tag529.xml"/><Relationship Id="rId2" Type="http://schemas.openxmlformats.org/officeDocument/2006/relationships/tags" Target="../tags/tag513.xml"/><Relationship Id="rId19" Type="http://schemas.openxmlformats.org/officeDocument/2006/relationships/tags" Target="../tags/tag528.xml"/><Relationship Id="rId18" Type="http://schemas.openxmlformats.org/officeDocument/2006/relationships/tags" Target="../tags/tag527.xml"/><Relationship Id="rId17" Type="http://schemas.openxmlformats.org/officeDocument/2006/relationships/tags" Target="../tags/tag526.xml"/><Relationship Id="rId16" Type="http://schemas.openxmlformats.org/officeDocument/2006/relationships/tags" Target="../tags/tag525.xml"/><Relationship Id="rId15" Type="http://schemas.openxmlformats.org/officeDocument/2006/relationships/tags" Target="../tags/tag524.xml"/><Relationship Id="rId14" Type="http://schemas.openxmlformats.org/officeDocument/2006/relationships/tags" Target="../tags/tag523.xml"/><Relationship Id="rId13" Type="http://schemas.openxmlformats.org/officeDocument/2006/relationships/tags" Target="../tags/tag522.xml"/><Relationship Id="rId12" Type="http://schemas.openxmlformats.org/officeDocument/2006/relationships/tags" Target="../tags/tag521.xml"/><Relationship Id="rId11" Type="http://schemas.openxmlformats.org/officeDocument/2006/relationships/tags" Target="../tags/tag520.xml"/><Relationship Id="rId10" Type="http://schemas.openxmlformats.org/officeDocument/2006/relationships/tags" Target="../tags/tag519.xml"/><Relationship Id="rId1" Type="http://schemas.openxmlformats.org/officeDocument/2006/relationships/tags" Target="../tags/tag51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06.xml"/><Relationship Id="rId8" Type="http://schemas.openxmlformats.org/officeDocument/2006/relationships/tags" Target="../tags/tag605.xml"/><Relationship Id="rId7" Type="http://schemas.openxmlformats.org/officeDocument/2006/relationships/image" Target="../media/image45.svg"/><Relationship Id="rId64" Type="http://schemas.openxmlformats.org/officeDocument/2006/relationships/slideLayout" Target="../slideLayouts/slideLayout6.xml"/><Relationship Id="rId63" Type="http://schemas.openxmlformats.org/officeDocument/2006/relationships/tags" Target="../tags/tag652.xml"/><Relationship Id="rId62" Type="http://schemas.openxmlformats.org/officeDocument/2006/relationships/tags" Target="../tags/tag651.xml"/><Relationship Id="rId61" Type="http://schemas.openxmlformats.org/officeDocument/2006/relationships/tags" Target="../tags/tag650.xml"/><Relationship Id="rId60" Type="http://schemas.openxmlformats.org/officeDocument/2006/relationships/tags" Target="../tags/tag649.xml"/><Relationship Id="rId6" Type="http://schemas.openxmlformats.org/officeDocument/2006/relationships/image" Target="../media/image44.png"/><Relationship Id="rId59" Type="http://schemas.openxmlformats.org/officeDocument/2006/relationships/tags" Target="../tags/tag648.xml"/><Relationship Id="rId58" Type="http://schemas.openxmlformats.org/officeDocument/2006/relationships/tags" Target="../tags/tag647.xml"/><Relationship Id="rId57" Type="http://schemas.openxmlformats.org/officeDocument/2006/relationships/tags" Target="../tags/tag646.xml"/><Relationship Id="rId56" Type="http://schemas.openxmlformats.org/officeDocument/2006/relationships/image" Target="../media/image53.svg"/><Relationship Id="rId55" Type="http://schemas.openxmlformats.org/officeDocument/2006/relationships/image" Target="../media/image52.png"/><Relationship Id="rId54" Type="http://schemas.openxmlformats.org/officeDocument/2006/relationships/tags" Target="../tags/tag645.xml"/><Relationship Id="rId53" Type="http://schemas.openxmlformats.org/officeDocument/2006/relationships/tags" Target="../tags/tag644.xml"/><Relationship Id="rId52" Type="http://schemas.openxmlformats.org/officeDocument/2006/relationships/tags" Target="../tags/tag643.xml"/><Relationship Id="rId51" Type="http://schemas.openxmlformats.org/officeDocument/2006/relationships/tags" Target="../tags/tag642.xml"/><Relationship Id="rId50" Type="http://schemas.openxmlformats.org/officeDocument/2006/relationships/tags" Target="../tags/tag641.xml"/><Relationship Id="rId5" Type="http://schemas.openxmlformats.org/officeDocument/2006/relationships/tags" Target="../tags/tag604.xml"/><Relationship Id="rId49" Type="http://schemas.openxmlformats.org/officeDocument/2006/relationships/tags" Target="../tags/tag640.xml"/><Relationship Id="rId48" Type="http://schemas.openxmlformats.org/officeDocument/2006/relationships/tags" Target="../tags/tag639.xml"/><Relationship Id="rId47" Type="http://schemas.openxmlformats.org/officeDocument/2006/relationships/tags" Target="../tags/tag638.xml"/><Relationship Id="rId46" Type="http://schemas.openxmlformats.org/officeDocument/2006/relationships/tags" Target="../tags/tag637.xml"/><Relationship Id="rId45" Type="http://schemas.openxmlformats.org/officeDocument/2006/relationships/tags" Target="../tags/tag636.xml"/><Relationship Id="rId44" Type="http://schemas.openxmlformats.org/officeDocument/2006/relationships/image" Target="../media/image51.svg"/><Relationship Id="rId43" Type="http://schemas.openxmlformats.org/officeDocument/2006/relationships/image" Target="../media/image50.png"/><Relationship Id="rId42" Type="http://schemas.openxmlformats.org/officeDocument/2006/relationships/tags" Target="../tags/tag635.xml"/><Relationship Id="rId41" Type="http://schemas.openxmlformats.org/officeDocument/2006/relationships/tags" Target="../tags/tag634.xml"/><Relationship Id="rId40" Type="http://schemas.openxmlformats.org/officeDocument/2006/relationships/tags" Target="../tags/tag633.xml"/><Relationship Id="rId4" Type="http://schemas.openxmlformats.org/officeDocument/2006/relationships/tags" Target="../tags/tag603.xml"/><Relationship Id="rId39" Type="http://schemas.openxmlformats.org/officeDocument/2006/relationships/tags" Target="../tags/tag632.xml"/><Relationship Id="rId38" Type="http://schemas.openxmlformats.org/officeDocument/2006/relationships/tags" Target="../tags/tag631.xml"/><Relationship Id="rId37" Type="http://schemas.openxmlformats.org/officeDocument/2006/relationships/tags" Target="../tags/tag630.xml"/><Relationship Id="rId36" Type="http://schemas.openxmlformats.org/officeDocument/2006/relationships/tags" Target="../tags/tag629.xml"/><Relationship Id="rId35" Type="http://schemas.openxmlformats.org/officeDocument/2006/relationships/tags" Target="../tags/tag628.xml"/><Relationship Id="rId34" Type="http://schemas.openxmlformats.org/officeDocument/2006/relationships/tags" Target="../tags/tag627.xml"/><Relationship Id="rId33" Type="http://schemas.openxmlformats.org/officeDocument/2006/relationships/tags" Target="../tags/tag626.xml"/><Relationship Id="rId32" Type="http://schemas.openxmlformats.org/officeDocument/2006/relationships/tags" Target="../tags/tag625.xml"/><Relationship Id="rId31" Type="http://schemas.openxmlformats.org/officeDocument/2006/relationships/tags" Target="../tags/tag624.xml"/><Relationship Id="rId30" Type="http://schemas.openxmlformats.org/officeDocument/2006/relationships/image" Target="../media/image49.svg"/><Relationship Id="rId3" Type="http://schemas.openxmlformats.org/officeDocument/2006/relationships/tags" Target="../tags/tag602.xml"/><Relationship Id="rId29" Type="http://schemas.openxmlformats.org/officeDocument/2006/relationships/image" Target="../media/image48.png"/><Relationship Id="rId28" Type="http://schemas.openxmlformats.org/officeDocument/2006/relationships/tags" Target="../tags/tag623.xml"/><Relationship Id="rId27" Type="http://schemas.openxmlformats.org/officeDocument/2006/relationships/tags" Target="../tags/tag622.xml"/><Relationship Id="rId26" Type="http://schemas.openxmlformats.org/officeDocument/2006/relationships/tags" Target="../tags/tag621.xml"/><Relationship Id="rId25" Type="http://schemas.openxmlformats.org/officeDocument/2006/relationships/tags" Target="../tags/tag620.xml"/><Relationship Id="rId24" Type="http://schemas.openxmlformats.org/officeDocument/2006/relationships/tags" Target="../tags/tag619.xml"/><Relationship Id="rId23" Type="http://schemas.openxmlformats.org/officeDocument/2006/relationships/tags" Target="../tags/tag618.xml"/><Relationship Id="rId22" Type="http://schemas.openxmlformats.org/officeDocument/2006/relationships/tags" Target="../tags/tag617.xml"/><Relationship Id="rId21" Type="http://schemas.openxmlformats.org/officeDocument/2006/relationships/tags" Target="../tags/tag616.xml"/><Relationship Id="rId20" Type="http://schemas.openxmlformats.org/officeDocument/2006/relationships/tags" Target="../tags/tag615.xml"/><Relationship Id="rId2" Type="http://schemas.openxmlformats.org/officeDocument/2006/relationships/tags" Target="../tags/tag601.xml"/><Relationship Id="rId19" Type="http://schemas.openxmlformats.org/officeDocument/2006/relationships/tags" Target="../tags/tag614.xml"/><Relationship Id="rId18" Type="http://schemas.openxmlformats.org/officeDocument/2006/relationships/tags" Target="../tags/tag613.xml"/><Relationship Id="rId17" Type="http://schemas.openxmlformats.org/officeDocument/2006/relationships/tags" Target="../tags/tag612.xml"/><Relationship Id="rId16" Type="http://schemas.openxmlformats.org/officeDocument/2006/relationships/image" Target="../media/image47.svg"/><Relationship Id="rId15" Type="http://schemas.openxmlformats.org/officeDocument/2006/relationships/image" Target="../media/image46.png"/><Relationship Id="rId14" Type="http://schemas.openxmlformats.org/officeDocument/2006/relationships/tags" Target="../tags/tag611.xml"/><Relationship Id="rId13" Type="http://schemas.openxmlformats.org/officeDocument/2006/relationships/tags" Target="../tags/tag610.xml"/><Relationship Id="rId12" Type="http://schemas.openxmlformats.org/officeDocument/2006/relationships/tags" Target="../tags/tag609.xml"/><Relationship Id="rId11" Type="http://schemas.openxmlformats.org/officeDocument/2006/relationships/tags" Target="../tags/tag608.xml"/><Relationship Id="rId10" Type="http://schemas.openxmlformats.org/officeDocument/2006/relationships/tags" Target="../tags/tag607.xml"/><Relationship Id="rId1" Type="http://schemas.openxmlformats.org/officeDocument/2006/relationships/tags" Target="../tags/tag600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655.xml"/><Relationship Id="rId2" Type="http://schemas.openxmlformats.org/officeDocument/2006/relationships/tags" Target="../tags/tag654.xml"/><Relationship Id="rId1" Type="http://schemas.openxmlformats.org/officeDocument/2006/relationships/tags" Target="../tags/tag65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tags" Target="../tags/tag663.xml"/><Relationship Id="rId7" Type="http://schemas.openxmlformats.org/officeDocument/2006/relationships/tags" Target="../tags/tag662.xml"/><Relationship Id="rId6" Type="http://schemas.openxmlformats.org/officeDocument/2006/relationships/tags" Target="../tags/tag661.xml"/><Relationship Id="rId59" Type="http://schemas.openxmlformats.org/officeDocument/2006/relationships/slideLayout" Target="../slideLayouts/slideLayout6.xml"/><Relationship Id="rId58" Type="http://schemas.openxmlformats.org/officeDocument/2006/relationships/tags" Target="../tags/tag707.xml"/><Relationship Id="rId57" Type="http://schemas.openxmlformats.org/officeDocument/2006/relationships/tags" Target="../tags/tag706.xml"/><Relationship Id="rId56" Type="http://schemas.openxmlformats.org/officeDocument/2006/relationships/tags" Target="../tags/tag705.xml"/><Relationship Id="rId55" Type="http://schemas.openxmlformats.org/officeDocument/2006/relationships/tags" Target="../tags/tag704.xml"/><Relationship Id="rId54" Type="http://schemas.openxmlformats.org/officeDocument/2006/relationships/tags" Target="../tags/tag703.xml"/><Relationship Id="rId53" Type="http://schemas.openxmlformats.org/officeDocument/2006/relationships/tags" Target="../tags/tag702.xml"/><Relationship Id="rId52" Type="http://schemas.openxmlformats.org/officeDocument/2006/relationships/tags" Target="../tags/tag701.xml"/><Relationship Id="rId51" Type="http://schemas.openxmlformats.org/officeDocument/2006/relationships/tags" Target="../tags/tag700.xml"/><Relationship Id="rId50" Type="http://schemas.openxmlformats.org/officeDocument/2006/relationships/tags" Target="../tags/tag699.xml"/><Relationship Id="rId5" Type="http://schemas.openxmlformats.org/officeDocument/2006/relationships/tags" Target="../tags/tag660.xml"/><Relationship Id="rId49" Type="http://schemas.openxmlformats.org/officeDocument/2006/relationships/tags" Target="../tags/tag698.xml"/><Relationship Id="rId48" Type="http://schemas.openxmlformats.org/officeDocument/2006/relationships/tags" Target="../tags/tag697.xml"/><Relationship Id="rId47" Type="http://schemas.openxmlformats.org/officeDocument/2006/relationships/tags" Target="../tags/tag696.xml"/><Relationship Id="rId46" Type="http://schemas.openxmlformats.org/officeDocument/2006/relationships/image" Target="../media/image57.svg"/><Relationship Id="rId45" Type="http://schemas.openxmlformats.org/officeDocument/2006/relationships/image" Target="../media/image56.png"/><Relationship Id="rId44" Type="http://schemas.openxmlformats.org/officeDocument/2006/relationships/tags" Target="../tags/tag695.xml"/><Relationship Id="rId43" Type="http://schemas.openxmlformats.org/officeDocument/2006/relationships/tags" Target="../tags/tag694.xml"/><Relationship Id="rId42" Type="http://schemas.openxmlformats.org/officeDocument/2006/relationships/tags" Target="../tags/tag693.xml"/><Relationship Id="rId41" Type="http://schemas.openxmlformats.org/officeDocument/2006/relationships/tags" Target="../tags/tag692.xml"/><Relationship Id="rId40" Type="http://schemas.openxmlformats.org/officeDocument/2006/relationships/tags" Target="../tags/tag691.xml"/><Relationship Id="rId4" Type="http://schemas.openxmlformats.org/officeDocument/2006/relationships/tags" Target="../tags/tag659.xml"/><Relationship Id="rId39" Type="http://schemas.openxmlformats.org/officeDocument/2006/relationships/tags" Target="../tags/tag690.xml"/><Relationship Id="rId38" Type="http://schemas.openxmlformats.org/officeDocument/2006/relationships/tags" Target="../tags/tag689.xml"/><Relationship Id="rId37" Type="http://schemas.openxmlformats.org/officeDocument/2006/relationships/tags" Target="../tags/tag688.xml"/><Relationship Id="rId36" Type="http://schemas.openxmlformats.org/officeDocument/2006/relationships/tags" Target="../tags/tag687.xml"/><Relationship Id="rId35" Type="http://schemas.openxmlformats.org/officeDocument/2006/relationships/tags" Target="../tags/tag686.xml"/><Relationship Id="rId34" Type="http://schemas.openxmlformats.org/officeDocument/2006/relationships/tags" Target="../tags/tag685.xml"/><Relationship Id="rId33" Type="http://schemas.openxmlformats.org/officeDocument/2006/relationships/tags" Target="../tags/tag684.xml"/><Relationship Id="rId32" Type="http://schemas.openxmlformats.org/officeDocument/2006/relationships/tags" Target="../tags/tag683.xml"/><Relationship Id="rId31" Type="http://schemas.openxmlformats.org/officeDocument/2006/relationships/tags" Target="../tags/tag682.xml"/><Relationship Id="rId30" Type="http://schemas.openxmlformats.org/officeDocument/2006/relationships/tags" Target="../tags/tag681.xml"/><Relationship Id="rId3" Type="http://schemas.openxmlformats.org/officeDocument/2006/relationships/tags" Target="../tags/tag658.xml"/><Relationship Id="rId29" Type="http://schemas.openxmlformats.org/officeDocument/2006/relationships/tags" Target="../tags/tag680.xml"/><Relationship Id="rId28" Type="http://schemas.openxmlformats.org/officeDocument/2006/relationships/tags" Target="../tags/tag679.xml"/><Relationship Id="rId27" Type="http://schemas.openxmlformats.org/officeDocument/2006/relationships/tags" Target="../tags/tag678.xml"/><Relationship Id="rId26" Type="http://schemas.openxmlformats.org/officeDocument/2006/relationships/image" Target="../media/image16.svg"/><Relationship Id="rId25" Type="http://schemas.openxmlformats.org/officeDocument/2006/relationships/image" Target="../media/image15.png"/><Relationship Id="rId24" Type="http://schemas.openxmlformats.org/officeDocument/2006/relationships/tags" Target="../tags/tag677.xml"/><Relationship Id="rId23" Type="http://schemas.openxmlformats.org/officeDocument/2006/relationships/tags" Target="../tags/tag676.xml"/><Relationship Id="rId22" Type="http://schemas.openxmlformats.org/officeDocument/2006/relationships/tags" Target="../tags/tag675.xml"/><Relationship Id="rId21" Type="http://schemas.openxmlformats.org/officeDocument/2006/relationships/tags" Target="../tags/tag674.xml"/><Relationship Id="rId20" Type="http://schemas.openxmlformats.org/officeDocument/2006/relationships/tags" Target="../tags/tag673.xml"/><Relationship Id="rId2" Type="http://schemas.openxmlformats.org/officeDocument/2006/relationships/tags" Target="../tags/tag657.xml"/><Relationship Id="rId19" Type="http://schemas.openxmlformats.org/officeDocument/2006/relationships/tags" Target="../tags/tag672.xml"/><Relationship Id="rId18" Type="http://schemas.openxmlformats.org/officeDocument/2006/relationships/tags" Target="../tags/tag671.xml"/><Relationship Id="rId17" Type="http://schemas.openxmlformats.org/officeDocument/2006/relationships/tags" Target="../tags/tag670.xml"/><Relationship Id="rId16" Type="http://schemas.openxmlformats.org/officeDocument/2006/relationships/tags" Target="../tags/tag669.xml"/><Relationship Id="rId15" Type="http://schemas.openxmlformats.org/officeDocument/2006/relationships/tags" Target="../tags/tag668.xml"/><Relationship Id="rId14" Type="http://schemas.openxmlformats.org/officeDocument/2006/relationships/tags" Target="../tags/tag667.xml"/><Relationship Id="rId13" Type="http://schemas.openxmlformats.org/officeDocument/2006/relationships/tags" Target="../tags/tag666.xml"/><Relationship Id="rId12" Type="http://schemas.openxmlformats.org/officeDocument/2006/relationships/tags" Target="../tags/tag665.xml"/><Relationship Id="rId11" Type="http://schemas.openxmlformats.org/officeDocument/2006/relationships/tags" Target="../tags/tag664.xml"/><Relationship Id="rId10" Type="http://schemas.openxmlformats.org/officeDocument/2006/relationships/image" Target="../media/image55.svg"/><Relationship Id="rId1" Type="http://schemas.openxmlformats.org/officeDocument/2006/relationships/tags" Target="../tags/tag65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716.xml"/><Relationship Id="rId8" Type="http://schemas.openxmlformats.org/officeDocument/2006/relationships/tags" Target="../tags/tag715.xml"/><Relationship Id="rId7" Type="http://schemas.openxmlformats.org/officeDocument/2006/relationships/tags" Target="../tags/tag714.xml"/><Relationship Id="rId6" Type="http://schemas.openxmlformats.org/officeDocument/2006/relationships/tags" Target="../tags/tag713.xml"/><Relationship Id="rId5" Type="http://schemas.openxmlformats.org/officeDocument/2006/relationships/tags" Target="../tags/tag712.xml"/><Relationship Id="rId4" Type="http://schemas.openxmlformats.org/officeDocument/2006/relationships/tags" Target="../tags/tag711.xml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737.xml"/><Relationship Id="rId3" Type="http://schemas.openxmlformats.org/officeDocument/2006/relationships/tags" Target="../tags/tag710.xml"/><Relationship Id="rId29" Type="http://schemas.openxmlformats.org/officeDocument/2006/relationships/tags" Target="../tags/tag736.xml"/><Relationship Id="rId28" Type="http://schemas.openxmlformats.org/officeDocument/2006/relationships/tags" Target="../tags/tag735.xml"/><Relationship Id="rId27" Type="http://schemas.openxmlformats.org/officeDocument/2006/relationships/tags" Target="../tags/tag734.xml"/><Relationship Id="rId26" Type="http://schemas.openxmlformats.org/officeDocument/2006/relationships/tags" Target="../tags/tag733.xml"/><Relationship Id="rId25" Type="http://schemas.openxmlformats.org/officeDocument/2006/relationships/tags" Target="../tags/tag732.xml"/><Relationship Id="rId24" Type="http://schemas.openxmlformats.org/officeDocument/2006/relationships/tags" Target="../tags/tag731.xml"/><Relationship Id="rId23" Type="http://schemas.openxmlformats.org/officeDocument/2006/relationships/tags" Target="../tags/tag730.xml"/><Relationship Id="rId22" Type="http://schemas.openxmlformats.org/officeDocument/2006/relationships/tags" Target="../tags/tag729.xml"/><Relationship Id="rId21" Type="http://schemas.openxmlformats.org/officeDocument/2006/relationships/tags" Target="../tags/tag728.xml"/><Relationship Id="rId20" Type="http://schemas.openxmlformats.org/officeDocument/2006/relationships/tags" Target="../tags/tag727.xml"/><Relationship Id="rId2" Type="http://schemas.openxmlformats.org/officeDocument/2006/relationships/tags" Target="../tags/tag709.xml"/><Relationship Id="rId19" Type="http://schemas.openxmlformats.org/officeDocument/2006/relationships/tags" Target="../tags/tag726.xml"/><Relationship Id="rId18" Type="http://schemas.openxmlformats.org/officeDocument/2006/relationships/tags" Target="../tags/tag725.xml"/><Relationship Id="rId17" Type="http://schemas.openxmlformats.org/officeDocument/2006/relationships/tags" Target="../tags/tag724.xml"/><Relationship Id="rId16" Type="http://schemas.openxmlformats.org/officeDocument/2006/relationships/tags" Target="../tags/tag723.xml"/><Relationship Id="rId15" Type="http://schemas.openxmlformats.org/officeDocument/2006/relationships/tags" Target="../tags/tag722.xml"/><Relationship Id="rId14" Type="http://schemas.openxmlformats.org/officeDocument/2006/relationships/tags" Target="../tags/tag721.xml"/><Relationship Id="rId13" Type="http://schemas.openxmlformats.org/officeDocument/2006/relationships/tags" Target="../tags/tag720.xml"/><Relationship Id="rId12" Type="http://schemas.openxmlformats.org/officeDocument/2006/relationships/tags" Target="../tags/tag719.xml"/><Relationship Id="rId11" Type="http://schemas.openxmlformats.org/officeDocument/2006/relationships/tags" Target="../tags/tag718.xml"/><Relationship Id="rId10" Type="http://schemas.openxmlformats.org/officeDocument/2006/relationships/tags" Target="../tags/tag717.xml"/><Relationship Id="rId1" Type="http://schemas.openxmlformats.org/officeDocument/2006/relationships/tags" Target="../tags/tag70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744.xml"/><Relationship Id="rId8" Type="http://schemas.openxmlformats.org/officeDocument/2006/relationships/tags" Target="../tags/tag743.xml"/><Relationship Id="rId7" Type="http://schemas.openxmlformats.org/officeDocument/2006/relationships/tags" Target="../tags/tag74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775.xml"/><Relationship Id="rId43" Type="http://schemas.openxmlformats.org/officeDocument/2006/relationships/tags" Target="../tags/tag774.xml"/><Relationship Id="rId42" Type="http://schemas.openxmlformats.org/officeDocument/2006/relationships/tags" Target="../tags/tag773.xml"/><Relationship Id="rId41" Type="http://schemas.openxmlformats.org/officeDocument/2006/relationships/tags" Target="../tags/tag772.xml"/><Relationship Id="rId40" Type="http://schemas.openxmlformats.org/officeDocument/2006/relationships/tags" Target="../tags/tag771.xml"/><Relationship Id="rId4" Type="http://schemas.openxmlformats.org/officeDocument/2006/relationships/tags" Target="../tags/tag741.xml"/><Relationship Id="rId39" Type="http://schemas.openxmlformats.org/officeDocument/2006/relationships/tags" Target="../tags/tag770.xml"/><Relationship Id="rId38" Type="http://schemas.openxmlformats.org/officeDocument/2006/relationships/image" Target="../media/image6.svg"/><Relationship Id="rId37" Type="http://schemas.openxmlformats.org/officeDocument/2006/relationships/image" Target="../media/image23.png"/><Relationship Id="rId36" Type="http://schemas.openxmlformats.org/officeDocument/2006/relationships/tags" Target="../tags/tag769.xml"/><Relationship Id="rId35" Type="http://schemas.openxmlformats.org/officeDocument/2006/relationships/tags" Target="../tags/tag768.xml"/><Relationship Id="rId34" Type="http://schemas.openxmlformats.org/officeDocument/2006/relationships/tags" Target="../tags/tag767.xml"/><Relationship Id="rId33" Type="http://schemas.openxmlformats.org/officeDocument/2006/relationships/tags" Target="../tags/tag766.xml"/><Relationship Id="rId32" Type="http://schemas.openxmlformats.org/officeDocument/2006/relationships/tags" Target="../tags/tag765.xml"/><Relationship Id="rId31" Type="http://schemas.openxmlformats.org/officeDocument/2006/relationships/tags" Target="../tags/tag764.xml"/><Relationship Id="rId30" Type="http://schemas.openxmlformats.org/officeDocument/2006/relationships/tags" Target="../tags/tag763.xml"/><Relationship Id="rId3" Type="http://schemas.openxmlformats.org/officeDocument/2006/relationships/tags" Target="../tags/tag740.xml"/><Relationship Id="rId29" Type="http://schemas.openxmlformats.org/officeDocument/2006/relationships/tags" Target="../tags/tag762.xml"/><Relationship Id="rId28" Type="http://schemas.openxmlformats.org/officeDocument/2006/relationships/tags" Target="../tags/tag761.xml"/><Relationship Id="rId27" Type="http://schemas.openxmlformats.org/officeDocument/2006/relationships/tags" Target="../tags/tag760.xml"/><Relationship Id="rId26" Type="http://schemas.openxmlformats.org/officeDocument/2006/relationships/tags" Target="../tags/tag759.xml"/><Relationship Id="rId25" Type="http://schemas.openxmlformats.org/officeDocument/2006/relationships/tags" Target="../tags/tag758.xml"/><Relationship Id="rId24" Type="http://schemas.openxmlformats.org/officeDocument/2006/relationships/tags" Target="../tags/tag757.xml"/><Relationship Id="rId23" Type="http://schemas.openxmlformats.org/officeDocument/2006/relationships/tags" Target="../tags/tag756.xml"/><Relationship Id="rId22" Type="http://schemas.openxmlformats.org/officeDocument/2006/relationships/tags" Target="../tags/tag755.xml"/><Relationship Id="rId21" Type="http://schemas.openxmlformats.org/officeDocument/2006/relationships/tags" Target="../tags/tag754.xml"/><Relationship Id="rId20" Type="http://schemas.openxmlformats.org/officeDocument/2006/relationships/tags" Target="../tags/tag753.xml"/><Relationship Id="rId2" Type="http://schemas.openxmlformats.org/officeDocument/2006/relationships/tags" Target="../tags/tag739.xml"/><Relationship Id="rId19" Type="http://schemas.openxmlformats.org/officeDocument/2006/relationships/tags" Target="../tags/tag752.xml"/><Relationship Id="rId18" Type="http://schemas.openxmlformats.org/officeDocument/2006/relationships/tags" Target="../tags/tag751.xml"/><Relationship Id="rId17" Type="http://schemas.openxmlformats.org/officeDocument/2006/relationships/tags" Target="../tags/tag750.xml"/><Relationship Id="rId16" Type="http://schemas.openxmlformats.org/officeDocument/2006/relationships/tags" Target="../tags/tag749.xml"/><Relationship Id="rId15" Type="http://schemas.openxmlformats.org/officeDocument/2006/relationships/image" Target="../media/image57.svg"/><Relationship Id="rId14" Type="http://schemas.openxmlformats.org/officeDocument/2006/relationships/image" Target="../media/image56.png"/><Relationship Id="rId13" Type="http://schemas.openxmlformats.org/officeDocument/2006/relationships/tags" Target="../tags/tag748.xml"/><Relationship Id="rId12" Type="http://schemas.openxmlformats.org/officeDocument/2006/relationships/tags" Target="../tags/tag747.xml"/><Relationship Id="rId11" Type="http://schemas.openxmlformats.org/officeDocument/2006/relationships/tags" Target="../tags/tag746.xml"/><Relationship Id="rId10" Type="http://schemas.openxmlformats.org/officeDocument/2006/relationships/tags" Target="../tags/tag745.xml"/><Relationship Id="rId1" Type="http://schemas.openxmlformats.org/officeDocument/2006/relationships/tags" Target="../tags/tag738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782.xml"/><Relationship Id="rId8" Type="http://schemas.openxmlformats.org/officeDocument/2006/relationships/image" Target="../media/image35.svg"/><Relationship Id="rId7" Type="http://schemas.openxmlformats.org/officeDocument/2006/relationships/image" Target="../media/image34.png"/><Relationship Id="rId60" Type="http://schemas.openxmlformats.org/officeDocument/2006/relationships/slideLayout" Target="../slideLayouts/slideLayout6.xml"/><Relationship Id="rId6" Type="http://schemas.openxmlformats.org/officeDocument/2006/relationships/tags" Target="../tags/tag781.xml"/><Relationship Id="rId59" Type="http://schemas.openxmlformats.org/officeDocument/2006/relationships/tags" Target="../tags/tag826.xml"/><Relationship Id="rId58" Type="http://schemas.openxmlformats.org/officeDocument/2006/relationships/tags" Target="../tags/tag825.xml"/><Relationship Id="rId57" Type="http://schemas.openxmlformats.org/officeDocument/2006/relationships/tags" Target="../tags/tag824.xml"/><Relationship Id="rId56" Type="http://schemas.openxmlformats.org/officeDocument/2006/relationships/tags" Target="../tags/tag823.xml"/><Relationship Id="rId55" Type="http://schemas.openxmlformats.org/officeDocument/2006/relationships/tags" Target="../tags/tag822.xml"/><Relationship Id="rId54" Type="http://schemas.openxmlformats.org/officeDocument/2006/relationships/tags" Target="../tags/tag821.xml"/><Relationship Id="rId53" Type="http://schemas.openxmlformats.org/officeDocument/2006/relationships/tags" Target="../tags/tag820.xml"/><Relationship Id="rId52" Type="http://schemas.openxmlformats.org/officeDocument/2006/relationships/image" Target="../media/image63.svg"/><Relationship Id="rId51" Type="http://schemas.openxmlformats.org/officeDocument/2006/relationships/image" Target="../media/image62.png"/><Relationship Id="rId50" Type="http://schemas.openxmlformats.org/officeDocument/2006/relationships/tags" Target="../tags/tag819.xml"/><Relationship Id="rId5" Type="http://schemas.openxmlformats.org/officeDocument/2006/relationships/tags" Target="../tags/tag780.xml"/><Relationship Id="rId49" Type="http://schemas.openxmlformats.org/officeDocument/2006/relationships/tags" Target="../tags/tag818.xml"/><Relationship Id="rId48" Type="http://schemas.openxmlformats.org/officeDocument/2006/relationships/tags" Target="../tags/tag817.xml"/><Relationship Id="rId47" Type="http://schemas.openxmlformats.org/officeDocument/2006/relationships/tags" Target="../tags/tag816.xml"/><Relationship Id="rId46" Type="http://schemas.openxmlformats.org/officeDocument/2006/relationships/tags" Target="../tags/tag815.xml"/><Relationship Id="rId45" Type="http://schemas.openxmlformats.org/officeDocument/2006/relationships/tags" Target="../tags/tag814.xml"/><Relationship Id="rId44" Type="http://schemas.openxmlformats.org/officeDocument/2006/relationships/tags" Target="../tags/tag813.xml"/><Relationship Id="rId43" Type="http://schemas.openxmlformats.org/officeDocument/2006/relationships/tags" Target="../tags/tag812.xml"/><Relationship Id="rId42" Type="http://schemas.openxmlformats.org/officeDocument/2006/relationships/tags" Target="../tags/tag811.xml"/><Relationship Id="rId41" Type="http://schemas.openxmlformats.org/officeDocument/2006/relationships/tags" Target="../tags/tag810.xml"/><Relationship Id="rId40" Type="http://schemas.openxmlformats.org/officeDocument/2006/relationships/tags" Target="../tags/tag809.xml"/><Relationship Id="rId4" Type="http://schemas.openxmlformats.org/officeDocument/2006/relationships/tags" Target="../tags/tag779.xml"/><Relationship Id="rId39" Type="http://schemas.openxmlformats.org/officeDocument/2006/relationships/tags" Target="../tags/tag808.xml"/><Relationship Id="rId38" Type="http://schemas.openxmlformats.org/officeDocument/2006/relationships/tags" Target="../tags/tag807.xml"/><Relationship Id="rId37" Type="http://schemas.openxmlformats.org/officeDocument/2006/relationships/tags" Target="../tags/tag806.xml"/><Relationship Id="rId36" Type="http://schemas.openxmlformats.org/officeDocument/2006/relationships/image" Target="../media/image61.svg"/><Relationship Id="rId35" Type="http://schemas.openxmlformats.org/officeDocument/2006/relationships/image" Target="../media/image60.png"/><Relationship Id="rId34" Type="http://schemas.openxmlformats.org/officeDocument/2006/relationships/tags" Target="../tags/tag805.xml"/><Relationship Id="rId33" Type="http://schemas.openxmlformats.org/officeDocument/2006/relationships/tags" Target="../tags/tag804.xml"/><Relationship Id="rId32" Type="http://schemas.openxmlformats.org/officeDocument/2006/relationships/tags" Target="../tags/tag803.xml"/><Relationship Id="rId31" Type="http://schemas.openxmlformats.org/officeDocument/2006/relationships/tags" Target="../tags/tag802.xml"/><Relationship Id="rId30" Type="http://schemas.openxmlformats.org/officeDocument/2006/relationships/tags" Target="../tags/tag801.xml"/><Relationship Id="rId3" Type="http://schemas.openxmlformats.org/officeDocument/2006/relationships/tags" Target="../tags/tag778.xml"/><Relationship Id="rId29" Type="http://schemas.openxmlformats.org/officeDocument/2006/relationships/tags" Target="../tags/tag800.xml"/><Relationship Id="rId28" Type="http://schemas.openxmlformats.org/officeDocument/2006/relationships/tags" Target="../tags/tag799.xml"/><Relationship Id="rId27" Type="http://schemas.openxmlformats.org/officeDocument/2006/relationships/tags" Target="../tags/tag798.xml"/><Relationship Id="rId26" Type="http://schemas.openxmlformats.org/officeDocument/2006/relationships/tags" Target="../tags/tag797.xml"/><Relationship Id="rId25" Type="http://schemas.openxmlformats.org/officeDocument/2006/relationships/tags" Target="../tags/tag796.xml"/><Relationship Id="rId24" Type="http://schemas.openxmlformats.org/officeDocument/2006/relationships/tags" Target="../tags/tag795.xml"/><Relationship Id="rId23" Type="http://schemas.openxmlformats.org/officeDocument/2006/relationships/tags" Target="../tags/tag794.xml"/><Relationship Id="rId22" Type="http://schemas.openxmlformats.org/officeDocument/2006/relationships/image" Target="../media/image59.svg"/><Relationship Id="rId21" Type="http://schemas.openxmlformats.org/officeDocument/2006/relationships/image" Target="../media/image58.png"/><Relationship Id="rId20" Type="http://schemas.openxmlformats.org/officeDocument/2006/relationships/tags" Target="../tags/tag793.xml"/><Relationship Id="rId2" Type="http://schemas.openxmlformats.org/officeDocument/2006/relationships/tags" Target="../tags/tag777.xml"/><Relationship Id="rId19" Type="http://schemas.openxmlformats.org/officeDocument/2006/relationships/tags" Target="../tags/tag792.xml"/><Relationship Id="rId18" Type="http://schemas.openxmlformats.org/officeDocument/2006/relationships/tags" Target="../tags/tag791.xml"/><Relationship Id="rId17" Type="http://schemas.openxmlformats.org/officeDocument/2006/relationships/tags" Target="../tags/tag790.xml"/><Relationship Id="rId16" Type="http://schemas.openxmlformats.org/officeDocument/2006/relationships/tags" Target="../tags/tag789.xml"/><Relationship Id="rId15" Type="http://schemas.openxmlformats.org/officeDocument/2006/relationships/tags" Target="../tags/tag788.xml"/><Relationship Id="rId14" Type="http://schemas.openxmlformats.org/officeDocument/2006/relationships/tags" Target="../tags/tag787.xml"/><Relationship Id="rId13" Type="http://schemas.openxmlformats.org/officeDocument/2006/relationships/tags" Target="../tags/tag786.xml"/><Relationship Id="rId12" Type="http://schemas.openxmlformats.org/officeDocument/2006/relationships/tags" Target="../tags/tag785.xml"/><Relationship Id="rId11" Type="http://schemas.openxmlformats.org/officeDocument/2006/relationships/tags" Target="../tags/tag784.xml"/><Relationship Id="rId10" Type="http://schemas.openxmlformats.org/officeDocument/2006/relationships/tags" Target="../tags/tag783.xml"/><Relationship Id="rId1" Type="http://schemas.openxmlformats.org/officeDocument/2006/relationships/tags" Target="../tags/tag77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829.xml"/><Relationship Id="rId2" Type="http://schemas.openxmlformats.org/officeDocument/2006/relationships/tags" Target="../tags/tag828.xml"/><Relationship Id="rId1" Type="http://schemas.openxmlformats.org/officeDocument/2006/relationships/tags" Target="../tags/tag827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838.xml"/><Relationship Id="rId8" Type="http://schemas.openxmlformats.org/officeDocument/2006/relationships/tags" Target="../tags/tag837.xml"/><Relationship Id="rId7" Type="http://schemas.openxmlformats.org/officeDocument/2006/relationships/tags" Target="../tags/tag836.xml"/><Relationship Id="rId6" Type="http://schemas.openxmlformats.org/officeDocument/2006/relationships/tags" Target="../tags/tag835.xml"/><Relationship Id="rId55" Type="http://schemas.openxmlformats.org/officeDocument/2006/relationships/slideLayout" Target="../slideLayouts/slideLayout6.xml"/><Relationship Id="rId54" Type="http://schemas.openxmlformats.org/officeDocument/2006/relationships/tags" Target="../tags/tag883.xml"/><Relationship Id="rId53" Type="http://schemas.openxmlformats.org/officeDocument/2006/relationships/tags" Target="../tags/tag882.xml"/><Relationship Id="rId52" Type="http://schemas.openxmlformats.org/officeDocument/2006/relationships/tags" Target="../tags/tag881.xml"/><Relationship Id="rId51" Type="http://schemas.openxmlformats.org/officeDocument/2006/relationships/tags" Target="../tags/tag880.xml"/><Relationship Id="rId50" Type="http://schemas.openxmlformats.org/officeDocument/2006/relationships/tags" Target="../tags/tag879.xml"/><Relationship Id="rId5" Type="http://schemas.openxmlformats.org/officeDocument/2006/relationships/tags" Target="../tags/tag834.xml"/><Relationship Id="rId49" Type="http://schemas.openxmlformats.org/officeDocument/2006/relationships/tags" Target="../tags/tag878.xml"/><Relationship Id="rId48" Type="http://schemas.openxmlformats.org/officeDocument/2006/relationships/tags" Target="../tags/tag877.xml"/><Relationship Id="rId47" Type="http://schemas.openxmlformats.org/officeDocument/2006/relationships/tags" Target="../tags/tag876.xml"/><Relationship Id="rId46" Type="http://schemas.openxmlformats.org/officeDocument/2006/relationships/tags" Target="../tags/tag875.xml"/><Relationship Id="rId45" Type="http://schemas.openxmlformats.org/officeDocument/2006/relationships/tags" Target="../tags/tag874.xml"/><Relationship Id="rId44" Type="http://schemas.openxmlformats.org/officeDocument/2006/relationships/tags" Target="../tags/tag873.xml"/><Relationship Id="rId43" Type="http://schemas.openxmlformats.org/officeDocument/2006/relationships/tags" Target="../tags/tag872.xml"/><Relationship Id="rId42" Type="http://schemas.openxmlformats.org/officeDocument/2006/relationships/tags" Target="../tags/tag871.xml"/><Relationship Id="rId41" Type="http://schemas.openxmlformats.org/officeDocument/2006/relationships/tags" Target="../tags/tag870.xml"/><Relationship Id="rId40" Type="http://schemas.openxmlformats.org/officeDocument/2006/relationships/tags" Target="../tags/tag869.xml"/><Relationship Id="rId4" Type="http://schemas.openxmlformats.org/officeDocument/2006/relationships/tags" Target="../tags/tag833.xml"/><Relationship Id="rId39" Type="http://schemas.openxmlformats.org/officeDocument/2006/relationships/tags" Target="../tags/tag868.xml"/><Relationship Id="rId38" Type="http://schemas.openxmlformats.org/officeDocument/2006/relationships/tags" Target="../tags/tag867.xml"/><Relationship Id="rId37" Type="http://schemas.openxmlformats.org/officeDocument/2006/relationships/tags" Target="../tags/tag866.xml"/><Relationship Id="rId36" Type="http://schemas.openxmlformats.org/officeDocument/2006/relationships/tags" Target="../tags/tag865.xml"/><Relationship Id="rId35" Type="http://schemas.openxmlformats.org/officeDocument/2006/relationships/tags" Target="../tags/tag864.xml"/><Relationship Id="rId34" Type="http://schemas.openxmlformats.org/officeDocument/2006/relationships/tags" Target="../tags/tag863.xml"/><Relationship Id="rId33" Type="http://schemas.openxmlformats.org/officeDocument/2006/relationships/tags" Target="../tags/tag862.xml"/><Relationship Id="rId32" Type="http://schemas.openxmlformats.org/officeDocument/2006/relationships/tags" Target="../tags/tag861.xml"/><Relationship Id="rId31" Type="http://schemas.openxmlformats.org/officeDocument/2006/relationships/tags" Target="../tags/tag860.xml"/><Relationship Id="rId30" Type="http://schemas.openxmlformats.org/officeDocument/2006/relationships/tags" Target="../tags/tag859.xml"/><Relationship Id="rId3" Type="http://schemas.openxmlformats.org/officeDocument/2006/relationships/tags" Target="../tags/tag832.xml"/><Relationship Id="rId29" Type="http://schemas.openxmlformats.org/officeDocument/2006/relationships/tags" Target="../tags/tag858.xml"/><Relationship Id="rId28" Type="http://schemas.openxmlformats.org/officeDocument/2006/relationships/tags" Target="../tags/tag857.xml"/><Relationship Id="rId27" Type="http://schemas.openxmlformats.org/officeDocument/2006/relationships/tags" Target="../tags/tag856.xml"/><Relationship Id="rId26" Type="http://schemas.openxmlformats.org/officeDocument/2006/relationships/tags" Target="../tags/tag855.xml"/><Relationship Id="rId25" Type="http://schemas.openxmlformats.org/officeDocument/2006/relationships/tags" Target="../tags/tag854.xml"/><Relationship Id="rId24" Type="http://schemas.openxmlformats.org/officeDocument/2006/relationships/tags" Target="../tags/tag853.xml"/><Relationship Id="rId23" Type="http://schemas.openxmlformats.org/officeDocument/2006/relationships/tags" Target="../tags/tag852.xml"/><Relationship Id="rId22" Type="http://schemas.openxmlformats.org/officeDocument/2006/relationships/tags" Target="../tags/tag851.xml"/><Relationship Id="rId21" Type="http://schemas.openxmlformats.org/officeDocument/2006/relationships/tags" Target="../tags/tag850.xml"/><Relationship Id="rId20" Type="http://schemas.openxmlformats.org/officeDocument/2006/relationships/tags" Target="../tags/tag849.xml"/><Relationship Id="rId2" Type="http://schemas.openxmlformats.org/officeDocument/2006/relationships/tags" Target="../tags/tag831.xml"/><Relationship Id="rId19" Type="http://schemas.openxmlformats.org/officeDocument/2006/relationships/tags" Target="../tags/tag848.xml"/><Relationship Id="rId18" Type="http://schemas.openxmlformats.org/officeDocument/2006/relationships/tags" Target="../tags/tag847.xml"/><Relationship Id="rId17" Type="http://schemas.openxmlformats.org/officeDocument/2006/relationships/tags" Target="../tags/tag846.xml"/><Relationship Id="rId16" Type="http://schemas.openxmlformats.org/officeDocument/2006/relationships/tags" Target="../tags/tag845.xml"/><Relationship Id="rId15" Type="http://schemas.openxmlformats.org/officeDocument/2006/relationships/tags" Target="../tags/tag844.xml"/><Relationship Id="rId14" Type="http://schemas.openxmlformats.org/officeDocument/2006/relationships/tags" Target="../tags/tag843.xml"/><Relationship Id="rId13" Type="http://schemas.openxmlformats.org/officeDocument/2006/relationships/tags" Target="../tags/tag842.xml"/><Relationship Id="rId12" Type="http://schemas.openxmlformats.org/officeDocument/2006/relationships/tags" Target="../tags/tag841.xml"/><Relationship Id="rId11" Type="http://schemas.openxmlformats.org/officeDocument/2006/relationships/tags" Target="../tags/tag840.xml"/><Relationship Id="rId10" Type="http://schemas.openxmlformats.org/officeDocument/2006/relationships/tags" Target="../tags/tag839.xml"/><Relationship Id="rId1" Type="http://schemas.openxmlformats.org/officeDocument/2006/relationships/tags" Target="../tags/tag83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890.xml"/><Relationship Id="rId8" Type="http://schemas.openxmlformats.org/officeDocument/2006/relationships/tags" Target="../tags/tag889.xml"/><Relationship Id="rId7" Type="http://schemas.openxmlformats.org/officeDocument/2006/relationships/image" Target="../media/image65.svg"/><Relationship Id="rId6" Type="http://schemas.openxmlformats.org/officeDocument/2006/relationships/image" Target="../media/image64.png"/><Relationship Id="rId5" Type="http://schemas.openxmlformats.org/officeDocument/2006/relationships/tags" Target="../tags/tag888.xml"/><Relationship Id="rId4" Type="http://schemas.openxmlformats.org/officeDocument/2006/relationships/tags" Target="../tags/tag887.xml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909.xml"/><Relationship Id="rId3" Type="http://schemas.openxmlformats.org/officeDocument/2006/relationships/tags" Target="../tags/tag886.xml"/><Relationship Id="rId29" Type="http://schemas.openxmlformats.org/officeDocument/2006/relationships/image" Target="../media/image67.svg"/><Relationship Id="rId28" Type="http://schemas.openxmlformats.org/officeDocument/2006/relationships/image" Target="../media/image66.png"/><Relationship Id="rId27" Type="http://schemas.openxmlformats.org/officeDocument/2006/relationships/tags" Target="../tags/tag908.xml"/><Relationship Id="rId26" Type="http://schemas.openxmlformats.org/officeDocument/2006/relationships/tags" Target="../tags/tag907.xml"/><Relationship Id="rId25" Type="http://schemas.openxmlformats.org/officeDocument/2006/relationships/tags" Target="../tags/tag906.xml"/><Relationship Id="rId24" Type="http://schemas.openxmlformats.org/officeDocument/2006/relationships/tags" Target="../tags/tag905.xml"/><Relationship Id="rId23" Type="http://schemas.openxmlformats.org/officeDocument/2006/relationships/tags" Target="../tags/tag904.xml"/><Relationship Id="rId22" Type="http://schemas.openxmlformats.org/officeDocument/2006/relationships/tags" Target="../tags/tag903.xml"/><Relationship Id="rId21" Type="http://schemas.openxmlformats.org/officeDocument/2006/relationships/tags" Target="../tags/tag902.xml"/><Relationship Id="rId20" Type="http://schemas.openxmlformats.org/officeDocument/2006/relationships/tags" Target="../tags/tag901.xml"/><Relationship Id="rId2" Type="http://schemas.openxmlformats.org/officeDocument/2006/relationships/tags" Target="../tags/tag885.xml"/><Relationship Id="rId19" Type="http://schemas.openxmlformats.org/officeDocument/2006/relationships/tags" Target="../tags/tag900.xml"/><Relationship Id="rId18" Type="http://schemas.openxmlformats.org/officeDocument/2006/relationships/tags" Target="../tags/tag899.xml"/><Relationship Id="rId17" Type="http://schemas.openxmlformats.org/officeDocument/2006/relationships/tags" Target="../tags/tag898.xml"/><Relationship Id="rId16" Type="http://schemas.openxmlformats.org/officeDocument/2006/relationships/tags" Target="../tags/tag897.xml"/><Relationship Id="rId15" Type="http://schemas.openxmlformats.org/officeDocument/2006/relationships/tags" Target="../tags/tag896.xml"/><Relationship Id="rId14" Type="http://schemas.openxmlformats.org/officeDocument/2006/relationships/tags" Target="../tags/tag895.xml"/><Relationship Id="rId13" Type="http://schemas.openxmlformats.org/officeDocument/2006/relationships/tags" Target="../tags/tag894.xml"/><Relationship Id="rId12" Type="http://schemas.openxmlformats.org/officeDocument/2006/relationships/tags" Target="../tags/tag893.xml"/><Relationship Id="rId11" Type="http://schemas.openxmlformats.org/officeDocument/2006/relationships/tags" Target="../tags/tag892.xml"/><Relationship Id="rId10" Type="http://schemas.openxmlformats.org/officeDocument/2006/relationships/tags" Target="../tags/tag891.xml"/><Relationship Id="rId1" Type="http://schemas.openxmlformats.org/officeDocument/2006/relationships/tags" Target="../tags/tag884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916.xml"/><Relationship Id="rId8" Type="http://schemas.openxmlformats.org/officeDocument/2006/relationships/image" Target="../media/image69.svg"/><Relationship Id="rId7" Type="http://schemas.openxmlformats.org/officeDocument/2006/relationships/image" Target="../media/image68.png"/><Relationship Id="rId6" Type="http://schemas.openxmlformats.org/officeDocument/2006/relationships/tags" Target="../tags/tag915.xml"/><Relationship Id="rId5" Type="http://schemas.openxmlformats.org/officeDocument/2006/relationships/tags" Target="../tags/tag914.xml"/><Relationship Id="rId4" Type="http://schemas.openxmlformats.org/officeDocument/2006/relationships/tags" Target="../tags/tag913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936.xml"/><Relationship Id="rId30" Type="http://schemas.openxmlformats.org/officeDocument/2006/relationships/tags" Target="../tags/tag935.xml"/><Relationship Id="rId3" Type="http://schemas.openxmlformats.org/officeDocument/2006/relationships/tags" Target="../tags/tag912.xml"/><Relationship Id="rId29" Type="http://schemas.openxmlformats.org/officeDocument/2006/relationships/tags" Target="../tags/tag934.xml"/><Relationship Id="rId28" Type="http://schemas.openxmlformats.org/officeDocument/2006/relationships/tags" Target="../tags/tag933.xml"/><Relationship Id="rId27" Type="http://schemas.openxmlformats.org/officeDocument/2006/relationships/tags" Target="../tags/tag932.xml"/><Relationship Id="rId26" Type="http://schemas.openxmlformats.org/officeDocument/2006/relationships/tags" Target="../tags/tag931.xml"/><Relationship Id="rId25" Type="http://schemas.openxmlformats.org/officeDocument/2006/relationships/tags" Target="../tags/tag930.xml"/><Relationship Id="rId24" Type="http://schemas.openxmlformats.org/officeDocument/2006/relationships/tags" Target="../tags/tag929.xml"/><Relationship Id="rId23" Type="http://schemas.openxmlformats.org/officeDocument/2006/relationships/tags" Target="../tags/tag928.xml"/><Relationship Id="rId22" Type="http://schemas.openxmlformats.org/officeDocument/2006/relationships/tags" Target="../tags/tag927.xml"/><Relationship Id="rId21" Type="http://schemas.openxmlformats.org/officeDocument/2006/relationships/tags" Target="../tags/tag926.xml"/><Relationship Id="rId20" Type="http://schemas.openxmlformats.org/officeDocument/2006/relationships/tags" Target="../tags/tag925.xml"/><Relationship Id="rId2" Type="http://schemas.openxmlformats.org/officeDocument/2006/relationships/tags" Target="../tags/tag911.xml"/><Relationship Id="rId19" Type="http://schemas.openxmlformats.org/officeDocument/2006/relationships/tags" Target="../tags/tag924.xml"/><Relationship Id="rId18" Type="http://schemas.openxmlformats.org/officeDocument/2006/relationships/tags" Target="../tags/tag923.xml"/><Relationship Id="rId17" Type="http://schemas.openxmlformats.org/officeDocument/2006/relationships/tags" Target="../tags/tag922.xml"/><Relationship Id="rId16" Type="http://schemas.openxmlformats.org/officeDocument/2006/relationships/tags" Target="../tags/tag921.xml"/><Relationship Id="rId15" Type="http://schemas.openxmlformats.org/officeDocument/2006/relationships/image" Target="../media/image16.svg"/><Relationship Id="rId14" Type="http://schemas.openxmlformats.org/officeDocument/2006/relationships/image" Target="../media/image15.png"/><Relationship Id="rId13" Type="http://schemas.openxmlformats.org/officeDocument/2006/relationships/tags" Target="../tags/tag920.xml"/><Relationship Id="rId12" Type="http://schemas.openxmlformats.org/officeDocument/2006/relationships/tags" Target="../tags/tag919.xml"/><Relationship Id="rId11" Type="http://schemas.openxmlformats.org/officeDocument/2006/relationships/tags" Target="../tags/tag918.xml"/><Relationship Id="rId10" Type="http://schemas.openxmlformats.org/officeDocument/2006/relationships/tags" Target="../tags/tag917.xml"/><Relationship Id="rId1" Type="http://schemas.openxmlformats.org/officeDocument/2006/relationships/tags" Target="../tags/tag910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39.xml"/><Relationship Id="rId2" Type="http://schemas.openxmlformats.org/officeDocument/2006/relationships/tags" Target="../tags/tag938.xml"/><Relationship Id="rId1" Type="http://schemas.openxmlformats.org/officeDocument/2006/relationships/tags" Target="../tags/tag937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946.xml"/><Relationship Id="rId8" Type="http://schemas.openxmlformats.org/officeDocument/2006/relationships/tags" Target="../tags/tag945.xml"/><Relationship Id="rId7" Type="http://schemas.openxmlformats.org/officeDocument/2006/relationships/tags" Target="../tags/tag944.xml"/><Relationship Id="rId6" Type="http://schemas.openxmlformats.org/officeDocument/2006/relationships/tags" Target="../tags/tag943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965.xml"/><Relationship Id="rId31" Type="http://schemas.openxmlformats.org/officeDocument/2006/relationships/tags" Target="../tags/tag964.xml"/><Relationship Id="rId30" Type="http://schemas.openxmlformats.org/officeDocument/2006/relationships/tags" Target="../tags/tag963.xml"/><Relationship Id="rId3" Type="http://schemas.openxmlformats.org/officeDocument/2006/relationships/tags" Target="../tags/tag942.xml"/><Relationship Id="rId29" Type="http://schemas.openxmlformats.org/officeDocument/2006/relationships/tags" Target="../tags/tag962.xml"/><Relationship Id="rId28" Type="http://schemas.openxmlformats.org/officeDocument/2006/relationships/tags" Target="../tags/tag961.xml"/><Relationship Id="rId27" Type="http://schemas.openxmlformats.org/officeDocument/2006/relationships/tags" Target="../tags/tag960.xml"/><Relationship Id="rId26" Type="http://schemas.openxmlformats.org/officeDocument/2006/relationships/tags" Target="../tags/tag959.xml"/><Relationship Id="rId25" Type="http://schemas.openxmlformats.org/officeDocument/2006/relationships/tags" Target="../tags/tag958.xml"/><Relationship Id="rId24" Type="http://schemas.openxmlformats.org/officeDocument/2006/relationships/image" Target="../media/image6.svg"/><Relationship Id="rId23" Type="http://schemas.openxmlformats.org/officeDocument/2006/relationships/image" Target="../media/image23.png"/><Relationship Id="rId22" Type="http://schemas.openxmlformats.org/officeDocument/2006/relationships/tags" Target="../tags/tag957.xml"/><Relationship Id="rId21" Type="http://schemas.openxmlformats.org/officeDocument/2006/relationships/tags" Target="../tags/tag956.xml"/><Relationship Id="rId20" Type="http://schemas.openxmlformats.org/officeDocument/2006/relationships/tags" Target="../tags/tag955.xml"/><Relationship Id="rId2" Type="http://schemas.openxmlformats.org/officeDocument/2006/relationships/tags" Target="../tags/tag941.xml"/><Relationship Id="rId19" Type="http://schemas.openxmlformats.org/officeDocument/2006/relationships/tags" Target="../tags/tag954.xml"/><Relationship Id="rId18" Type="http://schemas.openxmlformats.org/officeDocument/2006/relationships/tags" Target="../tags/tag953.xml"/><Relationship Id="rId17" Type="http://schemas.openxmlformats.org/officeDocument/2006/relationships/tags" Target="../tags/tag952.xml"/><Relationship Id="rId16" Type="http://schemas.openxmlformats.org/officeDocument/2006/relationships/tags" Target="../tags/tag951.xml"/><Relationship Id="rId15" Type="http://schemas.openxmlformats.org/officeDocument/2006/relationships/tags" Target="../tags/tag950.xml"/><Relationship Id="rId14" Type="http://schemas.openxmlformats.org/officeDocument/2006/relationships/tags" Target="../tags/tag949.xml"/><Relationship Id="rId13" Type="http://schemas.openxmlformats.org/officeDocument/2006/relationships/tags" Target="../tags/tag948.xml"/><Relationship Id="rId12" Type="http://schemas.openxmlformats.org/officeDocument/2006/relationships/image" Target="../media/image22.svg"/><Relationship Id="rId11" Type="http://schemas.openxmlformats.org/officeDocument/2006/relationships/image" Target="../media/image21.png"/><Relationship Id="rId10" Type="http://schemas.openxmlformats.org/officeDocument/2006/relationships/tags" Target="../tags/tag947.xml"/><Relationship Id="rId1" Type="http://schemas.openxmlformats.org/officeDocument/2006/relationships/tags" Target="../tags/tag940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974.xml"/><Relationship Id="rId8" Type="http://schemas.openxmlformats.org/officeDocument/2006/relationships/tags" Target="../tags/tag973.xml"/><Relationship Id="rId7" Type="http://schemas.openxmlformats.org/officeDocument/2006/relationships/tags" Target="../tags/tag972.xml"/><Relationship Id="rId6" Type="http://schemas.openxmlformats.org/officeDocument/2006/relationships/tags" Target="../tags/tag971.xml"/><Relationship Id="rId5" Type="http://schemas.openxmlformats.org/officeDocument/2006/relationships/tags" Target="../tags/tag970.xml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1008.xml"/><Relationship Id="rId42" Type="http://schemas.openxmlformats.org/officeDocument/2006/relationships/tags" Target="../tags/tag1007.xml"/><Relationship Id="rId41" Type="http://schemas.openxmlformats.org/officeDocument/2006/relationships/tags" Target="../tags/tag1006.xml"/><Relationship Id="rId40" Type="http://schemas.openxmlformats.org/officeDocument/2006/relationships/tags" Target="../tags/tag1005.xml"/><Relationship Id="rId4" Type="http://schemas.openxmlformats.org/officeDocument/2006/relationships/tags" Target="../tags/tag969.xml"/><Relationship Id="rId39" Type="http://schemas.openxmlformats.org/officeDocument/2006/relationships/tags" Target="../tags/tag1004.xml"/><Relationship Id="rId38" Type="http://schemas.openxmlformats.org/officeDocument/2006/relationships/tags" Target="../tags/tag1003.xml"/><Relationship Id="rId37" Type="http://schemas.openxmlformats.org/officeDocument/2006/relationships/tags" Target="../tags/tag1002.xml"/><Relationship Id="rId36" Type="http://schemas.openxmlformats.org/officeDocument/2006/relationships/tags" Target="../tags/tag1001.xml"/><Relationship Id="rId35" Type="http://schemas.openxmlformats.org/officeDocument/2006/relationships/tags" Target="../tags/tag1000.xml"/><Relationship Id="rId34" Type="http://schemas.openxmlformats.org/officeDocument/2006/relationships/tags" Target="../tags/tag999.xml"/><Relationship Id="rId33" Type="http://schemas.openxmlformats.org/officeDocument/2006/relationships/tags" Target="../tags/tag998.xml"/><Relationship Id="rId32" Type="http://schemas.openxmlformats.org/officeDocument/2006/relationships/tags" Target="../tags/tag997.xml"/><Relationship Id="rId31" Type="http://schemas.openxmlformats.org/officeDocument/2006/relationships/tags" Target="../tags/tag996.xml"/><Relationship Id="rId30" Type="http://schemas.openxmlformats.org/officeDocument/2006/relationships/tags" Target="../tags/tag995.xml"/><Relationship Id="rId3" Type="http://schemas.openxmlformats.org/officeDocument/2006/relationships/tags" Target="../tags/tag968.xml"/><Relationship Id="rId29" Type="http://schemas.openxmlformats.org/officeDocument/2006/relationships/tags" Target="../tags/tag994.xml"/><Relationship Id="rId28" Type="http://schemas.openxmlformats.org/officeDocument/2006/relationships/tags" Target="../tags/tag993.xml"/><Relationship Id="rId27" Type="http://schemas.openxmlformats.org/officeDocument/2006/relationships/tags" Target="../tags/tag992.xml"/><Relationship Id="rId26" Type="http://schemas.openxmlformats.org/officeDocument/2006/relationships/tags" Target="../tags/tag991.xml"/><Relationship Id="rId25" Type="http://schemas.openxmlformats.org/officeDocument/2006/relationships/tags" Target="../tags/tag990.xml"/><Relationship Id="rId24" Type="http://schemas.openxmlformats.org/officeDocument/2006/relationships/tags" Target="../tags/tag989.xml"/><Relationship Id="rId23" Type="http://schemas.openxmlformats.org/officeDocument/2006/relationships/tags" Target="../tags/tag988.xml"/><Relationship Id="rId22" Type="http://schemas.openxmlformats.org/officeDocument/2006/relationships/tags" Target="../tags/tag987.xml"/><Relationship Id="rId21" Type="http://schemas.openxmlformats.org/officeDocument/2006/relationships/tags" Target="../tags/tag986.xml"/><Relationship Id="rId20" Type="http://schemas.openxmlformats.org/officeDocument/2006/relationships/tags" Target="../tags/tag985.xml"/><Relationship Id="rId2" Type="http://schemas.openxmlformats.org/officeDocument/2006/relationships/tags" Target="../tags/tag967.xml"/><Relationship Id="rId19" Type="http://schemas.openxmlformats.org/officeDocument/2006/relationships/tags" Target="../tags/tag984.xml"/><Relationship Id="rId18" Type="http://schemas.openxmlformats.org/officeDocument/2006/relationships/tags" Target="../tags/tag983.xml"/><Relationship Id="rId17" Type="http://schemas.openxmlformats.org/officeDocument/2006/relationships/tags" Target="../tags/tag982.xml"/><Relationship Id="rId16" Type="http://schemas.openxmlformats.org/officeDocument/2006/relationships/tags" Target="../tags/tag981.xml"/><Relationship Id="rId15" Type="http://schemas.openxmlformats.org/officeDocument/2006/relationships/tags" Target="../tags/tag980.xml"/><Relationship Id="rId14" Type="http://schemas.openxmlformats.org/officeDocument/2006/relationships/tags" Target="../tags/tag979.xml"/><Relationship Id="rId13" Type="http://schemas.openxmlformats.org/officeDocument/2006/relationships/tags" Target="../tags/tag978.xml"/><Relationship Id="rId12" Type="http://schemas.openxmlformats.org/officeDocument/2006/relationships/tags" Target="../tags/tag977.xml"/><Relationship Id="rId11" Type="http://schemas.openxmlformats.org/officeDocument/2006/relationships/tags" Target="../tags/tag976.xml"/><Relationship Id="rId10" Type="http://schemas.openxmlformats.org/officeDocument/2006/relationships/tags" Target="../tags/tag975.xml"/><Relationship Id="rId1" Type="http://schemas.openxmlformats.org/officeDocument/2006/relationships/tags" Target="../tags/tag966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1011.xml"/><Relationship Id="rId2" Type="http://schemas.openxmlformats.org/officeDocument/2006/relationships/tags" Target="../tags/tag1010.xml"/><Relationship Id="rId1" Type="http://schemas.openxmlformats.org/officeDocument/2006/relationships/tags" Target="../tags/tag10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1"/>
            </p:custDataLst>
          </p:nvPr>
        </p:nvSpPr>
        <p:spPr>
          <a:xfrm>
            <a:off x="2919624" y="1028700"/>
            <a:ext cx="6352646" cy="2540000"/>
          </a:xfrm>
        </p:spPr>
        <p:txBody>
          <a:bodyPr>
            <a:normAutofit/>
          </a:bodyPr>
          <a:p>
            <a:r>
              <a:rPr lang="zh-CN" altLang="en-US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服务大局定好位 </a:t>
            </a:r>
            <a:br>
              <a:rPr lang="zh-CN" altLang="en-US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zh-CN" altLang="en-US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忠诚履职服务好</a:t>
            </a:r>
            <a:endParaRPr lang="zh-CN" altLang="en-US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90"/>
            <p:custDataLst>
              <p:tags r:id="rId2"/>
            </p:custDataLst>
          </p:nvPr>
        </p:nvSpPr>
        <p:spPr>
          <a:xfrm>
            <a:off x="4998473" y="4900930"/>
            <a:ext cx="2540882" cy="533400"/>
          </a:xfrm>
        </p:spPr>
        <p:txBody>
          <a:bodyPr>
            <a:normAutofit/>
          </a:bodyPr>
          <a:p>
            <a:r>
              <a:rPr lang="zh-CN" altLang="en-US" sz="1600"/>
              <a:t>主讲人：笔杆</a:t>
            </a:r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7112000" y="316801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en-US" altLang="zh-CN" sz="28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-</a:t>
            </a:r>
            <a:r>
              <a:rPr lang="zh-CN" altLang="en-US" sz="28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公文写作专题培训</a:t>
            </a:r>
            <a:endParaRPr lang="zh-CN" altLang="en-US" sz="28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课程导览</a:t>
            </a:r>
            <a:endParaRPr sz="42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6714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3300" b="1">
              <a:solidFill>
                <a:srgbClr val="2875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1542415" y="1918970"/>
            <a:ext cx="9525" cy="52387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876425" y="18721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认识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公文</a:t>
            </a:r>
            <a:endParaRPr sz="21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87642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建立公文本质认知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619569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652499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3300" b="1">
              <a:solidFill>
                <a:srgbClr val="2875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7200265" y="1918970"/>
            <a:ext cx="9525" cy="52387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534275" y="18721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行文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逻辑</a:t>
            </a:r>
            <a:endParaRPr sz="21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753427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掌握谋篇布局规律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3784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6714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3300" b="1">
              <a:solidFill>
                <a:srgbClr val="2875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1542415" y="3614420"/>
            <a:ext cx="9525" cy="52387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876425" y="3567589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格式与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endParaRPr sz="21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187642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筑牢规范表达基本功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619569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652499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3300" b="1">
              <a:solidFill>
                <a:srgbClr val="2875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7200265" y="3614420"/>
            <a:ext cx="9525" cy="52387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534275" y="356758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常用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文种</a:t>
            </a: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写作</a:t>
            </a:r>
            <a:endParaRPr sz="21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53427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逐类掌握高频文种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53784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86714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sz="3300" b="1">
              <a:solidFill>
                <a:srgbClr val="2875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1542415" y="5309870"/>
            <a:ext cx="9525" cy="52387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1876425" y="526303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公文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办理</a:t>
            </a: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流程</a:t>
            </a:r>
            <a:endParaRPr sz="21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187642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贯通收发文全流程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28"/>
            </p:custDataLst>
          </p:nvPr>
        </p:nvSpPr>
        <p:spPr>
          <a:xfrm>
            <a:off x="619569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9"/>
            </p:custDataLst>
          </p:nvPr>
        </p:nvSpPr>
        <p:spPr>
          <a:xfrm>
            <a:off x="652499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sz="3300" b="1">
              <a:solidFill>
                <a:srgbClr val="2875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>
            <p:custDataLst>
              <p:tags r:id="rId30"/>
            </p:custDataLst>
          </p:nvPr>
        </p:nvSpPr>
        <p:spPr>
          <a:xfrm>
            <a:off x="7200265" y="5309870"/>
            <a:ext cx="9525" cy="52387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7534275" y="526303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忠诚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履职</a:t>
            </a: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服务大局</a:t>
            </a:r>
            <a:endParaRPr sz="21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2"/>
            </p:custDataLst>
          </p:nvPr>
        </p:nvSpPr>
        <p:spPr>
          <a:xfrm>
            <a:off x="753427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把能力转化为担当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认识公文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公文是机关履职的法定载体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公文是党政机关、人民团体、企事业单位在公务活动中形成的，具有法定效力和规范体式的文书。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609600" y="1649095"/>
            <a:ext cx="38100" cy="419100"/>
          </a:xfrm>
          <a:custGeom>
            <a:avLst/>
            <a:gdLst>
              <a:gd name="sw" fmla="*/ 1 w 60"/>
              <a:gd name="sh" fmla="*/ 1 h 660"/>
              <a:gd name="mins" fmla="min sw sh"/>
              <a:gd name="dsw" fmla="+- 0 sw mins"/>
              <a:gd name="dsh" fmla="+- 0 sh mins"/>
              <a:gd name="p0x0" fmla="*/ 30 w 60"/>
              <a:gd name="p0y0" fmla="*/ 0 h 660"/>
              <a:gd name="p0x1" fmla="*/ 46 w 60"/>
              <a:gd name="p0y1" fmla="*/ 0 h 660"/>
              <a:gd name="p0x2" fmla="*/ 60 w 60"/>
              <a:gd name="p0y2" fmla="*/ 13 h 660"/>
              <a:gd name="p0x3" fmla="*/ 60 w 60"/>
              <a:gd name="p0y3" fmla="*/ 30 h 660"/>
              <a:gd name="p0x4" fmla="*/ 60 w 60"/>
              <a:gd name="p0y4" fmla="*/ 630 h 660"/>
              <a:gd name="p0x5" fmla="*/ 60 w 60"/>
              <a:gd name="p0y5" fmla="*/ 646 h 660"/>
              <a:gd name="p0x6" fmla="*/ 46 w 60"/>
              <a:gd name="p0y6" fmla="*/ 660 h 660"/>
              <a:gd name="p0x7" fmla="*/ 30 w 60"/>
              <a:gd name="p0y7" fmla="*/ 660 h 660"/>
              <a:gd name="p0x8" fmla="*/ 13 w 60"/>
              <a:gd name="p0y8" fmla="*/ 660 h 660"/>
              <a:gd name="p0x9" fmla="*/ 0 w 60"/>
              <a:gd name="p0y9" fmla="*/ 646 h 660"/>
              <a:gd name="p0x10" fmla="*/ 0 w 60"/>
              <a:gd name="p0y10" fmla="*/ 630 h 660"/>
              <a:gd name="p0x11" fmla="*/ 0 w 60"/>
              <a:gd name="p0y11" fmla="*/ 30 h 660"/>
              <a:gd name="p0x12" fmla="*/ 0 w 60"/>
              <a:gd name="p0y12" fmla="*/ 13 h 660"/>
              <a:gd name="p0x13" fmla="*/ 13 w 60"/>
              <a:gd name="p0y13" fmla="*/ 0 h 660"/>
              <a:gd name="p0x14" fmla="*/ 30 w 60"/>
              <a:gd name="p0y14" fmla="*/ 0 h 6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00100" y="1553480"/>
            <a:ext cx="63437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把握公文本质，从</a:t>
            </a: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三个关键词</a:t>
            </a: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入手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00100" y="1881140"/>
            <a:ext cx="6686626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由表及里，先认准公文的法定属性、规范形式与适用边界，方能用好这一履职载体。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71500" y="5654040"/>
            <a:ext cx="11049000" cy="822960"/>
            <a:chOff x="900" y="8904"/>
            <a:chExt cx="17400" cy="1296"/>
          </a:xfrm>
        </p:grpSpPr>
        <p:sp>
          <p:nvSpPr>
            <p:cNvPr id="44" name="任意多边形 43"/>
            <p:cNvSpPr/>
            <p:nvPr>
              <p:custDataLst>
                <p:tags r:id="rId6"/>
              </p:custDataLst>
            </p:nvPr>
          </p:nvSpPr>
          <p:spPr>
            <a:xfrm>
              <a:off x="900" y="8904"/>
              <a:ext cx="17400" cy="1296"/>
            </a:xfrm>
            <a:custGeom>
              <a:avLst/>
              <a:gdLst>
                <a:gd name="sw" fmla="*/ 1 w 17400"/>
                <a:gd name="sh" fmla="*/ 1 h 1295"/>
                <a:gd name="mins" fmla="min sw sh"/>
                <a:gd name="dsw" fmla="+- 0 sw mins"/>
                <a:gd name="dsh" fmla="+- 0 sh mins"/>
                <a:gd name="p0x0" fmla="*/ 120 w 17400"/>
                <a:gd name="p0y0" fmla="*/ 0 h 1295"/>
                <a:gd name="p0x1" fmla="*/ 17280 w 17400"/>
                <a:gd name="p0y1" fmla="*/ 0 h 1295"/>
                <a:gd name="p0x2" fmla="*/ 17346 w 17400"/>
                <a:gd name="p0y2" fmla="*/ 0 h 1295"/>
                <a:gd name="p0x3" fmla="*/ 17400 w 17400"/>
                <a:gd name="p0y3" fmla="*/ 53 h 1295"/>
                <a:gd name="p0x4" fmla="*/ 17400 w 17400"/>
                <a:gd name="p0y4" fmla="*/ 120 h 1295"/>
                <a:gd name="p0x5" fmla="*/ 17400 w 17400"/>
                <a:gd name="p0y5" fmla="*/ 1175 h 1295"/>
                <a:gd name="p0x6" fmla="*/ 17400 w 17400"/>
                <a:gd name="p0y6" fmla="*/ 1242 h 1295"/>
                <a:gd name="p0x7" fmla="*/ 17346 w 17400"/>
                <a:gd name="p0y7" fmla="*/ 1295 h 1295"/>
                <a:gd name="p0x8" fmla="*/ 17280 w 17400"/>
                <a:gd name="p0y8" fmla="*/ 1295 h 1295"/>
                <a:gd name="p0x9" fmla="*/ 120 w 17400"/>
                <a:gd name="p0y9" fmla="*/ 1295 h 1295"/>
                <a:gd name="p0x10" fmla="*/ 53 w 17400"/>
                <a:gd name="p0y10" fmla="*/ 1295 h 1295"/>
                <a:gd name="p0x11" fmla="*/ 0 w 17400"/>
                <a:gd name="p0y11" fmla="*/ 1242 h 1295"/>
                <a:gd name="p0x12" fmla="*/ 0 w 17400"/>
                <a:gd name="p0y12" fmla="*/ 1175 h 1295"/>
                <a:gd name="p0x13" fmla="*/ 0 w 17400"/>
                <a:gd name="p0y13" fmla="*/ 120 h 1295"/>
                <a:gd name="p0x14" fmla="*/ 0 w 17400"/>
                <a:gd name="p0y14" fmla="*/ 53 h 1295"/>
                <a:gd name="p0x15" fmla="*/ 53 w 17400"/>
                <a:gd name="p0y15" fmla="*/ 0 h 1295"/>
                <a:gd name="p0x16" fmla="*/ 120 w 17400"/>
                <a:gd name="p0y16" fmla="*/ 0 h 12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7"/>
              </p:custDataLst>
            </p:nvPr>
          </p:nvSpPr>
          <p:spPr>
            <a:xfrm>
              <a:off x="900" y="8904"/>
              <a:ext cx="120" cy="1296"/>
            </a:xfrm>
            <a:custGeom>
              <a:avLst/>
              <a:gdLst>
                <a:gd name="sw" fmla="*/ 1 w 120"/>
                <a:gd name="sh" fmla="*/ 1 h 1295"/>
                <a:gd name="mins" fmla="min sw sh"/>
                <a:gd name="dsw" fmla="+- 0 sw mins"/>
                <a:gd name="dsh" fmla="+- 0 sh mins"/>
                <a:gd name="p0x0" fmla="*/ 0 w 120"/>
                <a:gd name="p0y0" fmla="*/ 1175 h 1295"/>
                <a:gd name="p0x1" fmla="*/ 0 w 120"/>
                <a:gd name="p0y1" fmla="*/ 120 h 1295"/>
                <a:gd name="p0x2" fmla="*/ 0 w 120"/>
                <a:gd name="p0y2" fmla="*/ 53 h 1295"/>
                <a:gd name="p0x3" fmla="*/ 53 w 120"/>
                <a:gd name="p0y3" fmla="*/ 0 h 1295"/>
                <a:gd name="p0x4" fmla="*/ 120 w 120"/>
                <a:gd name="p0y4" fmla="*/ 0 h 1295"/>
                <a:gd name="p0x5" fmla="*/ 86 w 120"/>
                <a:gd name="p0y5" fmla="*/ 0 h 1295"/>
                <a:gd name="p0x6" fmla="*/ 60 w 120"/>
                <a:gd name="p0y6" fmla="*/ 53 h 1295"/>
                <a:gd name="p0x7" fmla="*/ 60 w 120"/>
                <a:gd name="p0y7" fmla="*/ 120 h 1295"/>
                <a:gd name="p0x8" fmla="*/ 60 w 120"/>
                <a:gd name="p0y8" fmla="*/ 1175 h 1295"/>
                <a:gd name="p0x9" fmla="*/ 60 w 120"/>
                <a:gd name="p0y9" fmla="*/ 1242 h 1295"/>
                <a:gd name="p0x10" fmla="*/ 86 w 120"/>
                <a:gd name="p0y10" fmla="*/ 1295 h 1295"/>
                <a:gd name="p0x11" fmla="*/ 120 w 120"/>
                <a:gd name="p0y11" fmla="*/ 1295 h 1295"/>
                <a:gd name="p0x12" fmla="*/ 53 w 120"/>
                <a:gd name="p0y12" fmla="*/ 1295 h 1295"/>
                <a:gd name="p0x13" fmla="*/ 0 w 120"/>
                <a:gd name="p0y13" fmla="*/ 1242 h 1295"/>
                <a:gd name="p0x14" fmla="*/ 0 w 120"/>
                <a:gd name="p0y14" fmla="*/ 1175 h 12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>
            <p:custDataLst>
              <p:tags r:id="rId8"/>
            </p:custDataLst>
          </p:nvPr>
        </p:nvSpPr>
        <p:spPr>
          <a:xfrm>
            <a:off x="800100" y="5752167"/>
            <a:ext cx="106299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5A6574"/>
                </a:solidFill>
                <a:cs typeface="微软雅黑" panose="020B0503020204020204" charset="-122"/>
              </a:rPr>
              <a:t>“</a:t>
            </a:r>
            <a:r>
              <a:rPr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记牢这三个关键词</a:t>
            </a:r>
            <a:r>
              <a:rPr i="1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，就站在了认识公文的正确起点上。”</a:t>
            </a:r>
            <a:endParaRPr i="1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575945" y="2503805"/>
            <a:ext cx="3571875" cy="2916555"/>
          </a:xfrm>
          <a:custGeom>
            <a:avLst/>
            <a:gdLst>
              <a:gd name="sw" fmla="*/ 1 w 5625"/>
              <a:gd name="sh" fmla="*/ 1 h 4593"/>
              <a:gd name="mins" fmla="min sw sh"/>
              <a:gd name="dsw" fmla="+- 0 sw mins"/>
              <a:gd name="dsh" fmla="+- 0 sh mins"/>
              <a:gd name="p0x0" fmla="*/ 120 w 5625"/>
              <a:gd name="p0y0" fmla="*/ 0 h 4593"/>
              <a:gd name="p0x1" fmla="*/ 5505 w 5625"/>
              <a:gd name="p0y1" fmla="*/ 0 h 4593"/>
              <a:gd name="p0x2" fmla="*/ 5571 w 5625"/>
              <a:gd name="p0y2" fmla="*/ 0 h 4593"/>
              <a:gd name="p0x3" fmla="*/ 5625 w 5625"/>
              <a:gd name="p0y3" fmla="*/ 53 h 4593"/>
              <a:gd name="p0x4" fmla="*/ 5625 w 5625"/>
              <a:gd name="p0y4" fmla="*/ 120 h 4593"/>
              <a:gd name="p0x5" fmla="*/ 5625 w 5625"/>
              <a:gd name="p0y5" fmla="*/ 4473 h 4593"/>
              <a:gd name="p0x6" fmla="*/ 5625 w 5625"/>
              <a:gd name="p0y6" fmla="*/ 4539 h 4593"/>
              <a:gd name="p0x7" fmla="*/ 5571 w 5625"/>
              <a:gd name="p0y7" fmla="*/ 4593 h 4593"/>
              <a:gd name="p0x8" fmla="*/ 5505 w 5625"/>
              <a:gd name="p0y8" fmla="*/ 4593 h 4593"/>
              <a:gd name="p0x9" fmla="*/ 120 w 5625"/>
              <a:gd name="p0y9" fmla="*/ 4593 h 4593"/>
              <a:gd name="p0x10" fmla="*/ 53 w 5625"/>
              <a:gd name="p0y10" fmla="*/ 4593 h 4593"/>
              <a:gd name="p0x11" fmla="*/ 0 w 5625"/>
              <a:gd name="p0y11" fmla="*/ 4539 h 4593"/>
              <a:gd name="p0x12" fmla="*/ 0 w 5625"/>
              <a:gd name="p0y12" fmla="*/ 4473 h 4593"/>
              <a:gd name="p0x13" fmla="*/ 0 w 5625"/>
              <a:gd name="p0y13" fmla="*/ 120 h 4593"/>
              <a:gd name="p0x14" fmla="*/ 0 w 5625"/>
              <a:gd name="p0y14" fmla="*/ 53 h 4593"/>
              <a:gd name="p0x15" fmla="*/ 53 w 5625"/>
              <a:gd name="p0y15" fmla="*/ 0 h 4593"/>
              <a:gd name="p0x16" fmla="*/ 120 w 5625"/>
              <a:gd name="p0y16" fmla="*/ 0 h 4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771525" y="2660650"/>
            <a:ext cx="3181350" cy="408940"/>
            <a:chOff x="1215" y="4190"/>
            <a:chExt cx="5010" cy="644"/>
          </a:xfrm>
        </p:grpSpPr>
        <p:sp>
          <p:nvSpPr>
            <p:cNvPr id="9" name="任意多边形 8"/>
            <p:cNvSpPr/>
            <p:nvPr>
              <p:custDataLst>
                <p:tags r:id="rId10"/>
              </p:custDataLst>
            </p:nvPr>
          </p:nvSpPr>
          <p:spPr>
            <a:xfrm>
              <a:off x="1215" y="4190"/>
              <a:ext cx="5010" cy="645"/>
            </a:xfrm>
            <a:custGeom>
              <a:avLst/>
              <a:gdLst>
                <a:gd name="sw" fmla="*/ 1 w 5010"/>
                <a:gd name="sh" fmla="*/ 1 h 645"/>
                <a:gd name="mins" fmla="min sw sh"/>
                <a:gd name="dsw" fmla="+- 0 sw mins"/>
                <a:gd name="dsh" fmla="+- 0 sh mins"/>
                <a:gd name="p0x0" fmla="*/ 0 w 5010"/>
                <a:gd name="p0y0" fmla="*/ 0 h 645"/>
                <a:gd name="p0x1" fmla="*/ 5010 w 5010"/>
                <a:gd name="p0y1" fmla="*/ 0 h 645"/>
                <a:gd name="p0x2" fmla="*/ 5010 w 5010"/>
                <a:gd name="p0y2" fmla="*/ 645 h 645"/>
                <a:gd name="p0x3" fmla="*/ 0 w 5010"/>
                <a:gd name="p0y3" fmla="*/ 645 h 645"/>
                <a:gd name="p0x4" fmla="*/ 0 w 50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11"/>
              </p:custDataLst>
            </p:nvPr>
          </p:nvSpPr>
          <p:spPr>
            <a:xfrm>
              <a:off x="1215" y="4820"/>
              <a:ext cx="5010" cy="15"/>
            </a:xfrm>
            <a:custGeom>
              <a:avLst/>
              <a:gdLst>
                <a:gd name="sw" fmla="*/ 1 w 5010"/>
                <a:gd name="sh" fmla="*/ 1 h 15"/>
                <a:gd name="mins" fmla="min sw sh"/>
                <a:gd name="dsw" fmla="+- 0 sw mins"/>
                <a:gd name="dsh" fmla="+- 0 sh mins"/>
                <a:gd name="p0x0" fmla="*/ 5010 w 5010"/>
                <a:gd name="p0y0" fmla="*/ 15 h 15"/>
                <a:gd name="p0x1" fmla="*/ 0 w 5010"/>
                <a:gd name="p0y1" fmla="*/ 15 h 15"/>
                <a:gd name="p0x2" fmla="*/ 0 w 5010"/>
                <a:gd name="p0y2" fmla="*/ 0 h 15"/>
                <a:gd name="p0x3" fmla="*/ 5010 w 5010"/>
                <a:gd name="p0y3" fmla="*/ 0 h 15"/>
                <a:gd name="p0x4" fmla="*/ 5010 w 50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2670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49f54570-c384-11f1-a3d6-4ae5560fbfd8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404" b="404"/>
          <a:stretch>
            <a:fillRect/>
          </a:stretch>
        </p:blipFill>
        <p:spPr>
          <a:xfrm>
            <a:off x="828675" y="2727325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152525" y="2646026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三个关键词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775970" y="3819525"/>
            <a:ext cx="3171825" cy="809625"/>
          </a:xfrm>
          <a:custGeom>
            <a:avLst/>
            <a:gdLst>
              <a:gd name="sw" fmla="*/ 1 w 4995"/>
              <a:gd name="sh" fmla="*/ 1 h 1275"/>
              <a:gd name="mins" fmla="min sw sh"/>
              <a:gd name="dsw" fmla="+- 0 sw mins"/>
              <a:gd name="dsh" fmla="+- 0 sh mins"/>
              <a:gd name="p0x0" fmla="*/ 60 w 4995"/>
              <a:gd name="p0y0" fmla="*/ 0 h 1275"/>
              <a:gd name="p0x1" fmla="*/ 4935 w 4995"/>
              <a:gd name="p0y1" fmla="*/ 0 h 1275"/>
              <a:gd name="p0x2" fmla="*/ 4968 w 4995"/>
              <a:gd name="p0y2" fmla="*/ 0 h 1275"/>
              <a:gd name="p0x3" fmla="*/ 4995 w 4995"/>
              <a:gd name="p0y3" fmla="*/ 26 h 1275"/>
              <a:gd name="p0x4" fmla="*/ 4995 w 4995"/>
              <a:gd name="p0y4" fmla="*/ 60 h 1275"/>
              <a:gd name="p0x5" fmla="*/ 4995 w 4995"/>
              <a:gd name="p0y5" fmla="*/ 1215 h 1275"/>
              <a:gd name="p0x6" fmla="*/ 4995 w 4995"/>
              <a:gd name="p0y6" fmla="*/ 1248 h 1275"/>
              <a:gd name="p0x7" fmla="*/ 4968 w 4995"/>
              <a:gd name="p0y7" fmla="*/ 1275 h 1275"/>
              <a:gd name="p0x8" fmla="*/ 4935 w 4995"/>
              <a:gd name="p0y8" fmla="*/ 1275 h 1275"/>
              <a:gd name="p0x9" fmla="*/ 60 w 4995"/>
              <a:gd name="p0y9" fmla="*/ 1275 h 1275"/>
              <a:gd name="p0x10" fmla="*/ 26 w 4995"/>
              <a:gd name="p0y10" fmla="*/ 1275 h 1275"/>
              <a:gd name="p0x11" fmla="*/ 0 w 4995"/>
              <a:gd name="p0y11" fmla="*/ 1248 h 1275"/>
              <a:gd name="p0x12" fmla="*/ 0 w 4995"/>
              <a:gd name="p0y12" fmla="*/ 1215 h 1275"/>
              <a:gd name="p0x13" fmla="*/ 0 w 4995"/>
              <a:gd name="p0y13" fmla="*/ 60 h 1275"/>
              <a:gd name="p0x14" fmla="*/ 0 w 4995"/>
              <a:gd name="p0y14" fmla="*/ 26 h 1275"/>
              <a:gd name="p0x15" fmla="*/ 26 w 4995"/>
              <a:gd name="p0y15" fmla="*/ 0 h 1275"/>
              <a:gd name="p0x16" fmla="*/ 60 w 4995"/>
              <a:gd name="p0y16" fmla="*/ 0 h 12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933450" y="395732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60 w 1200"/>
              <a:gd name="p0y0" fmla="*/ 0 h 360"/>
              <a:gd name="p0x1" fmla="*/ 1140 w 1200"/>
              <a:gd name="p0y1" fmla="*/ 0 h 360"/>
              <a:gd name="p0x2" fmla="*/ 1173 w 1200"/>
              <a:gd name="p0y2" fmla="*/ 0 h 360"/>
              <a:gd name="p0x3" fmla="*/ 1200 w 1200"/>
              <a:gd name="p0y3" fmla="*/ 26 h 360"/>
              <a:gd name="p0x4" fmla="*/ 1200 w 1200"/>
              <a:gd name="p0y4" fmla="*/ 60 h 360"/>
              <a:gd name="p0x5" fmla="*/ 1200 w 1200"/>
              <a:gd name="p0y5" fmla="*/ 300 h 360"/>
              <a:gd name="p0x6" fmla="*/ 1200 w 1200"/>
              <a:gd name="p0y6" fmla="*/ 333 h 360"/>
              <a:gd name="p0x7" fmla="*/ 1173 w 1200"/>
              <a:gd name="p0y7" fmla="*/ 360 h 360"/>
              <a:gd name="p0x8" fmla="*/ 1140 w 1200"/>
              <a:gd name="p0y8" fmla="*/ 360 h 360"/>
              <a:gd name="p0x9" fmla="*/ 60 w 1200"/>
              <a:gd name="p0y9" fmla="*/ 360 h 360"/>
              <a:gd name="p0x10" fmla="*/ 26 w 1200"/>
              <a:gd name="p0y10" fmla="*/ 360 h 360"/>
              <a:gd name="p0x11" fmla="*/ 0 w 1200"/>
              <a:gd name="p0y11" fmla="*/ 333 h 360"/>
              <a:gd name="p0x12" fmla="*/ 0 w 1200"/>
              <a:gd name="p0y12" fmla="*/ 300 h 360"/>
              <a:gd name="p0x13" fmla="*/ 0 w 1200"/>
              <a:gd name="p0y13" fmla="*/ 60 h 360"/>
              <a:gd name="p0x14" fmla="*/ 0 w 1200"/>
              <a:gd name="p0y14" fmla="*/ 26 h 360"/>
              <a:gd name="p0x15" fmla="*/ 26 w 1200"/>
              <a:gd name="p0y15" fmla="*/ 0 h 360"/>
              <a:gd name="p0x16" fmla="*/ 6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009650" y="3968115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法定效力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1809826" y="3924300"/>
            <a:ext cx="1981124" cy="5953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一经制发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，相关单位必须执行或办理。</a:t>
            </a:r>
            <a:endParaRPr sz="150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4309745" y="2503805"/>
            <a:ext cx="3571875" cy="2916555"/>
          </a:xfrm>
          <a:custGeom>
            <a:avLst/>
            <a:gdLst>
              <a:gd name="sw" fmla="*/ 1 w 5625"/>
              <a:gd name="sh" fmla="*/ 1 h 4593"/>
              <a:gd name="mins" fmla="min sw sh"/>
              <a:gd name="dsw" fmla="+- 0 sw mins"/>
              <a:gd name="dsh" fmla="+- 0 sh mins"/>
              <a:gd name="p0x0" fmla="*/ 120 w 5625"/>
              <a:gd name="p0y0" fmla="*/ 0 h 4593"/>
              <a:gd name="p0x1" fmla="*/ 5505 w 5625"/>
              <a:gd name="p0y1" fmla="*/ 0 h 4593"/>
              <a:gd name="p0x2" fmla="*/ 5571 w 5625"/>
              <a:gd name="p0y2" fmla="*/ 0 h 4593"/>
              <a:gd name="p0x3" fmla="*/ 5625 w 5625"/>
              <a:gd name="p0y3" fmla="*/ 53 h 4593"/>
              <a:gd name="p0x4" fmla="*/ 5625 w 5625"/>
              <a:gd name="p0y4" fmla="*/ 120 h 4593"/>
              <a:gd name="p0x5" fmla="*/ 5625 w 5625"/>
              <a:gd name="p0y5" fmla="*/ 4473 h 4593"/>
              <a:gd name="p0x6" fmla="*/ 5625 w 5625"/>
              <a:gd name="p0y6" fmla="*/ 4539 h 4593"/>
              <a:gd name="p0x7" fmla="*/ 5571 w 5625"/>
              <a:gd name="p0y7" fmla="*/ 4593 h 4593"/>
              <a:gd name="p0x8" fmla="*/ 5505 w 5625"/>
              <a:gd name="p0y8" fmla="*/ 4593 h 4593"/>
              <a:gd name="p0x9" fmla="*/ 120 w 5625"/>
              <a:gd name="p0y9" fmla="*/ 4593 h 4593"/>
              <a:gd name="p0x10" fmla="*/ 53 w 5625"/>
              <a:gd name="p0y10" fmla="*/ 4593 h 4593"/>
              <a:gd name="p0x11" fmla="*/ 0 w 5625"/>
              <a:gd name="p0y11" fmla="*/ 4539 h 4593"/>
              <a:gd name="p0x12" fmla="*/ 0 w 5625"/>
              <a:gd name="p0y12" fmla="*/ 4473 h 4593"/>
              <a:gd name="p0x13" fmla="*/ 0 w 5625"/>
              <a:gd name="p0y13" fmla="*/ 120 h 4593"/>
              <a:gd name="p0x14" fmla="*/ 0 w 5625"/>
              <a:gd name="p0y14" fmla="*/ 53 h 4593"/>
              <a:gd name="p0x15" fmla="*/ 53 w 5625"/>
              <a:gd name="p0y15" fmla="*/ 0 h 4593"/>
              <a:gd name="p0x16" fmla="*/ 120 w 5625"/>
              <a:gd name="p0y16" fmla="*/ 0 h 4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4505325" y="2660650"/>
            <a:ext cx="3181350" cy="408940"/>
            <a:chOff x="7095" y="4190"/>
            <a:chExt cx="5010" cy="644"/>
          </a:xfrm>
        </p:grpSpPr>
        <p:sp>
          <p:nvSpPr>
            <p:cNvPr id="21" name="任意多边形 20"/>
            <p:cNvSpPr/>
            <p:nvPr>
              <p:custDataLst>
                <p:tags r:id="rId22"/>
              </p:custDataLst>
            </p:nvPr>
          </p:nvSpPr>
          <p:spPr>
            <a:xfrm>
              <a:off x="7095" y="4190"/>
              <a:ext cx="5010" cy="645"/>
            </a:xfrm>
            <a:custGeom>
              <a:avLst/>
              <a:gdLst>
                <a:gd name="sw" fmla="*/ 1 w 5010"/>
                <a:gd name="sh" fmla="*/ 1 h 645"/>
                <a:gd name="mins" fmla="min sw sh"/>
                <a:gd name="dsw" fmla="+- 0 sw mins"/>
                <a:gd name="dsh" fmla="+- 0 sh mins"/>
                <a:gd name="p0x0" fmla="*/ 0 w 5010"/>
                <a:gd name="p0y0" fmla="*/ 0 h 645"/>
                <a:gd name="p0x1" fmla="*/ 5010 w 5010"/>
                <a:gd name="p0y1" fmla="*/ 0 h 645"/>
                <a:gd name="p0x2" fmla="*/ 5010 w 5010"/>
                <a:gd name="p0y2" fmla="*/ 645 h 645"/>
                <a:gd name="p0x3" fmla="*/ 0 w 5010"/>
                <a:gd name="p0y3" fmla="*/ 645 h 645"/>
                <a:gd name="p0x4" fmla="*/ 0 w 50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3"/>
              </p:custDataLst>
            </p:nvPr>
          </p:nvSpPr>
          <p:spPr>
            <a:xfrm>
              <a:off x="7095" y="4820"/>
              <a:ext cx="5010" cy="15"/>
            </a:xfrm>
            <a:custGeom>
              <a:avLst/>
              <a:gdLst>
                <a:gd name="sw" fmla="*/ 1 w 5010"/>
                <a:gd name="sh" fmla="*/ 1 h 15"/>
                <a:gd name="mins" fmla="min sw sh"/>
                <a:gd name="dsw" fmla="+- 0 sw mins"/>
                <a:gd name="dsh" fmla="+- 0 sh mins"/>
                <a:gd name="p0x0" fmla="*/ 5010 w 5010"/>
                <a:gd name="p0y0" fmla="*/ 15 h 15"/>
                <a:gd name="p0x1" fmla="*/ 0 w 5010"/>
                <a:gd name="p0y1" fmla="*/ 15 h 15"/>
                <a:gd name="p0x2" fmla="*/ 0 w 5010"/>
                <a:gd name="p0y2" fmla="*/ 0 h 15"/>
                <a:gd name="p0x3" fmla="*/ 5010 w 5010"/>
                <a:gd name="p0y3" fmla="*/ 0 h 15"/>
                <a:gd name="p0x4" fmla="*/ 5010 w 50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4505325" y="2670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49f54600-c384-11f1-a3d6-4ae5560fbfd8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404" b="404"/>
          <a:stretch>
            <a:fillRect/>
          </a:stretch>
        </p:blipFill>
        <p:spPr>
          <a:xfrm>
            <a:off x="4562475" y="2727325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4886325" y="2646026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三个关键词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4509770" y="3819525"/>
            <a:ext cx="3171825" cy="809625"/>
          </a:xfrm>
          <a:custGeom>
            <a:avLst/>
            <a:gdLst>
              <a:gd name="sw" fmla="*/ 1 w 4995"/>
              <a:gd name="sh" fmla="*/ 1 h 1275"/>
              <a:gd name="mins" fmla="min sw sh"/>
              <a:gd name="dsw" fmla="+- 0 sw mins"/>
              <a:gd name="dsh" fmla="+- 0 sh mins"/>
              <a:gd name="p0x0" fmla="*/ 60 w 4995"/>
              <a:gd name="p0y0" fmla="*/ 0 h 1275"/>
              <a:gd name="p0x1" fmla="*/ 4935 w 4995"/>
              <a:gd name="p0y1" fmla="*/ 0 h 1275"/>
              <a:gd name="p0x2" fmla="*/ 4968 w 4995"/>
              <a:gd name="p0y2" fmla="*/ 0 h 1275"/>
              <a:gd name="p0x3" fmla="*/ 4995 w 4995"/>
              <a:gd name="p0y3" fmla="*/ 26 h 1275"/>
              <a:gd name="p0x4" fmla="*/ 4995 w 4995"/>
              <a:gd name="p0y4" fmla="*/ 60 h 1275"/>
              <a:gd name="p0x5" fmla="*/ 4995 w 4995"/>
              <a:gd name="p0y5" fmla="*/ 1215 h 1275"/>
              <a:gd name="p0x6" fmla="*/ 4995 w 4995"/>
              <a:gd name="p0y6" fmla="*/ 1248 h 1275"/>
              <a:gd name="p0x7" fmla="*/ 4968 w 4995"/>
              <a:gd name="p0y7" fmla="*/ 1275 h 1275"/>
              <a:gd name="p0x8" fmla="*/ 4935 w 4995"/>
              <a:gd name="p0y8" fmla="*/ 1275 h 1275"/>
              <a:gd name="p0x9" fmla="*/ 60 w 4995"/>
              <a:gd name="p0y9" fmla="*/ 1275 h 1275"/>
              <a:gd name="p0x10" fmla="*/ 26 w 4995"/>
              <a:gd name="p0y10" fmla="*/ 1275 h 1275"/>
              <a:gd name="p0x11" fmla="*/ 0 w 4995"/>
              <a:gd name="p0y11" fmla="*/ 1248 h 1275"/>
              <a:gd name="p0x12" fmla="*/ 0 w 4995"/>
              <a:gd name="p0y12" fmla="*/ 1215 h 1275"/>
              <a:gd name="p0x13" fmla="*/ 0 w 4995"/>
              <a:gd name="p0y13" fmla="*/ 60 h 1275"/>
              <a:gd name="p0x14" fmla="*/ 0 w 4995"/>
              <a:gd name="p0y14" fmla="*/ 26 h 1275"/>
              <a:gd name="p0x15" fmla="*/ 26 w 4995"/>
              <a:gd name="p0y15" fmla="*/ 0 h 1275"/>
              <a:gd name="p0x16" fmla="*/ 60 w 4995"/>
              <a:gd name="p0y16" fmla="*/ 0 h 12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4667250" y="395732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60 w 1200"/>
              <a:gd name="p0y0" fmla="*/ 0 h 360"/>
              <a:gd name="p0x1" fmla="*/ 1140 w 1200"/>
              <a:gd name="p0y1" fmla="*/ 0 h 360"/>
              <a:gd name="p0x2" fmla="*/ 1173 w 1200"/>
              <a:gd name="p0y2" fmla="*/ 0 h 360"/>
              <a:gd name="p0x3" fmla="*/ 1200 w 1200"/>
              <a:gd name="p0y3" fmla="*/ 26 h 360"/>
              <a:gd name="p0x4" fmla="*/ 1200 w 1200"/>
              <a:gd name="p0y4" fmla="*/ 60 h 360"/>
              <a:gd name="p0x5" fmla="*/ 1200 w 1200"/>
              <a:gd name="p0y5" fmla="*/ 300 h 360"/>
              <a:gd name="p0x6" fmla="*/ 1200 w 1200"/>
              <a:gd name="p0y6" fmla="*/ 333 h 360"/>
              <a:gd name="p0x7" fmla="*/ 1173 w 1200"/>
              <a:gd name="p0y7" fmla="*/ 360 h 360"/>
              <a:gd name="p0x8" fmla="*/ 1140 w 1200"/>
              <a:gd name="p0y8" fmla="*/ 360 h 360"/>
              <a:gd name="p0x9" fmla="*/ 60 w 1200"/>
              <a:gd name="p0y9" fmla="*/ 360 h 360"/>
              <a:gd name="p0x10" fmla="*/ 26 w 1200"/>
              <a:gd name="p0y10" fmla="*/ 360 h 360"/>
              <a:gd name="p0x11" fmla="*/ 0 w 1200"/>
              <a:gd name="p0y11" fmla="*/ 333 h 360"/>
              <a:gd name="p0x12" fmla="*/ 0 w 1200"/>
              <a:gd name="p0y12" fmla="*/ 300 h 360"/>
              <a:gd name="p0x13" fmla="*/ 0 w 1200"/>
              <a:gd name="p0y13" fmla="*/ 60 h 360"/>
              <a:gd name="p0x14" fmla="*/ 0 w 1200"/>
              <a:gd name="p0y14" fmla="*/ 26 h 360"/>
              <a:gd name="p0x15" fmla="*/ 26 w 1200"/>
              <a:gd name="p0y15" fmla="*/ 0 h 360"/>
              <a:gd name="p0x16" fmla="*/ 6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4743450" y="3968115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规范体式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5543626" y="3924300"/>
            <a:ext cx="1981124" cy="5953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25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版式、文种、语言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都有统一标准。</a:t>
            </a:r>
            <a:endParaRPr sz="150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8043545" y="2503805"/>
            <a:ext cx="3571875" cy="2916555"/>
          </a:xfrm>
          <a:custGeom>
            <a:avLst/>
            <a:gdLst>
              <a:gd name="sw" fmla="*/ 1 w 5625"/>
              <a:gd name="sh" fmla="*/ 1 h 4593"/>
              <a:gd name="mins" fmla="min sw sh"/>
              <a:gd name="dsw" fmla="+- 0 sw mins"/>
              <a:gd name="dsh" fmla="+- 0 sh mins"/>
              <a:gd name="p0x0" fmla="*/ 120 w 5625"/>
              <a:gd name="p0y0" fmla="*/ 0 h 4593"/>
              <a:gd name="p0x1" fmla="*/ 5505 w 5625"/>
              <a:gd name="p0y1" fmla="*/ 0 h 4593"/>
              <a:gd name="p0x2" fmla="*/ 5571 w 5625"/>
              <a:gd name="p0y2" fmla="*/ 0 h 4593"/>
              <a:gd name="p0x3" fmla="*/ 5625 w 5625"/>
              <a:gd name="p0y3" fmla="*/ 53 h 4593"/>
              <a:gd name="p0x4" fmla="*/ 5625 w 5625"/>
              <a:gd name="p0y4" fmla="*/ 120 h 4593"/>
              <a:gd name="p0x5" fmla="*/ 5625 w 5625"/>
              <a:gd name="p0y5" fmla="*/ 4473 h 4593"/>
              <a:gd name="p0x6" fmla="*/ 5625 w 5625"/>
              <a:gd name="p0y6" fmla="*/ 4539 h 4593"/>
              <a:gd name="p0x7" fmla="*/ 5571 w 5625"/>
              <a:gd name="p0y7" fmla="*/ 4593 h 4593"/>
              <a:gd name="p0x8" fmla="*/ 5505 w 5625"/>
              <a:gd name="p0y8" fmla="*/ 4593 h 4593"/>
              <a:gd name="p0x9" fmla="*/ 120 w 5625"/>
              <a:gd name="p0y9" fmla="*/ 4593 h 4593"/>
              <a:gd name="p0x10" fmla="*/ 53 w 5625"/>
              <a:gd name="p0y10" fmla="*/ 4593 h 4593"/>
              <a:gd name="p0x11" fmla="*/ 0 w 5625"/>
              <a:gd name="p0y11" fmla="*/ 4539 h 4593"/>
              <a:gd name="p0x12" fmla="*/ 0 w 5625"/>
              <a:gd name="p0y12" fmla="*/ 4473 h 4593"/>
              <a:gd name="p0x13" fmla="*/ 0 w 5625"/>
              <a:gd name="p0y13" fmla="*/ 120 h 4593"/>
              <a:gd name="p0x14" fmla="*/ 0 w 5625"/>
              <a:gd name="p0y14" fmla="*/ 53 h 4593"/>
              <a:gd name="p0x15" fmla="*/ 53 w 5625"/>
              <a:gd name="p0y15" fmla="*/ 0 h 4593"/>
              <a:gd name="p0x16" fmla="*/ 120 w 5625"/>
              <a:gd name="p0y16" fmla="*/ 0 h 4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239125" y="2660650"/>
            <a:ext cx="3181350" cy="408940"/>
            <a:chOff x="12975" y="4190"/>
            <a:chExt cx="5010" cy="644"/>
          </a:xfrm>
        </p:grpSpPr>
        <p:sp>
          <p:nvSpPr>
            <p:cNvPr id="33" name="任意多边形 32"/>
            <p:cNvSpPr/>
            <p:nvPr>
              <p:custDataLst>
                <p:tags r:id="rId34"/>
              </p:custDataLst>
            </p:nvPr>
          </p:nvSpPr>
          <p:spPr>
            <a:xfrm>
              <a:off x="12975" y="4190"/>
              <a:ext cx="5010" cy="645"/>
            </a:xfrm>
            <a:custGeom>
              <a:avLst/>
              <a:gdLst>
                <a:gd name="sw" fmla="*/ 1 w 5010"/>
                <a:gd name="sh" fmla="*/ 1 h 645"/>
                <a:gd name="mins" fmla="min sw sh"/>
                <a:gd name="dsw" fmla="+- 0 sw mins"/>
                <a:gd name="dsh" fmla="+- 0 sh mins"/>
                <a:gd name="p0x0" fmla="*/ 0 w 5010"/>
                <a:gd name="p0y0" fmla="*/ 0 h 645"/>
                <a:gd name="p0x1" fmla="*/ 5010 w 5010"/>
                <a:gd name="p0y1" fmla="*/ 0 h 645"/>
                <a:gd name="p0x2" fmla="*/ 5010 w 5010"/>
                <a:gd name="p0y2" fmla="*/ 645 h 645"/>
                <a:gd name="p0x3" fmla="*/ 0 w 5010"/>
                <a:gd name="p0y3" fmla="*/ 645 h 645"/>
                <a:gd name="p0x4" fmla="*/ 0 w 50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5"/>
              </p:custDataLst>
            </p:nvPr>
          </p:nvSpPr>
          <p:spPr>
            <a:xfrm>
              <a:off x="12975" y="4820"/>
              <a:ext cx="5010" cy="15"/>
            </a:xfrm>
            <a:custGeom>
              <a:avLst/>
              <a:gdLst>
                <a:gd name="sw" fmla="*/ 1 w 5010"/>
                <a:gd name="sh" fmla="*/ 1 h 15"/>
                <a:gd name="mins" fmla="min sw sh"/>
                <a:gd name="dsw" fmla="+- 0 sw mins"/>
                <a:gd name="dsh" fmla="+- 0 sh mins"/>
                <a:gd name="p0x0" fmla="*/ 5010 w 5010"/>
                <a:gd name="p0y0" fmla="*/ 15 h 15"/>
                <a:gd name="p0x1" fmla="*/ 0 w 5010"/>
                <a:gd name="p0y1" fmla="*/ 15 h 15"/>
                <a:gd name="p0x2" fmla="*/ 0 w 5010"/>
                <a:gd name="p0y2" fmla="*/ 0 h 15"/>
                <a:gd name="p0x3" fmla="*/ 5010 w 5010"/>
                <a:gd name="p0y3" fmla="*/ 0 h 15"/>
                <a:gd name="p0x4" fmla="*/ 5010 w 50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6"/>
            </p:custDataLst>
          </p:nvPr>
        </p:nvSpPr>
        <p:spPr>
          <a:xfrm>
            <a:off x="8239125" y="2670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49f5461f-c384-11f1-a3d6-4ae5560fbfd8"/>
          <p:cNvPicPr/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t="-404" b="404"/>
          <a:stretch>
            <a:fillRect/>
          </a:stretch>
        </p:blipFill>
        <p:spPr>
          <a:xfrm>
            <a:off x="8296275" y="2727325"/>
            <a:ext cx="1524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0"/>
            </p:custDataLst>
          </p:nvPr>
        </p:nvSpPr>
        <p:spPr>
          <a:xfrm>
            <a:off x="8620125" y="2646026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三个关键词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1"/>
            </p:custDataLst>
          </p:nvPr>
        </p:nvSpPr>
        <p:spPr>
          <a:xfrm>
            <a:off x="8243570" y="3962400"/>
            <a:ext cx="3171825" cy="523875"/>
          </a:xfrm>
          <a:custGeom>
            <a:avLst/>
            <a:gdLst>
              <a:gd name="sw" fmla="*/ 1 w 4995"/>
              <a:gd name="sh" fmla="*/ 1 h 825"/>
              <a:gd name="mins" fmla="min sw sh"/>
              <a:gd name="dsw" fmla="+- 0 sw mins"/>
              <a:gd name="dsh" fmla="+- 0 sh mins"/>
              <a:gd name="p0x0" fmla="*/ 60 w 4995"/>
              <a:gd name="p0y0" fmla="*/ 0 h 825"/>
              <a:gd name="p0x1" fmla="*/ 4935 w 4995"/>
              <a:gd name="p0y1" fmla="*/ 0 h 825"/>
              <a:gd name="p0x2" fmla="*/ 4968 w 4995"/>
              <a:gd name="p0y2" fmla="*/ 0 h 825"/>
              <a:gd name="p0x3" fmla="*/ 4995 w 4995"/>
              <a:gd name="p0y3" fmla="*/ 26 h 825"/>
              <a:gd name="p0x4" fmla="*/ 4995 w 4995"/>
              <a:gd name="p0y4" fmla="*/ 60 h 825"/>
              <a:gd name="p0x5" fmla="*/ 4995 w 4995"/>
              <a:gd name="p0y5" fmla="*/ 765 h 825"/>
              <a:gd name="p0x6" fmla="*/ 4995 w 4995"/>
              <a:gd name="p0y6" fmla="*/ 798 h 825"/>
              <a:gd name="p0x7" fmla="*/ 4968 w 4995"/>
              <a:gd name="p0y7" fmla="*/ 825 h 825"/>
              <a:gd name="p0x8" fmla="*/ 4935 w 4995"/>
              <a:gd name="p0y8" fmla="*/ 825 h 825"/>
              <a:gd name="p0x9" fmla="*/ 60 w 4995"/>
              <a:gd name="p0y9" fmla="*/ 825 h 825"/>
              <a:gd name="p0x10" fmla="*/ 26 w 4995"/>
              <a:gd name="p0y10" fmla="*/ 825 h 825"/>
              <a:gd name="p0x11" fmla="*/ 0 w 4995"/>
              <a:gd name="p0y11" fmla="*/ 798 h 825"/>
              <a:gd name="p0x12" fmla="*/ 0 w 4995"/>
              <a:gd name="p0y12" fmla="*/ 765 h 825"/>
              <a:gd name="p0x13" fmla="*/ 0 w 4995"/>
              <a:gd name="p0y13" fmla="*/ 60 h 825"/>
              <a:gd name="p0x14" fmla="*/ 0 w 4995"/>
              <a:gd name="p0y14" fmla="*/ 26 h 825"/>
              <a:gd name="p0x15" fmla="*/ 26 w 4995"/>
              <a:gd name="p0y15" fmla="*/ 0 h 825"/>
              <a:gd name="p0x16" fmla="*/ 60 w 4995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2"/>
            </p:custDataLst>
          </p:nvPr>
        </p:nvSpPr>
        <p:spPr>
          <a:xfrm>
            <a:off x="8401050" y="410019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60 w 1200"/>
              <a:gd name="p0y0" fmla="*/ 0 h 360"/>
              <a:gd name="p0x1" fmla="*/ 1140 w 1200"/>
              <a:gd name="p0y1" fmla="*/ 0 h 360"/>
              <a:gd name="p0x2" fmla="*/ 1173 w 1200"/>
              <a:gd name="p0y2" fmla="*/ 0 h 360"/>
              <a:gd name="p0x3" fmla="*/ 1200 w 1200"/>
              <a:gd name="p0y3" fmla="*/ 26 h 360"/>
              <a:gd name="p0x4" fmla="*/ 1200 w 1200"/>
              <a:gd name="p0y4" fmla="*/ 60 h 360"/>
              <a:gd name="p0x5" fmla="*/ 1200 w 1200"/>
              <a:gd name="p0y5" fmla="*/ 300 h 360"/>
              <a:gd name="p0x6" fmla="*/ 1200 w 1200"/>
              <a:gd name="p0y6" fmla="*/ 333 h 360"/>
              <a:gd name="p0x7" fmla="*/ 1173 w 1200"/>
              <a:gd name="p0y7" fmla="*/ 360 h 360"/>
              <a:gd name="p0x8" fmla="*/ 1140 w 1200"/>
              <a:gd name="p0y8" fmla="*/ 360 h 360"/>
              <a:gd name="p0x9" fmla="*/ 60 w 1200"/>
              <a:gd name="p0y9" fmla="*/ 360 h 360"/>
              <a:gd name="p0x10" fmla="*/ 26 w 1200"/>
              <a:gd name="p0y10" fmla="*/ 360 h 360"/>
              <a:gd name="p0x11" fmla="*/ 0 w 1200"/>
              <a:gd name="p0y11" fmla="*/ 333 h 360"/>
              <a:gd name="p0x12" fmla="*/ 0 w 1200"/>
              <a:gd name="p0y12" fmla="*/ 300 h 360"/>
              <a:gd name="p0x13" fmla="*/ 0 w 1200"/>
              <a:gd name="p0y13" fmla="*/ 60 h 360"/>
              <a:gd name="p0x14" fmla="*/ 0 w 1200"/>
              <a:gd name="p0y14" fmla="*/ 26 h 360"/>
              <a:gd name="p0x15" fmla="*/ 26 w 1200"/>
              <a:gd name="p0y15" fmla="*/ 0 h 360"/>
              <a:gd name="p0x16" fmla="*/ 6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3"/>
            </p:custDataLst>
          </p:nvPr>
        </p:nvSpPr>
        <p:spPr>
          <a:xfrm>
            <a:off x="8477250" y="4110990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公务活动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4"/>
            </p:custDataLst>
          </p:nvPr>
        </p:nvSpPr>
        <p:spPr>
          <a:xfrm>
            <a:off x="9277426" y="4067175"/>
            <a:ext cx="20955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划清公文的适用边界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公文的三个基本特点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203007"/>
            <a:ext cx="36576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公文写作强调严谨，而不是文采。</a:t>
            </a:r>
            <a:endParaRPr b="1" i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5"/>
            </p:custDataLst>
          </p:nvPr>
        </p:nvSpPr>
        <p:spPr>
          <a:xfrm>
            <a:off x="723900" y="5690473"/>
            <a:ext cx="6401029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三者共同指向一个结论：公文写作强调</a:t>
            </a: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严谨</a:t>
            </a:r>
            <a:r>
              <a:rPr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，而不是文采。</a:t>
            </a:r>
            <a:endParaRPr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5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581025" y="2227580"/>
            <a:ext cx="3536950" cy="571500"/>
            <a:chOff x="915" y="3508"/>
            <a:chExt cx="5570" cy="900"/>
          </a:xfrm>
        </p:grpSpPr>
        <p:sp>
          <p:nvSpPr>
            <p:cNvPr id="7" name="任意多边形 6"/>
            <p:cNvSpPr/>
            <p:nvPr>
              <p:custDataLst>
                <p:tags r:id="rId7"/>
              </p:custDataLst>
            </p:nvPr>
          </p:nvSpPr>
          <p:spPr>
            <a:xfrm>
              <a:off x="915" y="3508"/>
              <a:ext cx="5570" cy="900"/>
            </a:xfrm>
            <a:custGeom>
              <a:avLst/>
              <a:gdLst>
                <a:gd name="sw" fmla="*/ 1 w 5570"/>
                <a:gd name="sh" fmla="*/ 1 h 900"/>
                <a:gd name="mins" fmla="min sw sh"/>
                <a:gd name="dsw" fmla="+- 0 sw mins"/>
                <a:gd name="dsh" fmla="+- 0 sh mins"/>
                <a:gd name="p0x0" fmla="*/ 0 w 5570"/>
                <a:gd name="p0y0" fmla="*/ 0 h 900"/>
                <a:gd name="p0x1" fmla="*/ 5570 w 5570"/>
                <a:gd name="p0y1" fmla="*/ 0 h 900"/>
                <a:gd name="p0x2" fmla="*/ 5570 w 5570"/>
                <a:gd name="p0y2" fmla="*/ 900 h 900"/>
                <a:gd name="p0x3" fmla="*/ 0 w 5570"/>
                <a:gd name="p0y3" fmla="*/ 900 h 900"/>
                <a:gd name="p0x4" fmla="*/ 0 w 5570"/>
                <a:gd name="p0y4" fmla="*/ 0 h 900"/>
              </a:gdLst>
              <a:ahLst/>
              <a:cxnLst/>
              <a:pathLst>
                <a:path w="5570" h="900">
                  <a:moveTo>
                    <a:pt x="120" y="0"/>
                  </a:moveTo>
                  <a:lnTo>
                    <a:pt x="5450" y="0"/>
                  </a:lnTo>
                  <a:cubicBezTo>
                    <a:pt x="5516" y="0"/>
                    <a:pt x="5570" y="54"/>
                    <a:pt x="5570" y="120"/>
                  </a:cubicBezTo>
                  <a:lnTo>
                    <a:pt x="5570" y="900"/>
                  </a:lnTo>
                  <a:lnTo>
                    <a:pt x="0" y="900"/>
                  </a:lnTo>
                  <a:lnTo>
                    <a:pt x="0" y="120"/>
                  </a:lnTo>
                  <a:cubicBezTo>
                    <a:pt x="0" y="54"/>
                    <a:pt x="54" y="0"/>
                    <a:pt x="120" y="0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8"/>
              </p:custDataLst>
            </p:nvPr>
          </p:nvSpPr>
          <p:spPr>
            <a:xfrm>
              <a:off x="915" y="4393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33425" y="23749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632" r="-2632"/>
          <a:stretch>
            <a:fillRect/>
          </a:stretch>
        </p:blipFill>
        <p:spPr>
          <a:xfrm>
            <a:off x="771525" y="2432050"/>
            <a:ext cx="1905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114425" y="2325843"/>
            <a:ext cx="2851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政策性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771525" y="3548063"/>
            <a:ext cx="3155975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内容必须符合党的路线方针政策和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国家法律法规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，起草过程本身就是执行政策的过程。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43224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4327525" y="2227580"/>
            <a:ext cx="3536950" cy="571500"/>
            <a:chOff x="6815" y="3508"/>
            <a:chExt cx="5570" cy="900"/>
          </a:xfrm>
        </p:grpSpPr>
        <p:sp>
          <p:nvSpPr>
            <p:cNvPr id="17" name="任意多边形 16"/>
            <p:cNvSpPr/>
            <p:nvPr>
              <p:custDataLst>
                <p:tags r:id="rId16"/>
              </p:custDataLst>
            </p:nvPr>
          </p:nvSpPr>
          <p:spPr>
            <a:xfrm>
              <a:off x="6815" y="3508"/>
              <a:ext cx="5570" cy="900"/>
            </a:xfrm>
            <a:custGeom>
              <a:avLst/>
              <a:gdLst>
                <a:gd name="sw" fmla="*/ 1 w 5570"/>
                <a:gd name="sh" fmla="*/ 1 h 900"/>
                <a:gd name="mins" fmla="min sw sh"/>
                <a:gd name="dsw" fmla="+- 0 sw mins"/>
                <a:gd name="dsh" fmla="+- 0 sh mins"/>
                <a:gd name="p0x0" fmla="*/ 0 w 5570"/>
                <a:gd name="p0y0" fmla="*/ 0 h 900"/>
                <a:gd name="p0x1" fmla="*/ 5570 w 5570"/>
                <a:gd name="p0y1" fmla="*/ 0 h 900"/>
                <a:gd name="p0x2" fmla="*/ 5570 w 5570"/>
                <a:gd name="p0y2" fmla="*/ 900 h 900"/>
                <a:gd name="p0x3" fmla="*/ 0 w 5570"/>
                <a:gd name="p0y3" fmla="*/ 900 h 900"/>
                <a:gd name="p0x4" fmla="*/ 0 w 5570"/>
                <a:gd name="p0y4" fmla="*/ 0 h 900"/>
              </a:gdLst>
              <a:ahLst/>
              <a:cxnLst/>
              <a:pathLst>
                <a:path w="5570" h="900">
                  <a:moveTo>
                    <a:pt x="120" y="0"/>
                  </a:moveTo>
                  <a:lnTo>
                    <a:pt x="5450" y="0"/>
                  </a:lnTo>
                  <a:cubicBezTo>
                    <a:pt x="5516" y="0"/>
                    <a:pt x="5570" y="54"/>
                    <a:pt x="5570" y="120"/>
                  </a:cubicBezTo>
                  <a:lnTo>
                    <a:pt x="5570" y="900"/>
                  </a:lnTo>
                  <a:lnTo>
                    <a:pt x="0" y="900"/>
                  </a:lnTo>
                  <a:lnTo>
                    <a:pt x="0" y="120"/>
                  </a:lnTo>
                  <a:cubicBezTo>
                    <a:pt x="0" y="54"/>
                    <a:pt x="54" y="0"/>
                    <a:pt x="120" y="0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7"/>
              </p:custDataLst>
            </p:nvPr>
          </p:nvSpPr>
          <p:spPr>
            <a:xfrm>
              <a:off x="6815" y="4393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4479925" y="23749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4556125" y="2432050"/>
            <a:ext cx="114300" cy="1524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4860951" y="2325843"/>
            <a:ext cx="2851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规范性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4518051" y="3548063"/>
            <a:ext cx="3155975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文种选用、格式编排、语言表达均有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>
              <a:lnSpc>
                <a:spcPct val="150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严格标准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，不能凭个人喜好随意发挥。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8068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8074025" y="2227580"/>
            <a:ext cx="3536950" cy="571500"/>
            <a:chOff x="12715" y="3508"/>
            <a:chExt cx="5570" cy="900"/>
          </a:xfrm>
        </p:grpSpPr>
        <p:sp>
          <p:nvSpPr>
            <p:cNvPr id="27" name="任意多边形 26"/>
            <p:cNvSpPr/>
            <p:nvPr>
              <p:custDataLst>
                <p:tags r:id="rId25"/>
              </p:custDataLst>
            </p:nvPr>
          </p:nvSpPr>
          <p:spPr>
            <a:xfrm>
              <a:off x="12715" y="3508"/>
              <a:ext cx="5570" cy="900"/>
            </a:xfrm>
            <a:custGeom>
              <a:avLst/>
              <a:gdLst>
                <a:gd name="sw" fmla="*/ 1 w 5570"/>
                <a:gd name="sh" fmla="*/ 1 h 900"/>
                <a:gd name="mins" fmla="min sw sh"/>
                <a:gd name="dsw" fmla="+- 0 sw mins"/>
                <a:gd name="dsh" fmla="+- 0 sh mins"/>
                <a:gd name="p0x0" fmla="*/ 0 w 5570"/>
                <a:gd name="p0y0" fmla="*/ 0 h 900"/>
                <a:gd name="p0x1" fmla="*/ 5570 w 5570"/>
                <a:gd name="p0y1" fmla="*/ 0 h 900"/>
                <a:gd name="p0x2" fmla="*/ 5570 w 5570"/>
                <a:gd name="p0y2" fmla="*/ 900 h 900"/>
                <a:gd name="p0x3" fmla="*/ 0 w 5570"/>
                <a:gd name="p0y3" fmla="*/ 900 h 900"/>
                <a:gd name="p0x4" fmla="*/ 0 w 5570"/>
                <a:gd name="p0y4" fmla="*/ 0 h 900"/>
              </a:gdLst>
              <a:ahLst/>
              <a:cxnLst/>
              <a:pathLst>
                <a:path w="5570" h="900">
                  <a:moveTo>
                    <a:pt x="120" y="0"/>
                  </a:moveTo>
                  <a:lnTo>
                    <a:pt x="5450" y="0"/>
                  </a:lnTo>
                  <a:cubicBezTo>
                    <a:pt x="5516" y="0"/>
                    <a:pt x="5570" y="54"/>
                    <a:pt x="5570" y="120"/>
                  </a:cubicBezTo>
                  <a:lnTo>
                    <a:pt x="5570" y="900"/>
                  </a:lnTo>
                  <a:lnTo>
                    <a:pt x="0" y="900"/>
                  </a:lnTo>
                  <a:lnTo>
                    <a:pt x="0" y="120"/>
                  </a:lnTo>
                  <a:cubicBezTo>
                    <a:pt x="0" y="54"/>
                    <a:pt x="54" y="0"/>
                    <a:pt x="120" y="0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6"/>
              </p:custDataLst>
            </p:nvPr>
          </p:nvSpPr>
          <p:spPr>
            <a:xfrm>
              <a:off x="12715" y="4393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8226425" y="23749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8283575" y="2432050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8607476" y="2325843"/>
            <a:ext cx="2851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时效性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8264576" y="3548063"/>
            <a:ext cx="3155975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50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针对特定公务事项制发，讲究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及时办理、按时办结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，拖沓延误直接影响工作推进。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公文的作用与常见类型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71500" y="6048375"/>
            <a:ext cx="11049000" cy="427990"/>
            <a:chOff x="900" y="9525"/>
            <a:chExt cx="17400" cy="674"/>
          </a:xfrm>
        </p:grpSpPr>
        <p:sp>
          <p:nvSpPr>
            <p:cNvPr id="48" name="任意多边形 47"/>
            <p:cNvSpPr/>
            <p:nvPr>
              <p:custDataLst>
                <p:tags r:id="rId2"/>
              </p:custDataLst>
            </p:nvPr>
          </p:nvSpPr>
          <p:spPr>
            <a:xfrm>
              <a:off x="900" y="9525"/>
              <a:ext cx="17400" cy="675"/>
            </a:xfrm>
            <a:custGeom>
              <a:avLst/>
              <a:gdLst>
                <a:gd name="sw" fmla="*/ 1 w 17400"/>
                <a:gd name="sh" fmla="*/ 1 h 675"/>
                <a:gd name="mins" fmla="min sw sh"/>
                <a:gd name="dsw" fmla="+- 0 sw mins"/>
                <a:gd name="dsh" fmla="+- 0 sh mins"/>
                <a:gd name="p0x0" fmla="*/ 0 w 17400"/>
                <a:gd name="p0y0" fmla="*/ 0 h 675"/>
                <a:gd name="p0x1" fmla="*/ 17400 w 17400"/>
                <a:gd name="p0y1" fmla="*/ 0 h 675"/>
                <a:gd name="p0x2" fmla="*/ 17400 w 17400"/>
                <a:gd name="p0y2" fmla="*/ 675 h 675"/>
                <a:gd name="p0x3" fmla="*/ 0 w 17400"/>
                <a:gd name="p0y3" fmla="*/ 675 h 675"/>
                <a:gd name="p0x4" fmla="*/ 0 w 1740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3"/>
              </p:custDataLst>
            </p:nvPr>
          </p:nvSpPr>
          <p:spPr>
            <a:xfrm>
              <a:off x="900" y="9525"/>
              <a:ext cx="17400" cy="15"/>
            </a:xfrm>
            <a:custGeom>
              <a:avLst/>
              <a:gdLst>
                <a:gd name="sw" fmla="*/ 1 w 17400"/>
                <a:gd name="sh" fmla="*/ 1 h 15"/>
                <a:gd name="mins" fmla="min sw sh"/>
                <a:gd name="dsw" fmla="+- 0 sw mins"/>
                <a:gd name="dsh" fmla="+- 0 sh mins"/>
                <a:gd name="p0x0" fmla="*/ 0 w 17400"/>
                <a:gd name="p0y0" fmla="*/ 0 h 15"/>
                <a:gd name="p0x1" fmla="*/ 17400 w 17400"/>
                <a:gd name="p0y1" fmla="*/ 0 h 15"/>
                <a:gd name="p0x2" fmla="*/ 17400 w 17400"/>
                <a:gd name="p0y2" fmla="*/ 15 h 15"/>
                <a:gd name="p0x3" fmla="*/ 0 w 17400"/>
                <a:gd name="p0y3" fmla="*/ 15 h 15"/>
                <a:gd name="p0x4" fmla="*/ 0 w 174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1" name="文本框 50"/>
          <p:cNvSpPr txBox="1"/>
          <p:nvPr>
            <p:custDataLst>
              <p:tags r:id="rId4"/>
            </p:custDataLst>
          </p:nvPr>
        </p:nvSpPr>
        <p:spPr>
          <a:xfrm>
            <a:off x="3057677" y="6157913"/>
            <a:ext cx="607657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法定公文共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种，不必一次背全；先熟悉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高频文种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，再逐步扩展。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5438775" cy="4781550"/>
          </a:xfrm>
          <a:custGeom>
            <a:avLst/>
            <a:gdLst>
              <a:gd name="sw" fmla="*/ 1 w 8565"/>
              <a:gd name="sh" fmla="*/ 1 h 7530"/>
              <a:gd name="mins" fmla="min sw sh"/>
              <a:gd name="dsw" fmla="+- 0 sw mins"/>
              <a:gd name="dsh" fmla="+- 0 sh mins"/>
              <a:gd name="p0x0" fmla="*/ 120 w 8565"/>
              <a:gd name="p0y0" fmla="*/ 0 h 7530"/>
              <a:gd name="p0x1" fmla="*/ 8445 w 8565"/>
              <a:gd name="p0y1" fmla="*/ 0 h 7530"/>
              <a:gd name="p0x2" fmla="*/ 8511 w 8565"/>
              <a:gd name="p0y2" fmla="*/ 0 h 7530"/>
              <a:gd name="p0x3" fmla="*/ 8565 w 8565"/>
              <a:gd name="p0y3" fmla="*/ 53 h 7530"/>
              <a:gd name="p0x4" fmla="*/ 8565 w 8565"/>
              <a:gd name="p0y4" fmla="*/ 120 h 7530"/>
              <a:gd name="p0x5" fmla="*/ 8565 w 8565"/>
              <a:gd name="p0y5" fmla="*/ 7410 h 7530"/>
              <a:gd name="p0x6" fmla="*/ 8565 w 8565"/>
              <a:gd name="p0y6" fmla="*/ 7476 h 7530"/>
              <a:gd name="p0x7" fmla="*/ 8511 w 8565"/>
              <a:gd name="p0y7" fmla="*/ 7530 h 7530"/>
              <a:gd name="p0x8" fmla="*/ 8445 w 8565"/>
              <a:gd name="p0y8" fmla="*/ 7530 h 7530"/>
              <a:gd name="p0x9" fmla="*/ 120 w 8565"/>
              <a:gd name="p0y9" fmla="*/ 7530 h 7530"/>
              <a:gd name="p0x10" fmla="*/ 53 w 8565"/>
              <a:gd name="p0y10" fmla="*/ 7530 h 7530"/>
              <a:gd name="p0x11" fmla="*/ 0 w 8565"/>
              <a:gd name="p0y11" fmla="*/ 7476 h 7530"/>
              <a:gd name="p0x12" fmla="*/ 0 w 8565"/>
              <a:gd name="p0y12" fmla="*/ 7410 h 7530"/>
              <a:gd name="p0x13" fmla="*/ 0 w 8565"/>
              <a:gd name="p0y13" fmla="*/ 120 h 7530"/>
              <a:gd name="p0x14" fmla="*/ 0 w 8565"/>
              <a:gd name="p0y14" fmla="*/ 53 h 7530"/>
              <a:gd name="p0x15" fmla="*/ 53 w 8565"/>
              <a:gd name="p0y15" fmla="*/ 0 h 7530"/>
              <a:gd name="p0x16" fmla="*/ 120 w 8565"/>
              <a:gd name="p0y16" fmla="*/ 0 h 7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733425" y="1266825"/>
            <a:ext cx="5124450" cy="370840"/>
            <a:chOff x="1155" y="1995"/>
            <a:chExt cx="8070" cy="584"/>
          </a:xfrm>
        </p:grpSpPr>
        <p:sp>
          <p:nvSpPr>
            <p:cNvPr id="5" name="任意多边形 4"/>
            <p:cNvSpPr/>
            <p:nvPr>
              <p:custDataLst>
                <p:tags r:id="rId6"/>
              </p:custDataLst>
            </p:nvPr>
          </p:nvSpPr>
          <p:spPr>
            <a:xfrm>
              <a:off x="1155" y="1995"/>
              <a:ext cx="8070" cy="585"/>
            </a:xfrm>
            <a:custGeom>
              <a:avLst/>
              <a:gdLst>
                <a:gd name="sw" fmla="*/ 1 w 8070"/>
                <a:gd name="sh" fmla="*/ 1 h 585"/>
                <a:gd name="mins" fmla="min sw sh"/>
                <a:gd name="dsw" fmla="+- 0 sw mins"/>
                <a:gd name="dsh" fmla="+- 0 sh mins"/>
                <a:gd name="p0x0" fmla="*/ 0 w 8070"/>
                <a:gd name="p0y0" fmla="*/ 0 h 585"/>
                <a:gd name="p0x1" fmla="*/ 8070 w 8070"/>
                <a:gd name="p0y1" fmla="*/ 0 h 585"/>
                <a:gd name="p0x2" fmla="*/ 8070 w 8070"/>
                <a:gd name="p0y2" fmla="*/ 585 h 585"/>
                <a:gd name="p0x3" fmla="*/ 0 w 8070"/>
                <a:gd name="p0y3" fmla="*/ 585 h 585"/>
                <a:gd name="p0x4" fmla="*/ 0 w 807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1155" y="2565"/>
              <a:ext cx="8070" cy="15"/>
            </a:xfrm>
            <a:custGeom>
              <a:avLst/>
              <a:gdLst>
                <a:gd name="sw" fmla="*/ 1 w 8070"/>
                <a:gd name="sh" fmla="*/ 1 h 15"/>
                <a:gd name="mins" fmla="min sw sh"/>
                <a:gd name="dsw" fmla="+- 0 sw mins"/>
                <a:gd name="dsh" fmla="+- 0 sh mins"/>
                <a:gd name="p0x0" fmla="*/ 8070 w 8070"/>
                <a:gd name="p0y0" fmla="*/ 15 h 15"/>
                <a:gd name="p0x1" fmla="*/ 0 w 8070"/>
                <a:gd name="p0y1" fmla="*/ 15 h 15"/>
                <a:gd name="p0x2" fmla="*/ 0 w 8070"/>
                <a:gd name="p0y2" fmla="*/ 0 h 15"/>
                <a:gd name="p0x3" fmla="*/ 8070 w 8070"/>
                <a:gd name="p0y3" fmla="*/ 0 h 15"/>
                <a:gd name="p0x4" fmla="*/ 8070 w 80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33425" y="1276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49f4c07c-c384-11f1-a3d6-4ae5560fbfd8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90575" y="1333500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1076325" y="12515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三大作用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3"/>
            </p:custDataLst>
          </p:nvPr>
        </p:nvSpPr>
        <p:spPr>
          <a:xfrm>
            <a:off x="737870" y="2280920"/>
            <a:ext cx="5114925" cy="542925"/>
          </a:xfrm>
          <a:custGeom>
            <a:avLst/>
            <a:gdLst>
              <a:gd name="sw" fmla="*/ 1 w 8055"/>
              <a:gd name="sh" fmla="*/ 1 h 855"/>
              <a:gd name="mins" fmla="min sw sh"/>
              <a:gd name="dsw" fmla="+- 0 sw mins"/>
              <a:gd name="dsh" fmla="+- 0 sh mins"/>
              <a:gd name="p0x0" fmla="*/ 60 w 8055"/>
              <a:gd name="p0y0" fmla="*/ 0 h 855"/>
              <a:gd name="p0x1" fmla="*/ 7995 w 8055"/>
              <a:gd name="p0y1" fmla="*/ 0 h 855"/>
              <a:gd name="p0x2" fmla="*/ 8028 w 8055"/>
              <a:gd name="p0y2" fmla="*/ 0 h 855"/>
              <a:gd name="p0x3" fmla="*/ 8055 w 8055"/>
              <a:gd name="p0y3" fmla="*/ 26 h 855"/>
              <a:gd name="p0x4" fmla="*/ 8055 w 8055"/>
              <a:gd name="p0y4" fmla="*/ 60 h 855"/>
              <a:gd name="p0x5" fmla="*/ 8055 w 8055"/>
              <a:gd name="p0y5" fmla="*/ 795 h 855"/>
              <a:gd name="p0x6" fmla="*/ 8055 w 8055"/>
              <a:gd name="p0y6" fmla="*/ 828 h 855"/>
              <a:gd name="p0x7" fmla="*/ 8028 w 8055"/>
              <a:gd name="p0y7" fmla="*/ 855 h 855"/>
              <a:gd name="p0x8" fmla="*/ 7995 w 8055"/>
              <a:gd name="p0y8" fmla="*/ 855 h 855"/>
              <a:gd name="p0x9" fmla="*/ 60 w 8055"/>
              <a:gd name="p0y9" fmla="*/ 855 h 855"/>
              <a:gd name="p0x10" fmla="*/ 26 w 8055"/>
              <a:gd name="p0y10" fmla="*/ 855 h 855"/>
              <a:gd name="p0x11" fmla="*/ 0 w 8055"/>
              <a:gd name="p0y11" fmla="*/ 828 h 855"/>
              <a:gd name="p0x12" fmla="*/ 0 w 8055"/>
              <a:gd name="p0y12" fmla="*/ 795 h 855"/>
              <a:gd name="p0x13" fmla="*/ 0 w 8055"/>
              <a:gd name="p0y13" fmla="*/ 60 h 855"/>
              <a:gd name="p0x14" fmla="*/ 0 w 8055"/>
              <a:gd name="p0y14" fmla="*/ 26 h 855"/>
              <a:gd name="p0x15" fmla="*/ 26 w 8055"/>
              <a:gd name="p0y15" fmla="*/ 0 h 855"/>
              <a:gd name="p0x16" fmla="*/ 60 w 805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857250" y="241935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60 w 1200"/>
              <a:gd name="p0y0" fmla="*/ 0 h 360"/>
              <a:gd name="p0x1" fmla="*/ 1140 w 1200"/>
              <a:gd name="p0y1" fmla="*/ 0 h 360"/>
              <a:gd name="p0x2" fmla="*/ 1173 w 1200"/>
              <a:gd name="p0y2" fmla="*/ 0 h 360"/>
              <a:gd name="p0x3" fmla="*/ 1200 w 1200"/>
              <a:gd name="p0y3" fmla="*/ 26 h 360"/>
              <a:gd name="p0x4" fmla="*/ 1200 w 1200"/>
              <a:gd name="p0y4" fmla="*/ 60 h 360"/>
              <a:gd name="p0x5" fmla="*/ 1200 w 1200"/>
              <a:gd name="p0y5" fmla="*/ 300 h 360"/>
              <a:gd name="p0x6" fmla="*/ 1200 w 1200"/>
              <a:gd name="p0y6" fmla="*/ 333 h 360"/>
              <a:gd name="p0x7" fmla="*/ 1173 w 1200"/>
              <a:gd name="p0y7" fmla="*/ 360 h 360"/>
              <a:gd name="p0x8" fmla="*/ 1140 w 1200"/>
              <a:gd name="p0y8" fmla="*/ 360 h 360"/>
              <a:gd name="p0x9" fmla="*/ 60 w 1200"/>
              <a:gd name="p0y9" fmla="*/ 360 h 360"/>
              <a:gd name="p0x10" fmla="*/ 26 w 1200"/>
              <a:gd name="p0y10" fmla="*/ 360 h 360"/>
              <a:gd name="p0x11" fmla="*/ 0 w 1200"/>
              <a:gd name="p0y11" fmla="*/ 333 h 360"/>
              <a:gd name="p0x12" fmla="*/ 0 w 1200"/>
              <a:gd name="p0y12" fmla="*/ 300 h 360"/>
              <a:gd name="p0x13" fmla="*/ 0 w 1200"/>
              <a:gd name="p0y13" fmla="*/ 60 h 360"/>
              <a:gd name="p0x14" fmla="*/ 0 w 1200"/>
              <a:gd name="p0y14" fmla="*/ 26 h 360"/>
              <a:gd name="p0x15" fmla="*/ 26 w 1200"/>
              <a:gd name="p0y15" fmla="*/ 0 h 360"/>
              <a:gd name="p0x16" fmla="*/ 6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933450" y="2429827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上传下达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695526" y="2386013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机关运转的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桥梁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737870" y="3471545"/>
            <a:ext cx="5114925" cy="542925"/>
          </a:xfrm>
          <a:custGeom>
            <a:avLst/>
            <a:gdLst>
              <a:gd name="sw" fmla="*/ 1 w 8055"/>
              <a:gd name="sh" fmla="*/ 1 h 855"/>
              <a:gd name="mins" fmla="min sw sh"/>
              <a:gd name="dsw" fmla="+- 0 sw mins"/>
              <a:gd name="dsh" fmla="+- 0 sh mins"/>
              <a:gd name="p0x0" fmla="*/ 60 w 8055"/>
              <a:gd name="p0y0" fmla="*/ 0 h 855"/>
              <a:gd name="p0x1" fmla="*/ 7995 w 8055"/>
              <a:gd name="p0y1" fmla="*/ 0 h 855"/>
              <a:gd name="p0x2" fmla="*/ 8028 w 8055"/>
              <a:gd name="p0y2" fmla="*/ 0 h 855"/>
              <a:gd name="p0x3" fmla="*/ 8055 w 8055"/>
              <a:gd name="p0y3" fmla="*/ 26 h 855"/>
              <a:gd name="p0x4" fmla="*/ 8055 w 8055"/>
              <a:gd name="p0y4" fmla="*/ 60 h 855"/>
              <a:gd name="p0x5" fmla="*/ 8055 w 8055"/>
              <a:gd name="p0y5" fmla="*/ 795 h 855"/>
              <a:gd name="p0x6" fmla="*/ 8055 w 8055"/>
              <a:gd name="p0y6" fmla="*/ 828 h 855"/>
              <a:gd name="p0x7" fmla="*/ 8028 w 8055"/>
              <a:gd name="p0y7" fmla="*/ 855 h 855"/>
              <a:gd name="p0x8" fmla="*/ 7995 w 8055"/>
              <a:gd name="p0y8" fmla="*/ 855 h 855"/>
              <a:gd name="p0x9" fmla="*/ 60 w 8055"/>
              <a:gd name="p0y9" fmla="*/ 855 h 855"/>
              <a:gd name="p0x10" fmla="*/ 26 w 8055"/>
              <a:gd name="p0y10" fmla="*/ 855 h 855"/>
              <a:gd name="p0x11" fmla="*/ 0 w 8055"/>
              <a:gd name="p0y11" fmla="*/ 828 h 855"/>
              <a:gd name="p0x12" fmla="*/ 0 w 8055"/>
              <a:gd name="p0y12" fmla="*/ 795 h 855"/>
              <a:gd name="p0x13" fmla="*/ 0 w 8055"/>
              <a:gd name="p0y13" fmla="*/ 60 h 855"/>
              <a:gd name="p0x14" fmla="*/ 0 w 8055"/>
              <a:gd name="p0y14" fmla="*/ 26 h 855"/>
              <a:gd name="p0x15" fmla="*/ 26 w 8055"/>
              <a:gd name="p0y15" fmla="*/ 0 h 855"/>
              <a:gd name="p0x16" fmla="*/ 60 w 805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857250" y="360997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60 w 1200"/>
              <a:gd name="p0y0" fmla="*/ 0 h 360"/>
              <a:gd name="p0x1" fmla="*/ 1140 w 1200"/>
              <a:gd name="p0y1" fmla="*/ 0 h 360"/>
              <a:gd name="p0x2" fmla="*/ 1173 w 1200"/>
              <a:gd name="p0y2" fmla="*/ 0 h 360"/>
              <a:gd name="p0x3" fmla="*/ 1200 w 1200"/>
              <a:gd name="p0y3" fmla="*/ 26 h 360"/>
              <a:gd name="p0x4" fmla="*/ 1200 w 1200"/>
              <a:gd name="p0y4" fmla="*/ 60 h 360"/>
              <a:gd name="p0x5" fmla="*/ 1200 w 1200"/>
              <a:gd name="p0y5" fmla="*/ 300 h 360"/>
              <a:gd name="p0x6" fmla="*/ 1200 w 1200"/>
              <a:gd name="p0y6" fmla="*/ 333 h 360"/>
              <a:gd name="p0x7" fmla="*/ 1173 w 1200"/>
              <a:gd name="p0y7" fmla="*/ 360 h 360"/>
              <a:gd name="p0x8" fmla="*/ 1140 w 1200"/>
              <a:gd name="p0y8" fmla="*/ 360 h 360"/>
              <a:gd name="p0x9" fmla="*/ 60 w 1200"/>
              <a:gd name="p0y9" fmla="*/ 360 h 360"/>
              <a:gd name="p0x10" fmla="*/ 26 w 1200"/>
              <a:gd name="p0y10" fmla="*/ 360 h 360"/>
              <a:gd name="p0x11" fmla="*/ 0 w 1200"/>
              <a:gd name="p0y11" fmla="*/ 333 h 360"/>
              <a:gd name="p0x12" fmla="*/ 0 w 1200"/>
              <a:gd name="p0y12" fmla="*/ 300 h 360"/>
              <a:gd name="p0x13" fmla="*/ 0 w 1200"/>
              <a:gd name="p0y13" fmla="*/ 60 h 360"/>
              <a:gd name="p0x14" fmla="*/ 0 w 1200"/>
              <a:gd name="p0y14" fmla="*/ 26 h 360"/>
              <a:gd name="p0x15" fmla="*/ 26 w 1200"/>
              <a:gd name="p0y15" fmla="*/ 0 h 360"/>
              <a:gd name="p0x16" fmla="*/ 6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933450" y="3620453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规范行为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1695526" y="3576638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办事行文的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依据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737870" y="4662170"/>
            <a:ext cx="5114925" cy="542925"/>
          </a:xfrm>
          <a:custGeom>
            <a:avLst/>
            <a:gdLst>
              <a:gd name="sw" fmla="*/ 1 w 8055"/>
              <a:gd name="sh" fmla="*/ 1 h 855"/>
              <a:gd name="mins" fmla="min sw sh"/>
              <a:gd name="dsw" fmla="+- 0 sw mins"/>
              <a:gd name="dsh" fmla="+- 0 sh mins"/>
              <a:gd name="p0x0" fmla="*/ 60 w 8055"/>
              <a:gd name="p0y0" fmla="*/ 0 h 855"/>
              <a:gd name="p0x1" fmla="*/ 7995 w 8055"/>
              <a:gd name="p0y1" fmla="*/ 0 h 855"/>
              <a:gd name="p0x2" fmla="*/ 8028 w 8055"/>
              <a:gd name="p0y2" fmla="*/ 0 h 855"/>
              <a:gd name="p0x3" fmla="*/ 8055 w 8055"/>
              <a:gd name="p0y3" fmla="*/ 26 h 855"/>
              <a:gd name="p0x4" fmla="*/ 8055 w 8055"/>
              <a:gd name="p0y4" fmla="*/ 60 h 855"/>
              <a:gd name="p0x5" fmla="*/ 8055 w 8055"/>
              <a:gd name="p0y5" fmla="*/ 795 h 855"/>
              <a:gd name="p0x6" fmla="*/ 8055 w 8055"/>
              <a:gd name="p0y6" fmla="*/ 828 h 855"/>
              <a:gd name="p0x7" fmla="*/ 8028 w 8055"/>
              <a:gd name="p0y7" fmla="*/ 855 h 855"/>
              <a:gd name="p0x8" fmla="*/ 7995 w 8055"/>
              <a:gd name="p0y8" fmla="*/ 855 h 855"/>
              <a:gd name="p0x9" fmla="*/ 60 w 8055"/>
              <a:gd name="p0y9" fmla="*/ 855 h 855"/>
              <a:gd name="p0x10" fmla="*/ 26 w 8055"/>
              <a:gd name="p0y10" fmla="*/ 855 h 855"/>
              <a:gd name="p0x11" fmla="*/ 0 w 8055"/>
              <a:gd name="p0y11" fmla="*/ 828 h 855"/>
              <a:gd name="p0x12" fmla="*/ 0 w 8055"/>
              <a:gd name="p0y12" fmla="*/ 795 h 855"/>
              <a:gd name="p0x13" fmla="*/ 0 w 8055"/>
              <a:gd name="p0y13" fmla="*/ 60 h 855"/>
              <a:gd name="p0x14" fmla="*/ 0 w 8055"/>
              <a:gd name="p0y14" fmla="*/ 26 h 855"/>
              <a:gd name="p0x15" fmla="*/ 26 w 8055"/>
              <a:gd name="p0y15" fmla="*/ 0 h 855"/>
              <a:gd name="p0x16" fmla="*/ 60 w 805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857250" y="480060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60 w 1200"/>
              <a:gd name="p0y0" fmla="*/ 0 h 360"/>
              <a:gd name="p0x1" fmla="*/ 1140 w 1200"/>
              <a:gd name="p0y1" fmla="*/ 0 h 360"/>
              <a:gd name="p0x2" fmla="*/ 1173 w 1200"/>
              <a:gd name="p0y2" fmla="*/ 0 h 360"/>
              <a:gd name="p0x3" fmla="*/ 1200 w 1200"/>
              <a:gd name="p0y3" fmla="*/ 26 h 360"/>
              <a:gd name="p0x4" fmla="*/ 1200 w 1200"/>
              <a:gd name="p0y4" fmla="*/ 60 h 360"/>
              <a:gd name="p0x5" fmla="*/ 1200 w 1200"/>
              <a:gd name="p0y5" fmla="*/ 300 h 360"/>
              <a:gd name="p0x6" fmla="*/ 1200 w 1200"/>
              <a:gd name="p0y6" fmla="*/ 333 h 360"/>
              <a:gd name="p0x7" fmla="*/ 1173 w 1200"/>
              <a:gd name="p0y7" fmla="*/ 360 h 360"/>
              <a:gd name="p0x8" fmla="*/ 1140 w 1200"/>
              <a:gd name="p0y8" fmla="*/ 360 h 360"/>
              <a:gd name="p0x9" fmla="*/ 60 w 1200"/>
              <a:gd name="p0y9" fmla="*/ 360 h 360"/>
              <a:gd name="p0x10" fmla="*/ 26 w 1200"/>
              <a:gd name="p0y10" fmla="*/ 360 h 360"/>
              <a:gd name="p0x11" fmla="*/ 0 w 1200"/>
              <a:gd name="p0y11" fmla="*/ 333 h 360"/>
              <a:gd name="p0x12" fmla="*/ 0 w 1200"/>
              <a:gd name="p0y12" fmla="*/ 300 h 360"/>
              <a:gd name="p0x13" fmla="*/ 0 w 1200"/>
              <a:gd name="p0y13" fmla="*/ 60 h 360"/>
              <a:gd name="p0x14" fmla="*/ 0 w 1200"/>
              <a:gd name="p0y14" fmla="*/ 26 h 360"/>
              <a:gd name="p0x15" fmla="*/ 26 w 1200"/>
              <a:gd name="p0y15" fmla="*/ 0 h 360"/>
              <a:gd name="p0x16" fmla="*/ 6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933450" y="4811078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记录工作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1695526" y="4767263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履职过程的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凭证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6176645" y="1109345"/>
            <a:ext cx="5438775" cy="4781550"/>
          </a:xfrm>
          <a:custGeom>
            <a:avLst/>
            <a:gdLst>
              <a:gd name="sw" fmla="*/ 1 w 8565"/>
              <a:gd name="sh" fmla="*/ 1 h 7530"/>
              <a:gd name="mins" fmla="min sw sh"/>
              <a:gd name="dsw" fmla="+- 0 sw mins"/>
              <a:gd name="dsh" fmla="+- 0 sh mins"/>
              <a:gd name="p0x0" fmla="*/ 120 w 8565"/>
              <a:gd name="p0y0" fmla="*/ 0 h 7530"/>
              <a:gd name="p0x1" fmla="*/ 8445 w 8565"/>
              <a:gd name="p0y1" fmla="*/ 0 h 7530"/>
              <a:gd name="p0x2" fmla="*/ 8511 w 8565"/>
              <a:gd name="p0y2" fmla="*/ 0 h 7530"/>
              <a:gd name="p0x3" fmla="*/ 8565 w 8565"/>
              <a:gd name="p0y3" fmla="*/ 53 h 7530"/>
              <a:gd name="p0x4" fmla="*/ 8565 w 8565"/>
              <a:gd name="p0y4" fmla="*/ 120 h 7530"/>
              <a:gd name="p0x5" fmla="*/ 8565 w 8565"/>
              <a:gd name="p0y5" fmla="*/ 7410 h 7530"/>
              <a:gd name="p0x6" fmla="*/ 8565 w 8565"/>
              <a:gd name="p0y6" fmla="*/ 7476 h 7530"/>
              <a:gd name="p0x7" fmla="*/ 8511 w 8565"/>
              <a:gd name="p0y7" fmla="*/ 7530 h 7530"/>
              <a:gd name="p0x8" fmla="*/ 8445 w 8565"/>
              <a:gd name="p0y8" fmla="*/ 7530 h 7530"/>
              <a:gd name="p0x9" fmla="*/ 120 w 8565"/>
              <a:gd name="p0y9" fmla="*/ 7530 h 7530"/>
              <a:gd name="p0x10" fmla="*/ 53 w 8565"/>
              <a:gd name="p0y10" fmla="*/ 7530 h 7530"/>
              <a:gd name="p0x11" fmla="*/ 0 w 8565"/>
              <a:gd name="p0y11" fmla="*/ 7476 h 7530"/>
              <a:gd name="p0x12" fmla="*/ 0 w 8565"/>
              <a:gd name="p0y12" fmla="*/ 7410 h 7530"/>
              <a:gd name="p0x13" fmla="*/ 0 w 8565"/>
              <a:gd name="p0y13" fmla="*/ 120 h 7530"/>
              <a:gd name="p0x14" fmla="*/ 0 w 8565"/>
              <a:gd name="p0y14" fmla="*/ 53 h 7530"/>
              <a:gd name="p0x15" fmla="*/ 53 w 8565"/>
              <a:gd name="p0y15" fmla="*/ 0 h 7530"/>
              <a:gd name="p0x16" fmla="*/ 120 w 8565"/>
              <a:gd name="p0y16" fmla="*/ 0 h 7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6334125" y="1266825"/>
            <a:ext cx="5124450" cy="370840"/>
            <a:chOff x="9975" y="1995"/>
            <a:chExt cx="8070" cy="584"/>
          </a:xfrm>
        </p:grpSpPr>
        <p:sp>
          <p:nvSpPr>
            <p:cNvPr id="25" name="任意多边形 24"/>
            <p:cNvSpPr/>
            <p:nvPr>
              <p:custDataLst>
                <p:tags r:id="rId26"/>
              </p:custDataLst>
            </p:nvPr>
          </p:nvSpPr>
          <p:spPr>
            <a:xfrm>
              <a:off x="9975" y="1995"/>
              <a:ext cx="8070" cy="585"/>
            </a:xfrm>
            <a:custGeom>
              <a:avLst/>
              <a:gdLst>
                <a:gd name="sw" fmla="*/ 1 w 8070"/>
                <a:gd name="sh" fmla="*/ 1 h 585"/>
                <a:gd name="mins" fmla="min sw sh"/>
                <a:gd name="dsw" fmla="+- 0 sw mins"/>
                <a:gd name="dsh" fmla="+- 0 sh mins"/>
                <a:gd name="p0x0" fmla="*/ 0 w 8070"/>
                <a:gd name="p0y0" fmla="*/ 0 h 585"/>
                <a:gd name="p0x1" fmla="*/ 8070 w 8070"/>
                <a:gd name="p0y1" fmla="*/ 0 h 585"/>
                <a:gd name="p0x2" fmla="*/ 8070 w 8070"/>
                <a:gd name="p0y2" fmla="*/ 585 h 585"/>
                <a:gd name="p0x3" fmla="*/ 0 w 8070"/>
                <a:gd name="p0y3" fmla="*/ 585 h 585"/>
                <a:gd name="p0x4" fmla="*/ 0 w 807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7"/>
              </p:custDataLst>
            </p:nvPr>
          </p:nvSpPr>
          <p:spPr>
            <a:xfrm>
              <a:off x="9975" y="2565"/>
              <a:ext cx="8070" cy="15"/>
            </a:xfrm>
            <a:custGeom>
              <a:avLst/>
              <a:gdLst>
                <a:gd name="sw" fmla="*/ 1 w 8070"/>
                <a:gd name="sh" fmla="*/ 1 h 15"/>
                <a:gd name="mins" fmla="min sw sh"/>
                <a:gd name="dsw" fmla="+- 0 sw mins"/>
                <a:gd name="dsh" fmla="+- 0 sh mins"/>
                <a:gd name="p0x0" fmla="*/ 8070 w 8070"/>
                <a:gd name="p0y0" fmla="*/ 15 h 15"/>
                <a:gd name="p0x1" fmla="*/ 0 w 8070"/>
                <a:gd name="p0y1" fmla="*/ 15 h 15"/>
                <a:gd name="p0x2" fmla="*/ 0 w 8070"/>
                <a:gd name="p0y2" fmla="*/ 0 h 15"/>
                <a:gd name="p0x3" fmla="*/ 8070 w 8070"/>
                <a:gd name="p0y3" fmla="*/ 0 h 15"/>
                <a:gd name="p0x4" fmla="*/ 8070 w 80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6334125" y="1276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49f4c1ce-c384-11f1-a3d6-4ae5560fbfd8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6391275" y="1333500"/>
            <a:ext cx="1524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6677025" y="1251585"/>
            <a:ext cx="23272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先认准四类高频文种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6338570" y="2065655"/>
            <a:ext cx="5114925" cy="542925"/>
          </a:xfrm>
          <a:custGeom>
            <a:avLst/>
            <a:gdLst>
              <a:gd name="sw" fmla="*/ 1 w 8055"/>
              <a:gd name="sh" fmla="*/ 1 h 855"/>
              <a:gd name="mins" fmla="min sw sh"/>
              <a:gd name="dsw" fmla="+- 0 sw mins"/>
              <a:gd name="dsh" fmla="+- 0 sh mins"/>
              <a:gd name="p0x0" fmla="*/ 60 w 8055"/>
              <a:gd name="p0y0" fmla="*/ 0 h 855"/>
              <a:gd name="p0x1" fmla="*/ 7995 w 8055"/>
              <a:gd name="p0y1" fmla="*/ 0 h 855"/>
              <a:gd name="p0x2" fmla="*/ 8028 w 8055"/>
              <a:gd name="p0y2" fmla="*/ 0 h 855"/>
              <a:gd name="p0x3" fmla="*/ 8055 w 8055"/>
              <a:gd name="p0y3" fmla="*/ 26 h 855"/>
              <a:gd name="p0x4" fmla="*/ 8055 w 8055"/>
              <a:gd name="p0y4" fmla="*/ 60 h 855"/>
              <a:gd name="p0x5" fmla="*/ 8055 w 8055"/>
              <a:gd name="p0y5" fmla="*/ 795 h 855"/>
              <a:gd name="p0x6" fmla="*/ 8055 w 8055"/>
              <a:gd name="p0y6" fmla="*/ 828 h 855"/>
              <a:gd name="p0x7" fmla="*/ 8028 w 8055"/>
              <a:gd name="p0y7" fmla="*/ 855 h 855"/>
              <a:gd name="p0x8" fmla="*/ 7995 w 8055"/>
              <a:gd name="p0y8" fmla="*/ 855 h 855"/>
              <a:gd name="p0x9" fmla="*/ 60 w 8055"/>
              <a:gd name="p0y9" fmla="*/ 855 h 855"/>
              <a:gd name="p0x10" fmla="*/ 26 w 8055"/>
              <a:gd name="p0y10" fmla="*/ 855 h 855"/>
              <a:gd name="p0x11" fmla="*/ 0 w 8055"/>
              <a:gd name="p0y11" fmla="*/ 828 h 855"/>
              <a:gd name="p0x12" fmla="*/ 0 w 8055"/>
              <a:gd name="p0y12" fmla="*/ 795 h 855"/>
              <a:gd name="p0x13" fmla="*/ 0 w 8055"/>
              <a:gd name="p0y13" fmla="*/ 60 h 855"/>
              <a:gd name="p0x14" fmla="*/ 0 w 8055"/>
              <a:gd name="p0y14" fmla="*/ 26 h 855"/>
              <a:gd name="p0x15" fmla="*/ 26 w 8055"/>
              <a:gd name="p0y15" fmla="*/ 0 h 855"/>
              <a:gd name="p0x16" fmla="*/ 60 w 805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6457950" y="2222500"/>
            <a:ext cx="1066800" cy="228600"/>
          </a:xfrm>
          <a:custGeom>
            <a:avLst/>
            <a:gdLst>
              <a:gd name="sw" fmla="*/ 1 w 1680"/>
              <a:gd name="sh" fmla="*/ 1 h 360"/>
              <a:gd name="mins" fmla="min sw sh"/>
              <a:gd name="dsw" fmla="+- 0 sw mins"/>
              <a:gd name="dsh" fmla="+- 0 sh mins"/>
              <a:gd name="p0x0" fmla="*/ 60 w 1680"/>
              <a:gd name="p0y0" fmla="*/ 0 h 360"/>
              <a:gd name="p0x1" fmla="*/ 1620 w 1680"/>
              <a:gd name="p0y1" fmla="*/ 0 h 360"/>
              <a:gd name="p0x2" fmla="*/ 1653 w 1680"/>
              <a:gd name="p0y2" fmla="*/ 0 h 360"/>
              <a:gd name="p0x3" fmla="*/ 1680 w 1680"/>
              <a:gd name="p0y3" fmla="*/ 26 h 360"/>
              <a:gd name="p0x4" fmla="*/ 1680 w 1680"/>
              <a:gd name="p0y4" fmla="*/ 60 h 360"/>
              <a:gd name="p0x5" fmla="*/ 1680 w 1680"/>
              <a:gd name="p0y5" fmla="*/ 300 h 360"/>
              <a:gd name="p0x6" fmla="*/ 1680 w 1680"/>
              <a:gd name="p0y6" fmla="*/ 333 h 360"/>
              <a:gd name="p0x7" fmla="*/ 1653 w 1680"/>
              <a:gd name="p0y7" fmla="*/ 360 h 360"/>
              <a:gd name="p0x8" fmla="*/ 1620 w 1680"/>
              <a:gd name="p0y8" fmla="*/ 360 h 360"/>
              <a:gd name="p0x9" fmla="*/ 60 w 1680"/>
              <a:gd name="p0y9" fmla="*/ 360 h 360"/>
              <a:gd name="p0x10" fmla="*/ 26 w 1680"/>
              <a:gd name="p0y10" fmla="*/ 360 h 360"/>
              <a:gd name="p0x11" fmla="*/ 0 w 1680"/>
              <a:gd name="p0y11" fmla="*/ 333 h 360"/>
              <a:gd name="p0x12" fmla="*/ 0 w 1680"/>
              <a:gd name="p0y12" fmla="*/ 300 h 360"/>
              <a:gd name="p0x13" fmla="*/ 0 w 1680"/>
              <a:gd name="p0y13" fmla="*/ 60 h 360"/>
              <a:gd name="p0x14" fmla="*/ 0 w 1680"/>
              <a:gd name="p0y14" fmla="*/ 26 h 360"/>
              <a:gd name="p0x15" fmla="*/ 26 w 1680"/>
              <a:gd name="p0y15" fmla="*/ 0 h 360"/>
              <a:gd name="p0x16" fmla="*/ 60 w 168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6534150" y="2233594"/>
            <a:ext cx="10668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向下布置任务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7601026" y="2170728"/>
            <a:ext cx="8239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r>
              <a:rPr sz="485"/>
              <a:t> 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通知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7"/>
            </p:custDataLst>
          </p:nvPr>
        </p:nvSpPr>
        <p:spPr>
          <a:xfrm>
            <a:off x="6338570" y="3002915"/>
            <a:ext cx="5114925" cy="542925"/>
          </a:xfrm>
          <a:custGeom>
            <a:avLst/>
            <a:gdLst>
              <a:gd name="sw" fmla="*/ 1 w 8055"/>
              <a:gd name="sh" fmla="*/ 1 h 855"/>
              <a:gd name="mins" fmla="min sw sh"/>
              <a:gd name="dsw" fmla="+- 0 sw mins"/>
              <a:gd name="dsh" fmla="+- 0 sh mins"/>
              <a:gd name="p0x0" fmla="*/ 60 w 8055"/>
              <a:gd name="p0y0" fmla="*/ 0 h 855"/>
              <a:gd name="p0x1" fmla="*/ 7995 w 8055"/>
              <a:gd name="p0y1" fmla="*/ 0 h 855"/>
              <a:gd name="p0x2" fmla="*/ 8028 w 8055"/>
              <a:gd name="p0y2" fmla="*/ 0 h 855"/>
              <a:gd name="p0x3" fmla="*/ 8055 w 8055"/>
              <a:gd name="p0y3" fmla="*/ 26 h 855"/>
              <a:gd name="p0x4" fmla="*/ 8055 w 8055"/>
              <a:gd name="p0y4" fmla="*/ 60 h 855"/>
              <a:gd name="p0x5" fmla="*/ 8055 w 8055"/>
              <a:gd name="p0y5" fmla="*/ 795 h 855"/>
              <a:gd name="p0x6" fmla="*/ 8055 w 8055"/>
              <a:gd name="p0y6" fmla="*/ 828 h 855"/>
              <a:gd name="p0x7" fmla="*/ 8028 w 8055"/>
              <a:gd name="p0y7" fmla="*/ 855 h 855"/>
              <a:gd name="p0x8" fmla="*/ 7995 w 8055"/>
              <a:gd name="p0y8" fmla="*/ 855 h 855"/>
              <a:gd name="p0x9" fmla="*/ 60 w 8055"/>
              <a:gd name="p0y9" fmla="*/ 855 h 855"/>
              <a:gd name="p0x10" fmla="*/ 26 w 8055"/>
              <a:gd name="p0y10" fmla="*/ 855 h 855"/>
              <a:gd name="p0x11" fmla="*/ 0 w 8055"/>
              <a:gd name="p0y11" fmla="*/ 828 h 855"/>
              <a:gd name="p0x12" fmla="*/ 0 w 8055"/>
              <a:gd name="p0y12" fmla="*/ 795 h 855"/>
              <a:gd name="p0x13" fmla="*/ 0 w 8055"/>
              <a:gd name="p0y13" fmla="*/ 60 h 855"/>
              <a:gd name="p0x14" fmla="*/ 0 w 8055"/>
              <a:gd name="p0y14" fmla="*/ 26 h 855"/>
              <a:gd name="p0x15" fmla="*/ 26 w 8055"/>
              <a:gd name="p0y15" fmla="*/ 0 h 855"/>
              <a:gd name="p0x16" fmla="*/ 60 w 805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8"/>
            </p:custDataLst>
          </p:nvPr>
        </p:nvSpPr>
        <p:spPr>
          <a:xfrm>
            <a:off x="6457950" y="3159760"/>
            <a:ext cx="1066800" cy="228600"/>
          </a:xfrm>
          <a:custGeom>
            <a:avLst/>
            <a:gdLst>
              <a:gd name="sw" fmla="*/ 1 w 1680"/>
              <a:gd name="sh" fmla="*/ 1 h 360"/>
              <a:gd name="mins" fmla="min sw sh"/>
              <a:gd name="dsw" fmla="+- 0 sw mins"/>
              <a:gd name="dsh" fmla="+- 0 sh mins"/>
              <a:gd name="p0x0" fmla="*/ 60 w 1680"/>
              <a:gd name="p0y0" fmla="*/ 0 h 360"/>
              <a:gd name="p0x1" fmla="*/ 1620 w 1680"/>
              <a:gd name="p0y1" fmla="*/ 0 h 360"/>
              <a:gd name="p0x2" fmla="*/ 1653 w 1680"/>
              <a:gd name="p0y2" fmla="*/ 0 h 360"/>
              <a:gd name="p0x3" fmla="*/ 1680 w 1680"/>
              <a:gd name="p0y3" fmla="*/ 26 h 360"/>
              <a:gd name="p0x4" fmla="*/ 1680 w 1680"/>
              <a:gd name="p0y4" fmla="*/ 60 h 360"/>
              <a:gd name="p0x5" fmla="*/ 1680 w 1680"/>
              <a:gd name="p0y5" fmla="*/ 300 h 360"/>
              <a:gd name="p0x6" fmla="*/ 1680 w 1680"/>
              <a:gd name="p0y6" fmla="*/ 333 h 360"/>
              <a:gd name="p0x7" fmla="*/ 1653 w 1680"/>
              <a:gd name="p0y7" fmla="*/ 360 h 360"/>
              <a:gd name="p0x8" fmla="*/ 1620 w 1680"/>
              <a:gd name="p0y8" fmla="*/ 360 h 360"/>
              <a:gd name="p0x9" fmla="*/ 60 w 1680"/>
              <a:gd name="p0y9" fmla="*/ 360 h 360"/>
              <a:gd name="p0x10" fmla="*/ 26 w 1680"/>
              <a:gd name="p0y10" fmla="*/ 360 h 360"/>
              <a:gd name="p0x11" fmla="*/ 0 w 1680"/>
              <a:gd name="p0y11" fmla="*/ 333 h 360"/>
              <a:gd name="p0x12" fmla="*/ 0 w 1680"/>
              <a:gd name="p0y12" fmla="*/ 300 h 360"/>
              <a:gd name="p0x13" fmla="*/ 0 w 1680"/>
              <a:gd name="p0y13" fmla="*/ 60 h 360"/>
              <a:gd name="p0x14" fmla="*/ 0 w 1680"/>
              <a:gd name="p0y14" fmla="*/ 26 h 360"/>
              <a:gd name="p0x15" fmla="*/ 26 w 1680"/>
              <a:gd name="p0y15" fmla="*/ 0 h 360"/>
              <a:gd name="p0x16" fmla="*/ 60 w 168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6534150" y="3170844"/>
            <a:ext cx="10668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向上请示事项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0"/>
            </p:custDataLst>
          </p:nvPr>
        </p:nvSpPr>
        <p:spPr>
          <a:xfrm>
            <a:off x="7601026" y="3107979"/>
            <a:ext cx="8239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r>
              <a:rPr sz="485"/>
              <a:t> 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请示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1"/>
            </p:custDataLst>
          </p:nvPr>
        </p:nvSpPr>
        <p:spPr>
          <a:xfrm>
            <a:off x="6338570" y="3940175"/>
            <a:ext cx="5114925" cy="542925"/>
          </a:xfrm>
          <a:custGeom>
            <a:avLst/>
            <a:gdLst>
              <a:gd name="sw" fmla="*/ 1 w 8055"/>
              <a:gd name="sh" fmla="*/ 1 h 855"/>
              <a:gd name="mins" fmla="min sw sh"/>
              <a:gd name="dsw" fmla="+- 0 sw mins"/>
              <a:gd name="dsh" fmla="+- 0 sh mins"/>
              <a:gd name="p0x0" fmla="*/ 60 w 8055"/>
              <a:gd name="p0y0" fmla="*/ 0 h 855"/>
              <a:gd name="p0x1" fmla="*/ 7995 w 8055"/>
              <a:gd name="p0y1" fmla="*/ 0 h 855"/>
              <a:gd name="p0x2" fmla="*/ 8028 w 8055"/>
              <a:gd name="p0y2" fmla="*/ 0 h 855"/>
              <a:gd name="p0x3" fmla="*/ 8055 w 8055"/>
              <a:gd name="p0y3" fmla="*/ 26 h 855"/>
              <a:gd name="p0x4" fmla="*/ 8055 w 8055"/>
              <a:gd name="p0y4" fmla="*/ 60 h 855"/>
              <a:gd name="p0x5" fmla="*/ 8055 w 8055"/>
              <a:gd name="p0y5" fmla="*/ 795 h 855"/>
              <a:gd name="p0x6" fmla="*/ 8055 w 8055"/>
              <a:gd name="p0y6" fmla="*/ 828 h 855"/>
              <a:gd name="p0x7" fmla="*/ 8028 w 8055"/>
              <a:gd name="p0y7" fmla="*/ 855 h 855"/>
              <a:gd name="p0x8" fmla="*/ 7995 w 8055"/>
              <a:gd name="p0y8" fmla="*/ 855 h 855"/>
              <a:gd name="p0x9" fmla="*/ 60 w 8055"/>
              <a:gd name="p0y9" fmla="*/ 855 h 855"/>
              <a:gd name="p0x10" fmla="*/ 26 w 8055"/>
              <a:gd name="p0y10" fmla="*/ 855 h 855"/>
              <a:gd name="p0x11" fmla="*/ 0 w 8055"/>
              <a:gd name="p0y11" fmla="*/ 828 h 855"/>
              <a:gd name="p0x12" fmla="*/ 0 w 8055"/>
              <a:gd name="p0y12" fmla="*/ 795 h 855"/>
              <a:gd name="p0x13" fmla="*/ 0 w 8055"/>
              <a:gd name="p0y13" fmla="*/ 60 h 855"/>
              <a:gd name="p0x14" fmla="*/ 0 w 8055"/>
              <a:gd name="p0y14" fmla="*/ 26 h 855"/>
              <a:gd name="p0x15" fmla="*/ 26 w 8055"/>
              <a:gd name="p0y15" fmla="*/ 0 h 855"/>
              <a:gd name="p0x16" fmla="*/ 60 w 805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2"/>
            </p:custDataLst>
          </p:nvPr>
        </p:nvSpPr>
        <p:spPr>
          <a:xfrm>
            <a:off x="6457950" y="4097020"/>
            <a:ext cx="1066800" cy="228600"/>
          </a:xfrm>
          <a:custGeom>
            <a:avLst/>
            <a:gdLst>
              <a:gd name="sw" fmla="*/ 1 w 1680"/>
              <a:gd name="sh" fmla="*/ 1 h 360"/>
              <a:gd name="mins" fmla="min sw sh"/>
              <a:gd name="dsw" fmla="+- 0 sw mins"/>
              <a:gd name="dsh" fmla="+- 0 sh mins"/>
              <a:gd name="p0x0" fmla="*/ 60 w 1680"/>
              <a:gd name="p0y0" fmla="*/ 0 h 360"/>
              <a:gd name="p0x1" fmla="*/ 1620 w 1680"/>
              <a:gd name="p0y1" fmla="*/ 0 h 360"/>
              <a:gd name="p0x2" fmla="*/ 1653 w 1680"/>
              <a:gd name="p0y2" fmla="*/ 0 h 360"/>
              <a:gd name="p0x3" fmla="*/ 1680 w 1680"/>
              <a:gd name="p0y3" fmla="*/ 26 h 360"/>
              <a:gd name="p0x4" fmla="*/ 1680 w 1680"/>
              <a:gd name="p0y4" fmla="*/ 60 h 360"/>
              <a:gd name="p0x5" fmla="*/ 1680 w 1680"/>
              <a:gd name="p0y5" fmla="*/ 300 h 360"/>
              <a:gd name="p0x6" fmla="*/ 1680 w 1680"/>
              <a:gd name="p0y6" fmla="*/ 333 h 360"/>
              <a:gd name="p0x7" fmla="*/ 1653 w 1680"/>
              <a:gd name="p0y7" fmla="*/ 360 h 360"/>
              <a:gd name="p0x8" fmla="*/ 1620 w 1680"/>
              <a:gd name="p0y8" fmla="*/ 360 h 360"/>
              <a:gd name="p0x9" fmla="*/ 60 w 1680"/>
              <a:gd name="p0y9" fmla="*/ 360 h 360"/>
              <a:gd name="p0x10" fmla="*/ 26 w 1680"/>
              <a:gd name="p0y10" fmla="*/ 360 h 360"/>
              <a:gd name="p0x11" fmla="*/ 0 w 1680"/>
              <a:gd name="p0y11" fmla="*/ 333 h 360"/>
              <a:gd name="p0x12" fmla="*/ 0 w 1680"/>
              <a:gd name="p0y12" fmla="*/ 300 h 360"/>
              <a:gd name="p0x13" fmla="*/ 0 w 1680"/>
              <a:gd name="p0y13" fmla="*/ 60 h 360"/>
              <a:gd name="p0x14" fmla="*/ 0 w 1680"/>
              <a:gd name="p0y14" fmla="*/ 26 h 360"/>
              <a:gd name="p0x15" fmla="*/ 26 w 1680"/>
              <a:gd name="p0y15" fmla="*/ 0 h 360"/>
              <a:gd name="p0x16" fmla="*/ 60 w 168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3"/>
            </p:custDataLst>
          </p:nvPr>
        </p:nvSpPr>
        <p:spPr>
          <a:xfrm>
            <a:off x="6534150" y="4108085"/>
            <a:ext cx="10668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向上汇报工作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4"/>
            </p:custDataLst>
          </p:nvPr>
        </p:nvSpPr>
        <p:spPr>
          <a:xfrm>
            <a:off x="7601026" y="4045220"/>
            <a:ext cx="8239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r>
              <a:rPr sz="485"/>
              <a:t> 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报告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5"/>
            </p:custDataLst>
          </p:nvPr>
        </p:nvSpPr>
        <p:spPr>
          <a:xfrm>
            <a:off x="6338570" y="4877435"/>
            <a:ext cx="5114925" cy="542925"/>
          </a:xfrm>
          <a:custGeom>
            <a:avLst/>
            <a:gdLst>
              <a:gd name="sw" fmla="*/ 1 w 8055"/>
              <a:gd name="sh" fmla="*/ 1 h 855"/>
              <a:gd name="mins" fmla="min sw sh"/>
              <a:gd name="dsw" fmla="+- 0 sw mins"/>
              <a:gd name="dsh" fmla="+- 0 sh mins"/>
              <a:gd name="p0x0" fmla="*/ 60 w 8055"/>
              <a:gd name="p0y0" fmla="*/ 0 h 855"/>
              <a:gd name="p0x1" fmla="*/ 7995 w 8055"/>
              <a:gd name="p0y1" fmla="*/ 0 h 855"/>
              <a:gd name="p0x2" fmla="*/ 8028 w 8055"/>
              <a:gd name="p0y2" fmla="*/ 0 h 855"/>
              <a:gd name="p0x3" fmla="*/ 8055 w 8055"/>
              <a:gd name="p0y3" fmla="*/ 26 h 855"/>
              <a:gd name="p0x4" fmla="*/ 8055 w 8055"/>
              <a:gd name="p0y4" fmla="*/ 60 h 855"/>
              <a:gd name="p0x5" fmla="*/ 8055 w 8055"/>
              <a:gd name="p0y5" fmla="*/ 795 h 855"/>
              <a:gd name="p0x6" fmla="*/ 8055 w 8055"/>
              <a:gd name="p0y6" fmla="*/ 828 h 855"/>
              <a:gd name="p0x7" fmla="*/ 8028 w 8055"/>
              <a:gd name="p0y7" fmla="*/ 855 h 855"/>
              <a:gd name="p0x8" fmla="*/ 7995 w 8055"/>
              <a:gd name="p0y8" fmla="*/ 855 h 855"/>
              <a:gd name="p0x9" fmla="*/ 60 w 8055"/>
              <a:gd name="p0y9" fmla="*/ 855 h 855"/>
              <a:gd name="p0x10" fmla="*/ 26 w 8055"/>
              <a:gd name="p0y10" fmla="*/ 855 h 855"/>
              <a:gd name="p0x11" fmla="*/ 0 w 8055"/>
              <a:gd name="p0y11" fmla="*/ 828 h 855"/>
              <a:gd name="p0x12" fmla="*/ 0 w 8055"/>
              <a:gd name="p0y12" fmla="*/ 795 h 855"/>
              <a:gd name="p0x13" fmla="*/ 0 w 8055"/>
              <a:gd name="p0y13" fmla="*/ 60 h 855"/>
              <a:gd name="p0x14" fmla="*/ 0 w 8055"/>
              <a:gd name="p0y14" fmla="*/ 26 h 855"/>
              <a:gd name="p0x15" fmla="*/ 26 w 8055"/>
              <a:gd name="p0y15" fmla="*/ 0 h 855"/>
              <a:gd name="p0x16" fmla="*/ 60 w 805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6"/>
            </p:custDataLst>
          </p:nvPr>
        </p:nvSpPr>
        <p:spPr>
          <a:xfrm>
            <a:off x="6457950" y="5034280"/>
            <a:ext cx="1371600" cy="228600"/>
          </a:xfrm>
          <a:custGeom>
            <a:avLst/>
            <a:gdLst>
              <a:gd name="sw" fmla="*/ 1 w 2160"/>
              <a:gd name="sh" fmla="*/ 1 h 360"/>
              <a:gd name="mins" fmla="min sw sh"/>
              <a:gd name="dsw" fmla="+- 0 sw mins"/>
              <a:gd name="dsh" fmla="+- 0 sh mins"/>
              <a:gd name="p0x0" fmla="*/ 60 w 2160"/>
              <a:gd name="p0y0" fmla="*/ 0 h 360"/>
              <a:gd name="p0x1" fmla="*/ 2100 w 2160"/>
              <a:gd name="p0y1" fmla="*/ 0 h 360"/>
              <a:gd name="p0x2" fmla="*/ 2133 w 2160"/>
              <a:gd name="p0y2" fmla="*/ 0 h 360"/>
              <a:gd name="p0x3" fmla="*/ 2160 w 2160"/>
              <a:gd name="p0y3" fmla="*/ 26 h 360"/>
              <a:gd name="p0x4" fmla="*/ 2160 w 2160"/>
              <a:gd name="p0y4" fmla="*/ 60 h 360"/>
              <a:gd name="p0x5" fmla="*/ 2160 w 2160"/>
              <a:gd name="p0y5" fmla="*/ 300 h 360"/>
              <a:gd name="p0x6" fmla="*/ 2160 w 2160"/>
              <a:gd name="p0y6" fmla="*/ 333 h 360"/>
              <a:gd name="p0x7" fmla="*/ 2133 w 2160"/>
              <a:gd name="p0y7" fmla="*/ 360 h 360"/>
              <a:gd name="p0x8" fmla="*/ 2100 w 2160"/>
              <a:gd name="p0y8" fmla="*/ 360 h 360"/>
              <a:gd name="p0x9" fmla="*/ 60 w 2160"/>
              <a:gd name="p0y9" fmla="*/ 360 h 360"/>
              <a:gd name="p0x10" fmla="*/ 26 w 2160"/>
              <a:gd name="p0y10" fmla="*/ 360 h 360"/>
              <a:gd name="p0x11" fmla="*/ 0 w 2160"/>
              <a:gd name="p0y11" fmla="*/ 333 h 360"/>
              <a:gd name="p0x12" fmla="*/ 0 w 2160"/>
              <a:gd name="p0y12" fmla="*/ 300 h 360"/>
              <a:gd name="p0x13" fmla="*/ 0 w 2160"/>
              <a:gd name="p0y13" fmla="*/ 60 h 360"/>
              <a:gd name="p0x14" fmla="*/ 0 w 2160"/>
              <a:gd name="p0y14" fmla="*/ 26 h 360"/>
              <a:gd name="p0x15" fmla="*/ 26 w 2160"/>
              <a:gd name="p0y15" fmla="*/ 0 h 360"/>
              <a:gd name="p0x16" fmla="*/ 60 w 21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7"/>
            </p:custDataLst>
          </p:nvPr>
        </p:nvSpPr>
        <p:spPr>
          <a:xfrm>
            <a:off x="6534150" y="5045335"/>
            <a:ext cx="13716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不相隶属机关商洽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8"/>
            </p:custDataLst>
          </p:nvPr>
        </p:nvSpPr>
        <p:spPr>
          <a:xfrm>
            <a:off x="7905826" y="4982470"/>
            <a:ext cx="6334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r>
              <a:rPr sz="485"/>
              <a:t> 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函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行文逻辑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主旨是公文的灵魂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120 w 17400"/>
              <a:gd name="p0y0" fmla="*/ 0 h 1458"/>
              <a:gd name="p0x1" fmla="*/ 17280 w 17400"/>
              <a:gd name="p0y1" fmla="*/ 0 h 1458"/>
              <a:gd name="p0x2" fmla="*/ 17346 w 17400"/>
              <a:gd name="p0y2" fmla="*/ 0 h 1458"/>
              <a:gd name="p0x3" fmla="*/ 17400 w 17400"/>
              <a:gd name="p0y3" fmla="*/ 53 h 1458"/>
              <a:gd name="p0x4" fmla="*/ 17400 w 17400"/>
              <a:gd name="p0y4" fmla="*/ 120 h 1458"/>
              <a:gd name="p0x5" fmla="*/ 17400 w 17400"/>
              <a:gd name="p0y5" fmla="*/ 1338 h 1458"/>
              <a:gd name="p0x6" fmla="*/ 17400 w 17400"/>
              <a:gd name="p0y6" fmla="*/ 1404 h 1458"/>
              <a:gd name="p0x7" fmla="*/ 17346 w 17400"/>
              <a:gd name="p0y7" fmla="*/ 1458 h 1458"/>
              <a:gd name="p0x8" fmla="*/ 17280 w 17400"/>
              <a:gd name="p0y8" fmla="*/ 1458 h 1458"/>
              <a:gd name="p0x9" fmla="*/ 120 w 17400"/>
              <a:gd name="p0y9" fmla="*/ 1458 h 1458"/>
              <a:gd name="p0x10" fmla="*/ 53 w 17400"/>
              <a:gd name="p0y10" fmla="*/ 1458 h 1458"/>
              <a:gd name="p0x11" fmla="*/ 0 w 17400"/>
              <a:gd name="p0y11" fmla="*/ 1404 h 1458"/>
              <a:gd name="p0x12" fmla="*/ 0 w 17400"/>
              <a:gd name="p0y12" fmla="*/ 1338 h 1458"/>
              <a:gd name="p0x13" fmla="*/ 0 w 17400"/>
              <a:gd name="p0y13" fmla="*/ 120 h 1458"/>
              <a:gd name="p0x14" fmla="*/ 0 w 17400"/>
              <a:gd name="p0y14" fmla="*/ 53 h 1458"/>
              <a:gd name="p0x15" fmla="*/ 53 w 17400"/>
              <a:gd name="p0y15" fmla="*/ 0 h 1458"/>
              <a:gd name="p0x16" fmla="*/ 12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394508"/>
            <a:ext cx="5715229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先有主旨，后有文字。</a:t>
            </a: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主旨立住了，行文才有方向</a:t>
            </a: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"/>
            </p:custDataLst>
          </p:nvPr>
        </p:nvSpPr>
        <p:spPr>
          <a:xfrm>
            <a:off x="571500" y="5419725"/>
            <a:ext cx="11049000" cy="1057275"/>
          </a:xfrm>
          <a:custGeom>
            <a:avLst/>
            <a:gdLst>
              <a:gd name="sw" fmla="*/ 1 w 17400"/>
              <a:gd name="sh" fmla="*/ 1 h 1665"/>
              <a:gd name="mins" fmla="min sw sh"/>
              <a:gd name="dsw" fmla="+- 0 sw mins"/>
              <a:gd name="dsh" fmla="+- 0 sh mins"/>
              <a:gd name="p0x0" fmla="*/ 120 w 17400"/>
              <a:gd name="p0y0" fmla="*/ 0 h 1665"/>
              <a:gd name="p0x1" fmla="*/ 17280 w 17400"/>
              <a:gd name="p0y1" fmla="*/ 0 h 1665"/>
              <a:gd name="p0x2" fmla="*/ 17346 w 17400"/>
              <a:gd name="p0y2" fmla="*/ 0 h 1665"/>
              <a:gd name="p0x3" fmla="*/ 17400 w 17400"/>
              <a:gd name="p0y3" fmla="*/ 53 h 1665"/>
              <a:gd name="p0x4" fmla="*/ 17400 w 17400"/>
              <a:gd name="p0y4" fmla="*/ 120 h 1665"/>
              <a:gd name="p0x5" fmla="*/ 17400 w 17400"/>
              <a:gd name="p0y5" fmla="*/ 1545 h 1665"/>
              <a:gd name="p0x6" fmla="*/ 17400 w 17400"/>
              <a:gd name="p0y6" fmla="*/ 1611 h 1665"/>
              <a:gd name="p0x7" fmla="*/ 17346 w 17400"/>
              <a:gd name="p0y7" fmla="*/ 1665 h 1665"/>
              <a:gd name="p0x8" fmla="*/ 17280 w 17400"/>
              <a:gd name="p0y8" fmla="*/ 1665 h 1665"/>
              <a:gd name="p0x9" fmla="*/ 120 w 17400"/>
              <a:gd name="p0y9" fmla="*/ 1665 h 1665"/>
              <a:gd name="p0x10" fmla="*/ 53 w 17400"/>
              <a:gd name="p0y10" fmla="*/ 1665 h 1665"/>
              <a:gd name="p0x11" fmla="*/ 0 w 17400"/>
              <a:gd name="p0y11" fmla="*/ 1611 h 1665"/>
              <a:gd name="p0x12" fmla="*/ 0 w 17400"/>
              <a:gd name="p0y12" fmla="*/ 1545 h 1665"/>
              <a:gd name="p0x13" fmla="*/ 0 w 17400"/>
              <a:gd name="p0y13" fmla="*/ 120 h 1665"/>
              <a:gd name="p0x14" fmla="*/ 0 w 17400"/>
              <a:gd name="p0y14" fmla="*/ 53 h 1665"/>
              <a:gd name="p0x15" fmla="*/ 53 w 17400"/>
              <a:gd name="p0y15" fmla="*/ 0 h 1665"/>
              <a:gd name="p0x16" fmla="*/ 120 w 17400"/>
              <a:gd name="p0y16" fmla="*/ 0 h 16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"/>
            </p:custDataLst>
          </p:nvPr>
        </p:nvSpPr>
        <p:spPr>
          <a:xfrm>
            <a:off x="723900" y="55340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 descr="4a2e5a60-c384-11f1-89bd-2244bc0860f5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0575" y="5600700"/>
            <a:ext cx="209550" cy="2095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9"/>
            </p:custDataLst>
          </p:nvPr>
        </p:nvSpPr>
        <p:spPr>
          <a:xfrm>
            <a:off x="1066800" y="5591175"/>
            <a:ext cx="104013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新人常见毛病：材料堆了一堆，却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说不清自己究竟想干什么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10"/>
            </p:custDataLst>
          </p:nvPr>
        </p:nvSpPr>
        <p:spPr>
          <a:xfrm>
            <a:off x="723900" y="59861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 descr="4a2e5d3b-c384-11f1-89bd-2244bc0860f5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151" b="151"/>
          <a:stretch>
            <a:fillRect/>
          </a:stretch>
        </p:blipFill>
        <p:spPr>
          <a:xfrm>
            <a:off x="790575" y="6052820"/>
            <a:ext cx="209550" cy="20955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14"/>
            </p:custDataLst>
          </p:nvPr>
        </p:nvSpPr>
        <p:spPr>
          <a:xfrm>
            <a:off x="1066800" y="6043613"/>
            <a:ext cx="104013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记住：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先有主旨，后有文字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。主旨立住了，行文才有方向。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15"/>
            </p:custDataLst>
          </p:nvPr>
        </p:nvSpPr>
        <p:spPr>
          <a:xfrm>
            <a:off x="575945" y="2263775"/>
            <a:ext cx="3546475" cy="3036570"/>
          </a:xfrm>
          <a:custGeom>
            <a:avLst/>
            <a:gdLst>
              <a:gd name="sw" fmla="*/ 1 w 5585"/>
              <a:gd name="sh" fmla="*/ 1 h 4781"/>
              <a:gd name="mins" fmla="min sw sh"/>
              <a:gd name="dsw" fmla="+- 0 sw mins"/>
              <a:gd name="dsh" fmla="+- 0 sh mins"/>
              <a:gd name="p0x0" fmla="*/ 120 w 5585"/>
              <a:gd name="p0y0" fmla="*/ 0 h 4781"/>
              <a:gd name="p0x1" fmla="*/ 5465 w 5585"/>
              <a:gd name="p0y1" fmla="*/ 0 h 4781"/>
              <a:gd name="p0x2" fmla="*/ 5531 w 5585"/>
              <a:gd name="p0y2" fmla="*/ 0 h 4781"/>
              <a:gd name="p0x3" fmla="*/ 5585 w 5585"/>
              <a:gd name="p0y3" fmla="*/ 53 h 4781"/>
              <a:gd name="p0x4" fmla="*/ 5585 w 5585"/>
              <a:gd name="p0y4" fmla="*/ 120 h 4781"/>
              <a:gd name="p0x5" fmla="*/ 5585 w 5585"/>
              <a:gd name="p0y5" fmla="*/ 4661 h 4781"/>
              <a:gd name="p0x6" fmla="*/ 5585 w 5585"/>
              <a:gd name="p0y6" fmla="*/ 4728 h 4781"/>
              <a:gd name="p0x7" fmla="*/ 5531 w 5585"/>
              <a:gd name="p0y7" fmla="*/ 4781 h 4781"/>
              <a:gd name="p0x8" fmla="*/ 5465 w 5585"/>
              <a:gd name="p0y8" fmla="*/ 4781 h 4781"/>
              <a:gd name="p0x9" fmla="*/ 120 w 5585"/>
              <a:gd name="p0y9" fmla="*/ 4781 h 4781"/>
              <a:gd name="p0x10" fmla="*/ 53 w 5585"/>
              <a:gd name="p0y10" fmla="*/ 4781 h 4781"/>
              <a:gd name="p0x11" fmla="*/ 0 w 5585"/>
              <a:gd name="p0y11" fmla="*/ 4728 h 4781"/>
              <a:gd name="p0x12" fmla="*/ 0 w 5585"/>
              <a:gd name="p0y12" fmla="*/ 4661 h 4781"/>
              <a:gd name="p0x13" fmla="*/ 0 w 5585"/>
              <a:gd name="p0y13" fmla="*/ 120 h 4781"/>
              <a:gd name="p0x14" fmla="*/ 0 w 5585"/>
              <a:gd name="p0y14" fmla="*/ 53 h 4781"/>
              <a:gd name="p0x15" fmla="*/ 53 w 5585"/>
              <a:gd name="p0y15" fmla="*/ 0 h 4781"/>
              <a:gd name="p0x16" fmla="*/ 120 w 5585"/>
              <a:gd name="p0y16" fmla="*/ 0 h 47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581025" y="2268855"/>
            <a:ext cx="3536950" cy="571500"/>
            <a:chOff x="915" y="3573"/>
            <a:chExt cx="5570" cy="900"/>
          </a:xfrm>
        </p:grpSpPr>
        <p:sp>
          <p:nvSpPr>
            <p:cNvPr id="7" name="任意多边形 6"/>
            <p:cNvSpPr/>
            <p:nvPr>
              <p:custDataLst>
                <p:tags r:id="rId16"/>
              </p:custDataLst>
            </p:nvPr>
          </p:nvSpPr>
          <p:spPr>
            <a:xfrm>
              <a:off x="915" y="3573"/>
              <a:ext cx="5570" cy="900"/>
            </a:xfrm>
            <a:custGeom>
              <a:avLst/>
              <a:gdLst>
                <a:gd name="sw" fmla="*/ 1 w 5570"/>
                <a:gd name="sh" fmla="*/ 1 h 900"/>
                <a:gd name="mins" fmla="min sw sh"/>
                <a:gd name="dsw" fmla="+- 0 sw mins"/>
                <a:gd name="dsh" fmla="+- 0 sh mins"/>
                <a:gd name="p0x0" fmla="*/ 0 w 5570"/>
                <a:gd name="p0y0" fmla="*/ 0 h 900"/>
                <a:gd name="p0x1" fmla="*/ 5570 w 5570"/>
                <a:gd name="p0y1" fmla="*/ 0 h 900"/>
                <a:gd name="p0x2" fmla="*/ 5570 w 5570"/>
                <a:gd name="p0y2" fmla="*/ 900 h 900"/>
                <a:gd name="p0x3" fmla="*/ 0 w 5570"/>
                <a:gd name="p0y3" fmla="*/ 900 h 900"/>
                <a:gd name="p0x4" fmla="*/ 0 w 5570"/>
                <a:gd name="p0y4" fmla="*/ 0 h 900"/>
              </a:gdLst>
              <a:ahLst/>
              <a:cxnLst/>
              <a:pathLst>
                <a:path w="5570" h="900">
                  <a:moveTo>
                    <a:pt x="120" y="0"/>
                  </a:moveTo>
                  <a:lnTo>
                    <a:pt x="5450" y="0"/>
                  </a:lnTo>
                  <a:cubicBezTo>
                    <a:pt x="5516" y="0"/>
                    <a:pt x="5570" y="54"/>
                    <a:pt x="5570" y="120"/>
                  </a:cubicBezTo>
                  <a:lnTo>
                    <a:pt x="5570" y="900"/>
                  </a:lnTo>
                  <a:lnTo>
                    <a:pt x="0" y="900"/>
                  </a:lnTo>
                  <a:lnTo>
                    <a:pt x="0" y="120"/>
                  </a:lnTo>
                  <a:cubicBezTo>
                    <a:pt x="0" y="54"/>
                    <a:pt x="54" y="0"/>
                    <a:pt x="120" y="0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17"/>
              </p:custDataLst>
            </p:nvPr>
          </p:nvSpPr>
          <p:spPr>
            <a:xfrm>
              <a:off x="915" y="4458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18"/>
            </p:custDataLst>
          </p:nvPr>
        </p:nvSpPr>
        <p:spPr>
          <a:xfrm>
            <a:off x="733425" y="2416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4a2e5870-c384-11f1-89bd-2244bc0860f5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227" b="227"/>
          <a:stretch>
            <a:fillRect/>
          </a:stretch>
        </p:blipFill>
        <p:spPr>
          <a:xfrm>
            <a:off x="790575" y="2473325"/>
            <a:ext cx="152400" cy="1524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2"/>
            </p:custDataLst>
          </p:nvPr>
        </p:nvSpPr>
        <p:spPr>
          <a:xfrm>
            <a:off x="1114425" y="2366991"/>
            <a:ext cx="2851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正确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3"/>
            </p:custDataLst>
          </p:nvPr>
        </p:nvSpPr>
        <p:spPr>
          <a:xfrm>
            <a:off x="733425" y="402018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4"/>
            </p:custDataLst>
          </p:nvPr>
        </p:nvSpPr>
        <p:spPr>
          <a:xfrm>
            <a:off x="885825" y="3901449"/>
            <a:ext cx="30797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符合政策和事实，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不能有偏差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5"/>
            </p:custDataLst>
          </p:nvPr>
        </p:nvSpPr>
        <p:spPr>
          <a:xfrm>
            <a:off x="4322445" y="2263775"/>
            <a:ext cx="3546475" cy="3036570"/>
          </a:xfrm>
          <a:custGeom>
            <a:avLst/>
            <a:gdLst>
              <a:gd name="sw" fmla="*/ 1 w 5585"/>
              <a:gd name="sh" fmla="*/ 1 h 4781"/>
              <a:gd name="mins" fmla="min sw sh"/>
              <a:gd name="dsw" fmla="+- 0 sw mins"/>
              <a:gd name="dsh" fmla="+- 0 sh mins"/>
              <a:gd name="p0x0" fmla="*/ 120 w 5585"/>
              <a:gd name="p0y0" fmla="*/ 0 h 4781"/>
              <a:gd name="p0x1" fmla="*/ 5465 w 5585"/>
              <a:gd name="p0y1" fmla="*/ 0 h 4781"/>
              <a:gd name="p0x2" fmla="*/ 5531 w 5585"/>
              <a:gd name="p0y2" fmla="*/ 0 h 4781"/>
              <a:gd name="p0x3" fmla="*/ 5585 w 5585"/>
              <a:gd name="p0y3" fmla="*/ 53 h 4781"/>
              <a:gd name="p0x4" fmla="*/ 5585 w 5585"/>
              <a:gd name="p0y4" fmla="*/ 120 h 4781"/>
              <a:gd name="p0x5" fmla="*/ 5585 w 5585"/>
              <a:gd name="p0y5" fmla="*/ 4661 h 4781"/>
              <a:gd name="p0x6" fmla="*/ 5585 w 5585"/>
              <a:gd name="p0y6" fmla="*/ 4728 h 4781"/>
              <a:gd name="p0x7" fmla="*/ 5531 w 5585"/>
              <a:gd name="p0y7" fmla="*/ 4781 h 4781"/>
              <a:gd name="p0x8" fmla="*/ 5465 w 5585"/>
              <a:gd name="p0y8" fmla="*/ 4781 h 4781"/>
              <a:gd name="p0x9" fmla="*/ 120 w 5585"/>
              <a:gd name="p0y9" fmla="*/ 4781 h 4781"/>
              <a:gd name="p0x10" fmla="*/ 53 w 5585"/>
              <a:gd name="p0y10" fmla="*/ 4781 h 4781"/>
              <a:gd name="p0x11" fmla="*/ 0 w 5585"/>
              <a:gd name="p0y11" fmla="*/ 4728 h 4781"/>
              <a:gd name="p0x12" fmla="*/ 0 w 5585"/>
              <a:gd name="p0y12" fmla="*/ 4661 h 4781"/>
              <a:gd name="p0x13" fmla="*/ 0 w 5585"/>
              <a:gd name="p0y13" fmla="*/ 120 h 4781"/>
              <a:gd name="p0x14" fmla="*/ 0 w 5585"/>
              <a:gd name="p0y14" fmla="*/ 53 h 4781"/>
              <a:gd name="p0x15" fmla="*/ 53 w 5585"/>
              <a:gd name="p0y15" fmla="*/ 0 h 4781"/>
              <a:gd name="p0x16" fmla="*/ 120 w 5585"/>
              <a:gd name="p0y16" fmla="*/ 0 h 47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4327525" y="2268855"/>
            <a:ext cx="3536950" cy="571500"/>
            <a:chOff x="6815" y="3573"/>
            <a:chExt cx="5570" cy="900"/>
          </a:xfrm>
        </p:grpSpPr>
        <p:sp>
          <p:nvSpPr>
            <p:cNvPr id="19" name="任意多边形 18"/>
            <p:cNvSpPr/>
            <p:nvPr>
              <p:custDataLst>
                <p:tags r:id="rId26"/>
              </p:custDataLst>
            </p:nvPr>
          </p:nvSpPr>
          <p:spPr>
            <a:xfrm>
              <a:off x="6815" y="3573"/>
              <a:ext cx="5570" cy="900"/>
            </a:xfrm>
            <a:custGeom>
              <a:avLst/>
              <a:gdLst>
                <a:gd name="sw" fmla="*/ 1 w 5570"/>
                <a:gd name="sh" fmla="*/ 1 h 900"/>
                <a:gd name="mins" fmla="min sw sh"/>
                <a:gd name="dsw" fmla="+- 0 sw mins"/>
                <a:gd name="dsh" fmla="+- 0 sh mins"/>
                <a:gd name="p0x0" fmla="*/ 0 w 5570"/>
                <a:gd name="p0y0" fmla="*/ 0 h 900"/>
                <a:gd name="p0x1" fmla="*/ 5570 w 5570"/>
                <a:gd name="p0y1" fmla="*/ 0 h 900"/>
                <a:gd name="p0x2" fmla="*/ 5570 w 5570"/>
                <a:gd name="p0y2" fmla="*/ 900 h 900"/>
                <a:gd name="p0x3" fmla="*/ 0 w 5570"/>
                <a:gd name="p0y3" fmla="*/ 900 h 900"/>
                <a:gd name="p0x4" fmla="*/ 0 w 5570"/>
                <a:gd name="p0y4" fmla="*/ 0 h 900"/>
              </a:gdLst>
              <a:ahLst/>
              <a:cxnLst/>
              <a:pathLst>
                <a:path w="5570" h="900">
                  <a:moveTo>
                    <a:pt x="120" y="0"/>
                  </a:moveTo>
                  <a:lnTo>
                    <a:pt x="5450" y="0"/>
                  </a:lnTo>
                  <a:cubicBezTo>
                    <a:pt x="5516" y="0"/>
                    <a:pt x="5570" y="54"/>
                    <a:pt x="5570" y="120"/>
                  </a:cubicBezTo>
                  <a:lnTo>
                    <a:pt x="5570" y="900"/>
                  </a:lnTo>
                  <a:lnTo>
                    <a:pt x="0" y="900"/>
                  </a:lnTo>
                  <a:lnTo>
                    <a:pt x="0" y="120"/>
                  </a:lnTo>
                  <a:cubicBezTo>
                    <a:pt x="0" y="54"/>
                    <a:pt x="54" y="0"/>
                    <a:pt x="120" y="0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27"/>
              </p:custDataLst>
            </p:nvPr>
          </p:nvSpPr>
          <p:spPr>
            <a:xfrm>
              <a:off x="6815" y="4458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4479925" y="2416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4a2e58f6-c384-11f1-89bd-2244bc0860f5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6" t="-227" r="16" b="227"/>
          <a:stretch>
            <a:fillRect/>
          </a:stretch>
        </p:blipFill>
        <p:spPr>
          <a:xfrm>
            <a:off x="4537075" y="2473325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4860951" y="2366991"/>
            <a:ext cx="2851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集中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4479925" y="386778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4632351" y="3749049"/>
            <a:ext cx="3079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一篇公文只解决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一个核心问题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，防止眉毛胡子一把抓。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5"/>
            </p:custDataLst>
          </p:nvPr>
        </p:nvSpPr>
        <p:spPr>
          <a:xfrm>
            <a:off x="8068945" y="2263775"/>
            <a:ext cx="3546475" cy="3036570"/>
          </a:xfrm>
          <a:custGeom>
            <a:avLst/>
            <a:gdLst>
              <a:gd name="sw" fmla="*/ 1 w 5585"/>
              <a:gd name="sh" fmla="*/ 1 h 4781"/>
              <a:gd name="mins" fmla="min sw sh"/>
              <a:gd name="dsw" fmla="+- 0 sw mins"/>
              <a:gd name="dsh" fmla="+- 0 sh mins"/>
              <a:gd name="p0x0" fmla="*/ 120 w 5585"/>
              <a:gd name="p0y0" fmla="*/ 0 h 4781"/>
              <a:gd name="p0x1" fmla="*/ 5465 w 5585"/>
              <a:gd name="p0y1" fmla="*/ 0 h 4781"/>
              <a:gd name="p0x2" fmla="*/ 5531 w 5585"/>
              <a:gd name="p0y2" fmla="*/ 0 h 4781"/>
              <a:gd name="p0x3" fmla="*/ 5585 w 5585"/>
              <a:gd name="p0y3" fmla="*/ 53 h 4781"/>
              <a:gd name="p0x4" fmla="*/ 5585 w 5585"/>
              <a:gd name="p0y4" fmla="*/ 120 h 4781"/>
              <a:gd name="p0x5" fmla="*/ 5585 w 5585"/>
              <a:gd name="p0y5" fmla="*/ 4661 h 4781"/>
              <a:gd name="p0x6" fmla="*/ 5585 w 5585"/>
              <a:gd name="p0y6" fmla="*/ 4728 h 4781"/>
              <a:gd name="p0x7" fmla="*/ 5531 w 5585"/>
              <a:gd name="p0y7" fmla="*/ 4781 h 4781"/>
              <a:gd name="p0x8" fmla="*/ 5465 w 5585"/>
              <a:gd name="p0y8" fmla="*/ 4781 h 4781"/>
              <a:gd name="p0x9" fmla="*/ 120 w 5585"/>
              <a:gd name="p0y9" fmla="*/ 4781 h 4781"/>
              <a:gd name="p0x10" fmla="*/ 53 w 5585"/>
              <a:gd name="p0y10" fmla="*/ 4781 h 4781"/>
              <a:gd name="p0x11" fmla="*/ 0 w 5585"/>
              <a:gd name="p0y11" fmla="*/ 4728 h 4781"/>
              <a:gd name="p0x12" fmla="*/ 0 w 5585"/>
              <a:gd name="p0y12" fmla="*/ 4661 h 4781"/>
              <a:gd name="p0x13" fmla="*/ 0 w 5585"/>
              <a:gd name="p0y13" fmla="*/ 120 h 4781"/>
              <a:gd name="p0x14" fmla="*/ 0 w 5585"/>
              <a:gd name="p0y14" fmla="*/ 53 h 4781"/>
              <a:gd name="p0x15" fmla="*/ 53 w 5585"/>
              <a:gd name="p0y15" fmla="*/ 0 h 4781"/>
              <a:gd name="p0x16" fmla="*/ 120 w 5585"/>
              <a:gd name="p0y16" fmla="*/ 0 h 47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8074025" y="2268855"/>
            <a:ext cx="3536950" cy="571500"/>
            <a:chOff x="12715" y="3573"/>
            <a:chExt cx="5570" cy="900"/>
          </a:xfrm>
        </p:grpSpPr>
        <p:sp>
          <p:nvSpPr>
            <p:cNvPr id="31" name="任意多边形 30"/>
            <p:cNvSpPr/>
            <p:nvPr>
              <p:custDataLst>
                <p:tags r:id="rId36"/>
              </p:custDataLst>
            </p:nvPr>
          </p:nvSpPr>
          <p:spPr>
            <a:xfrm>
              <a:off x="12715" y="3573"/>
              <a:ext cx="5570" cy="900"/>
            </a:xfrm>
            <a:custGeom>
              <a:avLst/>
              <a:gdLst>
                <a:gd name="sw" fmla="*/ 1 w 5570"/>
                <a:gd name="sh" fmla="*/ 1 h 900"/>
                <a:gd name="mins" fmla="min sw sh"/>
                <a:gd name="dsw" fmla="+- 0 sw mins"/>
                <a:gd name="dsh" fmla="+- 0 sh mins"/>
                <a:gd name="p0x0" fmla="*/ 0 w 5570"/>
                <a:gd name="p0y0" fmla="*/ 0 h 900"/>
                <a:gd name="p0x1" fmla="*/ 5570 w 5570"/>
                <a:gd name="p0y1" fmla="*/ 0 h 900"/>
                <a:gd name="p0x2" fmla="*/ 5570 w 5570"/>
                <a:gd name="p0y2" fmla="*/ 900 h 900"/>
                <a:gd name="p0x3" fmla="*/ 0 w 5570"/>
                <a:gd name="p0y3" fmla="*/ 900 h 900"/>
                <a:gd name="p0x4" fmla="*/ 0 w 5570"/>
                <a:gd name="p0y4" fmla="*/ 0 h 900"/>
              </a:gdLst>
              <a:ahLst/>
              <a:cxnLst/>
              <a:pathLst>
                <a:path w="5570" h="900">
                  <a:moveTo>
                    <a:pt x="120" y="0"/>
                  </a:moveTo>
                  <a:lnTo>
                    <a:pt x="5450" y="0"/>
                  </a:lnTo>
                  <a:cubicBezTo>
                    <a:pt x="5516" y="0"/>
                    <a:pt x="5570" y="54"/>
                    <a:pt x="5570" y="120"/>
                  </a:cubicBezTo>
                  <a:lnTo>
                    <a:pt x="5570" y="900"/>
                  </a:lnTo>
                  <a:lnTo>
                    <a:pt x="0" y="900"/>
                  </a:lnTo>
                  <a:lnTo>
                    <a:pt x="0" y="120"/>
                  </a:lnTo>
                  <a:cubicBezTo>
                    <a:pt x="0" y="54"/>
                    <a:pt x="54" y="0"/>
                    <a:pt x="120" y="0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37"/>
              </p:custDataLst>
            </p:nvPr>
          </p:nvSpPr>
          <p:spPr>
            <a:xfrm>
              <a:off x="12715" y="4458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8226425" y="2416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4a2e5917-c384-11f1-89bd-2244bc0860f5"/>
          <p:cNvPicPr/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33" t="-227" r="33" b="227"/>
          <a:stretch>
            <a:fillRect/>
          </a:stretch>
        </p:blipFill>
        <p:spPr>
          <a:xfrm>
            <a:off x="8283575" y="2473325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2"/>
            </p:custDataLst>
          </p:nvPr>
        </p:nvSpPr>
        <p:spPr>
          <a:xfrm>
            <a:off x="8607476" y="2366991"/>
            <a:ext cx="2851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鲜明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3"/>
            </p:custDataLst>
          </p:nvPr>
        </p:nvSpPr>
        <p:spPr>
          <a:xfrm>
            <a:off x="8226425" y="386778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8378876" y="3749049"/>
            <a:ext cx="3079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观点明确、态度清楚，让收文单位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一眼看明白要求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结构安排讲究章法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主旨确立后，结构决定材料如何组织、段落如何安排。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71500" y="1509713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公文常用三种结构方式：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2781300" y="1537970"/>
            <a:ext cx="713105" cy="276225"/>
          </a:xfrm>
          <a:custGeom>
            <a:avLst/>
            <a:gdLst>
              <a:gd name="sw" fmla="*/ 1 w 1123"/>
              <a:gd name="sh" fmla="*/ 1 h 435"/>
              <a:gd name="mins" fmla="min sw sh"/>
              <a:gd name="dsw" fmla="+- 0 sw mins"/>
              <a:gd name="dsh" fmla="+- 0 sh mins"/>
              <a:gd name="p0x0" fmla="*/ 217 w 1123"/>
              <a:gd name="p0y0" fmla="*/ 0 h 435"/>
              <a:gd name="p0x1" fmla="*/ 905 w 1123"/>
              <a:gd name="p0y1" fmla="*/ 0 h 435"/>
              <a:gd name="p0x2" fmla="*/ 1025 w 1123"/>
              <a:gd name="p0y2" fmla="*/ 0 h 435"/>
              <a:gd name="p0x3" fmla="*/ 1123 w 1123"/>
              <a:gd name="p0y3" fmla="*/ 97 h 435"/>
              <a:gd name="p0x4" fmla="*/ 1123 w 1123"/>
              <a:gd name="p0y4" fmla="*/ 217 h 435"/>
              <a:gd name="p0x5" fmla="*/ 1123 w 1123"/>
              <a:gd name="p0y5" fmla="*/ 337 h 435"/>
              <a:gd name="p0x6" fmla="*/ 1025 w 1123"/>
              <a:gd name="p0y6" fmla="*/ 435 h 435"/>
              <a:gd name="p0x7" fmla="*/ 905 w 1123"/>
              <a:gd name="p0y7" fmla="*/ 435 h 435"/>
              <a:gd name="p0x8" fmla="*/ 217 w 1123"/>
              <a:gd name="p0y8" fmla="*/ 435 h 435"/>
              <a:gd name="p0x9" fmla="*/ 97 w 1123"/>
              <a:gd name="p0y9" fmla="*/ 435 h 435"/>
              <a:gd name="p0x10" fmla="*/ 0 w 1123"/>
              <a:gd name="p0y10" fmla="*/ 337 h 435"/>
              <a:gd name="p0x11" fmla="*/ 0 w 1123"/>
              <a:gd name="p0y11" fmla="*/ 217 h 435"/>
              <a:gd name="p0x12" fmla="*/ 0 w 1123"/>
              <a:gd name="p0y12" fmla="*/ 97 h 435"/>
              <a:gd name="p0x13" fmla="*/ 97 w 1123"/>
              <a:gd name="p0y13" fmla="*/ 0 h 435"/>
              <a:gd name="p0x14" fmla="*/ 217 w 1123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895600" y="1576388"/>
            <a:ext cx="63706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总分式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3570605" y="1537970"/>
            <a:ext cx="713105" cy="276225"/>
          </a:xfrm>
          <a:custGeom>
            <a:avLst/>
            <a:gdLst>
              <a:gd name="sw" fmla="*/ 1 w 1123"/>
              <a:gd name="sh" fmla="*/ 1 h 435"/>
              <a:gd name="mins" fmla="min sw sh"/>
              <a:gd name="dsw" fmla="+- 0 sw mins"/>
              <a:gd name="dsh" fmla="+- 0 sh mins"/>
              <a:gd name="p0x0" fmla="*/ 217 w 1123"/>
              <a:gd name="p0y0" fmla="*/ 0 h 435"/>
              <a:gd name="p0x1" fmla="*/ 905 w 1123"/>
              <a:gd name="p0y1" fmla="*/ 0 h 435"/>
              <a:gd name="p0x2" fmla="*/ 1025 w 1123"/>
              <a:gd name="p0y2" fmla="*/ 0 h 435"/>
              <a:gd name="p0x3" fmla="*/ 1123 w 1123"/>
              <a:gd name="p0y3" fmla="*/ 97 h 435"/>
              <a:gd name="p0x4" fmla="*/ 1123 w 1123"/>
              <a:gd name="p0y4" fmla="*/ 217 h 435"/>
              <a:gd name="p0x5" fmla="*/ 1123 w 1123"/>
              <a:gd name="p0y5" fmla="*/ 337 h 435"/>
              <a:gd name="p0x6" fmla="*/ 1025 w 1123"/>
              <a:gd name="p0y6" fmla="*/ 435 h 435"/>
              <a:gd name="p0x7" fmla="*/ 905 w 1123"/>
              <a:gd name="p0y7" fmla="*/ 435 h 435"/>
              <a:gd name="p0x8" fmla="*/ 217 w 1123"/>
              <a:gd name="p0y8" fmla="*/ 435 h 435"/>
              <a:gd name="p0x9" fmla="*/ 97 w 1123"/>
              <a:gd name="p0y9" fmla="*/ 435 h 435"/>
              <a:gd name="p0x10" fmla="*/ 0 w 1123"/>
              <a:gd name="p0y10" fmla="*/ 337 h 435"/>
              <a:gd name="p0x11" fmla="*/ 0 w 1123"/>
              <a:gd name="p0y11" fmla="*/ 217 h 435"/>
              <a:gd name="p0x12" fmla="*/ 0 w 1123"/>
              <a:gd name="p0y12" fmla="*/ 97 h 435"/>
              <a:gd name="p0x13" fmla="*/ 97 w 1123"/>
              <a:gd name="p0y13" fmla="*/ 0 h 435"/>
              <a:gd name="p0x14" fmla="*/ 217 w 1123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685061" y="1576388"/>
            <a:ext cx="63706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accent2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并列式</a:t>
            </a:r>
            <a:endParaRPr sz="1200" b="1" spc="72">
              <a:solidFill>
                <a:schemeClr val="accent2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4359910" y="1537970"/>
            <a:ext cx="713105" cy="276225"/>
          </a:xfrm>
          <a:custGeom>
            <a:avLst/>
            <a:gdLst>
              <a:gd name="sw" fmla="*/ 1 w 1123"/>
              <a:gd name="sh" fmla="*/ 1 h 435"/>
              <a:gd name="mins" fmla="min sw sh"/>
              <a:gd name="dsw" fmla="+- 0 sw mins"/>
              <a:gd name="dsh" fmla="+- 0 sh mins"/>
              <a:gd name="p0x0" fmla="*/ 217 w 1123"/>
              <a:gd name="p0y0" fmla="*/ 0 h 435"/>
              <a:gd name="p0x1" fmla="*/ 905 w 1123"/>
              <a:gd name="p0y1" fmla="*/ 0 h 435"/>
              <a:gd name="p0x2" fmla="*/ 1025 w 1123"/>
              <a:gd name="p0y2" fmla="*/ 0 h 435"/>
              <a:gd name="p0x3" fmla="*/ 1123 w 1123"/>
              <a:gd name="p0y3" fmla="*/ 97 h 435"/>
              <a:gd name="p0x4" fmla="*/ 1123 w 1123"/>
              <a:gd name="p0y4" fmla="*/ 217 h 435"/>
              <a:gd name="p0x5" fmla="*/ 1123 w 1123"/>
              <a:gd name="p0y5" fmla="*/ 337 h 435"/>
              <a:gd name="p0x6" fmla="*/ 1025 w 1123"/>
              <a:gd name="p0y6" fmla="*/ 435 h 435"/>
              <a:gd name="p0x7" fmla="*/ 905 w 1123"/>
              <a:gd name="p0y7" fmla="*/ 435 h 435"/>
              <a:gd name="p0x8" fmla="*/ 217 w 1123"/>
              <a:gd name="p0y8" fmla="*/ 435 h 435"/>
              <a:gd name="p0x9" fmla="*/ 97 w 1123"/>
              <a:gd name="p0y9" fmla="*/ 435 h 435"/>
              <a:gd name="p0x10" fmla="*/ 0 w 1123"/>
              <a:gd name="p0y10" fmla="*/ 337 h 435"/>
              <a:gd name="p0x11" fmla="*/ 0 w 1123"/>
              <a:gd name="p0y11" fmla="*/ 217 h 435"/>
              <a:gd name="p0x12" fmla="*/ 0 w 1123"/>
              <a:gd name="p0y12" fmla="*/ 97 h 435"/>
              <a:gd name="p0x13" fmla="*/ 97 w 1123"/>
              <a:gd name="p0y13" fmla="*/ 0 h 435"/>
              <a:gd name="p0x14" fmla="*/ 217 w 1123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474521" y="1576388"/>
            <a:ext cx="63706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accent3">
                    <a:lumMod val="20301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递进式</a:t>
            </a:r>
            <a:endParaRPr sz="1200" b="1" spc="72">
              <a:solidFill>
                <a:schemeClr val="accent3">
                  <a:lumMod val="20301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10"/>
            </p:custDataLst>
          </p:nvPr>
        </p:nvSpPr>
        <p:spPr>
          <a:xfrm>
            <a:off x="571500" y="6019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120 w 17400"/>
              <a:gd name="p0y0" fmla="*/ 0 h 720"/>
              <a:gd name="p0x1" fmla="*/ 17280 w 17400"/>
              <a:gd name="p0y1" fmla="*/ 0 h 720"/>
              <a:gd name="p0x2" fmla="*/ 17346 w 17400"/>
              <a:gd name="p0y2" fmla="*/ 0 h 720"/>
              <a:gd name="p0x3" fmla="*/ 17400 w 17400"/>
              <a:gd name="p0y3" fmla="*/ 53 h 720"/>
              <a:gd name="p0x4" fmla="*/ 17400 w 17400"/>
              <a:gd name="p0y4" fmla="*/ 120 h 720"/>
              <a:gd name="p0x5" fmla="*/ 17400 w 17400"/>
              <a:gd name="p0y5" fmla="*/ 600 h 720"/>
              <a:gd name="p0x6" fmla="*/ 17400 w 17400"/>
              <a:gd name="p0y6" fmla="*/ 666 h 720"/>
              <a:gd name="p0x7" fmla="*/ 17346 w 17400"/>
              <a:gd name="p0y7" fmla="*/ 720 h 720"/>
              <a:gd name="p0x8" fmla="*/ 17280 w 17400"/>
              <a:gd name="p0y8" fmla="*/ 720 h 720"/>
              <a:gd name="p0x9" fmla="*/ 120 w 17400"/>
              <a:gd name="p0y9" fmla="*/ 720 h 720"/>
              <a:gd name="p0x10" fmla="*/ 53 w 17400"/>
              <a:gd name="p0y10" fmla="*/ 720 h 720"/>
              <a:gd name="p0x11" fmla="*/ 0 w 17400"/>
              <a:gd name="p0y11" fmla="*/ 666 h 720"/>
              <a:gd name="p0x12" fmla="*/ 0 w 17400"/>
              <a:gd name="p0y12" fmla="*/ 600 h 720"/>
              <a:gd name="p0x13" fmla="*/ 0 w 17400"/>
              <a:gd name="p0y13" fmla="*/ 120 h 720"/>
              <a:gd name="p0x14" fmla="*/ 0 w 17400"/>
              <a:gd name="p0y14" fmla="*/ 53 h 720"/>
              <a:gd name="p0x15" fmla="*/ 53 w 17400"/>
              <a:gd name="p0y15" fmla="*/ 0 h 720"/>
              <a:gd name="p0x16" fmla="*/ 120 w 1740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11"/>
            </p:custDataLst>
          </p:nvPr>
        </p:nvSpPr>
        <p:spPr>
          <a:xfrm>
            <a:off x="685800" y="6115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30000" b="-30000"/>
          <a:stretch>
            <a:fillRect/>
          </a:stretch>
        </p:blipFill>
        <p:spPr>
          <a:xfrm>
            <a:off x="752475" y="6172200"/>
            <a:ext cx="133350" cy="1524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15"/>
            </p:custDataLst>
          </p:nvPr>
        </p:nvSpPr>
        <p:spPr>
          <a:xfrm>
            <a:off x="1028700" y="6055100"/>
            <a:ext cx="104775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新手从总分式练起，</a:t>
            </a:r>
            <a:r>
              <a:rPr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先求稳再求变</a:t>
            </a:r>
            <a:r>
              <a:rPr i="1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i="1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6"/>
            </p:custDataLst>
          </p:nvPr>
        </p:nvSpPr>
        <p:spPr>
          <a:xfrm>
            <a:off x="575945" y="2138045"/>
            <a:ext cx="3546475" cy="3648075"/>
          </a:xfrm>
          <a:custGeom>
            <a:avLst/>
            <a:gdLst>
              <a:gd name="sw" fmla="*/ 1 w 5585"/>
              <a:gd name="sh" fmla="*/ 1 h 5745"/>
              <a:gd name="mins" fmla="min sw sh"/>
              <a:gd name="dsw" fmla="+- 0 sw mins"/>
              <a:gd name="dsh" fmla="+- 0 sh mins"/>
              <a:gd name="p0x0" fmla="*/ 120 w 5585"/>
              <a:gd name="p0y0" fmla="*/ 0 h 5745"/>
              <a:gd name="p0x1" fmla="*/ 5465 w 5585"/>
              <a:gd name="p0y1" fmla="*/ 0 h 5745"/>
              <a:gd name="p0x2" fmla="*/ 5531 w 5585"/>
              <a:gd name="p0y2" fmla="*/ 0 h 5745"/>
              <a:gd name="p0x3" fmla="*/ 5585 w 5585"/>
              <a:gd name="p0y3" fmla="*/ 53 h 5745"/>
              <a:gd name="p0x4" fmla="*/ 5585 w 5585"/>
              <a:gd name="p0y4" fmla="*/ 120 h 5745"/>
              <a:gd name="p0x5" fmla="*/ 5585 w 5585"/>
              <a:gd name="p0y5" fmla="*/ 5625 h 5745"/>
              <a:gd name="p0x6" fmla="*/ 5585 w 5585"/>
              <a:gd name="p0y6" fmla="*/ 5691 h 5745"/>
              <a:gd name="p0x7" fmla="*/ 5531 w 5585"/>
              <a:gd name="p0y7" fmla="*/ 5745 h 5745"/>
              <a:gd name="p0x8" fmla="*/ 5465 w 5585"/>
              <a:gd name="p0y8" fmla="*/ 5745 h 5745"/>
              <a:gd name="p0x9" fmla="*/ 120 w 5585"/>
              <a:gd name="p0y9" fmla="*/ 5745 h 5745"/>
              <a:gd name="p0x10" fmla="*/ 53 w 5585"/>
              <a:gd name="p0y10" fmla="*/ 5745 h 5745"/>
              <a:gd name="p0x11" fmla="*/ 0 w 5585"/>
              <a:gd name="p0y11" fmla="*/ 5691 h 5745"/>
              <a:gd name="p0x12" fmla="*/ 0 w 5585"/>
              <a:gd name="p0y12" fmla="*/ 5625 h 5745"/>
              <a:gd name="p0x13" fmla="*/ 0 w 5585"/>
              <a:gd name="p0y13" fmla="*/ 120 h 5745"/>
              <a:gd name="p0x14" fmla="*/ 0 w 5585"/>
              <a:gd name="p0y14" fmla="*/ 53 h 5745"/>
              <a:gd name="p0x15" fmla="*/ 53 w 5585"/>
              <a:gd name="p0y15" fmla="*/ 0 h 5745"/>
              <a:gd name="p0x16" fmla="*/ 120 w 5585"/>
              <a:gd name="p0y16" fmla="*/ 0 h 57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7"/>
            </p:custDataLst>
          </p:nvPr>
        </p:nvSpPr>
        <p:spPr>
          <a:xfrm>
            <a:off x="771525" y="23666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828675" y="2423795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1114425" y="231743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总分式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2"/>
            </p:custDataLst>
          </p:nvPr>
        </p:nvSpPr>
        <p:spPr>
          <a:xfrm>
            <a:off x="771525" y="27432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771525" y="332898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开头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总述背景目的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，中间分条说明，结尾提出要求。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771525" y="451008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通知、方案多用，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最直观、最不易出错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5"/>
            </p:custDataLst>
          </p:nvPr>
        </p:nvSpPr>
        <p:spPr>
          <a:xfrm>
            <a:off x="4322445" y="2138045"/>
            <a:ext cx="3546475" cy="3648075"/>
          </a:xfrm>
          <a:custGeom>
            <a:avLst/>
            <a:gdLst>
              <a:gd name="sw" fmla="*/ 1 w 5585"/>
              <a:gd name="sh" fmla="*/ 1 h 5745"/>
              <a:gd name="mins" fmla="min sw sh"/>
              <a:gd name="dsw" fmla="+- 0 sw mins"/>
              <a:gd name="dsh" fmla="+- 0 sh mins"/>
              <a:gd name="p0x0" fmla="*/ 120 w 5585"/>
              <a:gd name="p0y0" fmla="*/ 0 h 5745"/>
              <a:gd name="p0x1" fmla="*/ 5465 w 5585"/>
              <a:gd name="p0y1" fmla="*/ 0 h 5745"/>
              <a:gd name="p0x2" fmla="*/ 5531 w 5585"/>
              <a:gd name="p0y2" fmla="*/ 0 h 5745"/>
              <a:gd name="p0x3" fmla="*/ 5585 w 5585"/>
              <a:gd name="p0y3" fmla="*/ 53 h 5745"/>
              <a:gd name="p0x4" fmla="*/ 5585 w 5585"/>
              <a:gd name="p0y4" fmla="*/ 120 h 5745"/>
              <a:gd name="p0x5" fmla="*/ 5585 w 5585"/>
              <a:gd name="p0y5" fmla="*/ 5625 h 5745"/>
              <a:gd name="p0x6" fmla="*/ 5585 w 5585"/>
              <a:gd name="p0y6" fmla="*/ 5691 h 5745"/>
              <a:gd name="p0x7" fmla="*/ 5531 w 5585"/>
              <a:gd name="p0y7" fmla="*/ 5745 h 5745"/>
              <a:gd name="p0x8" fmla="*/ 5465 w 5585"/>
              <a:gd name="p0y8" fmla="*/ 5745 h 5745"/>
              <a:gd name="p0x9" fmla="*/ 120 w 5585"/>
              <a:gd name="p0y9" fmla="*/ 5745 h 5745"/>
              <a:gd name="p0x10" fmla="*/ 53 w 5585"/>
              <a:gd name="p0y10" fmla="*/ 5745 h 5745"/>
              <a:gd name="p0x11" fmla="*/ 0 w 5585"/>
              <a:gd name="p0y11" fmla="*/ 5691 h 5745"/>
              <a:gd name="p0x12" fmla="*/ 0 w 5585"/>
              <a:gd name="p0y12" fmla="*/ 5625 h 5745"/>
              <a:gd name="p0x13" fmla="*/ 0 w 5585"/>
              <a:gd name="p0y13" fmla="*/ 120 h 5745"/>
              <a:gd name="p0x14" fmla="*/ 0 w 5585"/>
              <a:gd name="p0y14" fmla="*/ 53 h 5745"/>
              <a:gd name="p0x15" fmla="*/ 53 w 5585"/>
              <a:gd name="p0y15" fmla="*/ 0 h 5745"/>
              <a:gd name="p0x16" fmla="*/ 120 w 5585"/>
              <a:gd name="p0y16" fmla="*/ 0 h 57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6"/>
            </p:custDataLst>
          </p:nvPr>
        </p:nvSpPr>
        <p:spPr>
          <a:xfrm>
            <a:off x="4518025" y="23666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7143" b="-7143"/>
          <a:stretch>
            <a:fillRect/>
          </a:stretch>
        </p:blipFill>
        <p:spPr>
          <a:xfrm>
            <a:off x="4584700" y="2423795"/>
            <a:ext cx="13335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4860951" y="231743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并列式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4518025" y="27432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4518051" y="3532137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各项内容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地位平等、无先后之分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4518051" y="4611586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适合部署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多项独立工作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8068945" y="2138045"/>
            <a:ext cx="3546475" cy="3648075"/>
          </a:xfrm>
          <a:custGeom>
            <a:avLst/>
            <a:gdLst>
              <a:gd name="sw" fmla="*/ 1 w 5585"/>
              <a:gd name="sh" fmla="*/ 1 h 5745"/>
              <a:gd name="mins" fmla="min sw sh"/>
              <a:gd name="dsw" fmla="+- 0 sw mins"/>
              <a:gd name="dsh" fmla="+- 0 sh mins"/>
              <a:gd name="p0x0" fmla="*/ 120 w 5585"/>
              <a:gd name="p0y0" fmla="*/ 0 h 5745"/>
              <a:gd name="p0x1" fmla="*/ 5465 w 5585"/>
              <a:gd name="p0y1" fmla="*/ 0 h 5745"/>
              <a:gd name="p0x2" fmla="*/ 5531 w 5585"/>
              <a:gd name="p0y2" fmla="*/ 0 h 5745"/>
              <a:gd name="p0x3" fmla="*/ 5585 w 5585"/>
              <a:gd name="p0y3" fmla="*/ 53 h 5745"/>
              <a:gd name="p0x4" fmla="*/ 5585 w 5585"/>
              <a:gd name="p0y4" fmla="*/ 120 h 5745"/>
              <a:gd name="p0x5" fmla="*/ 5585 w 5585"/>
              <a:gd name="p0y5" fmla="*/ 5625 h 5745"/>
              <a:gd name="p0x6" fmla="*/ 5585 w 5585"/>
              <a:gd name="p0y6" fmla="*/ 5691 h 5745"/>
              <a:gd name="p0x7" fmla="*/ 5531 w 5585"/>
              <a:gd name="p0y7" fmla="*/ 5745 h 5745"/>
              <a:gd name="p0x8" fmla="*/ 5465 w 5585"/>
              <a:gd name="p0y8" fmla="*/ 5745 h 5745"/>
              <a:gd name="p0x9" fmla="*/ 120 w 5585"/>
              <a:gd name="p0y9" fmla="*/ 5745 h 5745"/>
              <a:gd name="p0x10" fmla="*/ 53 w 5585"/>
              <a:gd name="p0y10" fmla="*/ 5745 h 5745"/>
              <a:gd name="p0x11" fmla="*/ 0 w 5585"/>
              <a:gd name="p0y11" fmla="*/ 5691 h 5745"/>
              <a:gd name="p0x12" fmla="*/ 0 w 5585"/>
              <a:gd name="p0y12" fmla="*/ 5625 h 5745"/>
              <a:gd name="p0x13" fmla="*/ 0 w 5585"/>
              <a:gd name="p0y13" fmla="*/ 120 h 5745"/>
              <a:gd name="p0x14" fmla="*/ 0 w 5585"/>
              <a:gd name="p0y14" fmla="*/ 53 h 5745"/>
              <a:gd name="p0x15" fmla="*/ 53 w 5585"/>
              <a:gd name="p0y15" fmla="*/ 0 h 5745"/>
              <a:gd name="p0x16" fmla="*/ 120 w 5585"/>
              <a:gd name="p0y16" fmla="*/ 0 h 57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8264525" y="23666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3333" t="-7143" r="-3333" b="-7143"/>
          <a:stretch>
            <a:fillRect/>
          </a:stretch>
        </p:blipFill>
        <p:spPr>
          <a:xfrm>
            <a:off x="8321675" y="2423795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9"/>
            </p:custDataLst>
          </p:nvPr>
        </p:nvSpPr>
        <p:spPr>
          <a:xfrm>
            <a:off x="8607476" y="231743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递进式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0"/>
            </p:custDataLst>
          </p:nvPr>
        </p:nvSpPr>
        <p:spPr>
          <a:xfrm>
            <a:off x="8264525" y="27432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41"/>
            </p:custDataLst>
          </p:nvPr>
        </p:nvSpPr>
        <p:spPr>
          <a:xfrm>
            <a:off x="8264576" y="3430562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由浅入深、由表及里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，层层深入。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2"/>
            </p:custDataLst>
          </p:nvPr>
        </p:nvSpPr>
        <p:spPr>
          <a:xfrm>
            <a:off x="8264576" y="4408437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适合报告类公文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分析问题、阐述观点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逻辑关系要严谨顺畅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逻辑顺畅的公文，环环相扣、一气呵成。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5381625" cy="5019675"/>
          </a:xfrm>
          <a:custGeom>
            <a:avLst/>
            <a:gdLst>
              <a:gd name="sw" fmla="*/ 1 w 8475"/>
              <a:gd name="sh" fmla="*/ 1 h 7905"/>
              <a:gd name="mins" fmla="min sw sh"/>
              <a:gd name="dsw" fmla="+- 0 sw mins"/>
              <a:gd name="dsh" fmla="+- 0 sh mins"/>
              <a:gd name="p0x0" fmla="*/ 120 w 8475"/>
              <a:gd name="p0y0" fmla="*/ 0 h 7905"/>
              <a:gd name="p0x1" fmla="*/ 8355 w 8475"/>
              <a:gd name="p0y1" fmla="*/ 0 h 7905"/>
              <a:gd name="p0x2" fmla="*/ 8421 w 8475"/>
              <a:gd name="p0y2" fmla="*/ 0 h 7905"/>
              <a:gd name="p0x3" fmla="*/ 8475 w 8475"/>
              <a:gd name="p0y3" fmla="*/ 53 h 7905"/>
              <a:gd name="p0x4" fmla="*/ 8475 w 8475"/>
              <a:gd name="p0y4" fmla="*/ 120 h 7905"/>
              <a:gd name="p0x5" fmla="*/ 8475 w 8475"/>
              <a:gd name="p0y5" fmla="*/ 7785 h 7905"/>
              <a:gd name="p0x6" fmla="*/ 8475 w 8475"/>
              <a:gd name="p0y6" fmla="*/ 7851 h 7905"/>
              <a:gd name="p0x7" fmla="*/ 8421 w 8475"/>
              <a:gd name="p0y7" fmla="*/ 7905 h 7905"/>
              <a:gd name="p0x8" fmla="*/ 8355 w 8475"/>
              <a:gd name="p0y8" fmla="*/ 7905 h 7905"/>
              <a:gd name="p0x9" fmla="*/ 120 w 8475"/>
              <a:gd name="p0y9" fmla="*/ 7905 h 7905"/>
              <a:gd name="p0x10" fmla="*/ 53 w 8475"/>
              <a:gd name="p0y10" fmla="*/ 7905 h 7905"/>
              <a:gd name="p0x11" fmla="*/ 0 w 8475"/>
              <a:gd name="p0y11" fmla="*/ 7851 h 7905"/>
              <a:gd name="p0x12" fmla="*/ 0 w 8475"/>
              <a:gd name="p0y12" fmla="*/ 7785 h 7905"/>
              <a:gd name="p0x13" fmla="*/ 0 w 8475"/>
              <a:gd name="p0y13" fmla="*/ 120 h 7905"/>
              <a:gd name="p0x14" fmla="*/ 0 w 8475"/>
              <a:gd name="p0y14" fmla="*/ 53 h 7905"/>
              <a:gd name="p0x15" fmla="*/ 53 w 8475"/>
              <a:gd name="p0y15" fmla="*/ 0 h 7905"/>
              <a:gd name="p0x16" fmla="*/ 120 w 847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33425" y="1571625"/>
            <a:ext cx="5067300" cy="370840"/>
            <a:chOff x="1155" y="2475"/>
            <a:chExt cx="7980" cy="584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475"/>
              <a:ext cx="7980" cy="585"/>
            </a:xfrm>
            <a:custGeom>
              <a:avLst/>
              <a:gdLst>
                <a:gd name="sw" fmla="*/ 1 w 7980"/>
                <a:gd name="sh" fmla="*/ 1 h 585"/>
                <a:gd name="mins" fmla="min sw sh"/>
                <a:gd name="dsw" fmla="+- 0 sw mins"/>
                <a:gd name="dsh" fmla="+- 0 sh mins"/>
                <a:gd name="p0x0" fmla="*/ 0 w 7980"/>
                <a:gd name="p0y0" fmla="*/ 0 h 585"/>
                <a:gd name="p0x1" fmla="*/ 7980 w 7980"/>
                <a:gd name="p0y1" fmla="*/ 0 h 585"/>
                <a:gd name="p0x2" fmla="*/ 7980 w 7980"/>
                <a:gd name="p0y2" fmla="*/ 585 h 585"/>
                <a:gd name="p0x3" fmla="*/ 0 w 7980"/>
                <a:gd name="p0y3" fmla="*/ 585 h 585"/>
                <a:gd name="p0x4" fmla="*/ 0 w 798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155" y="3045"/>
              <a:ext cx="7980" cy="15"/>
            </a:xfrm>
            <a:custGeom>
              <a:avLst/>
              <a:gdLst>
                <a:gd name="sw" fmla="*/ 1 w 7980"/>
                <a:gd name="sh" fmla="*/ 1 h 15"/>
                <a:gd name="mins" fmla="min sw sh"/>
                <a:gd name="dsw" fmla="+- 0 sw mins"/>
                <a:gd name="dsh" fmla="+- 0 sh mins"/>
                <a:gd name="p0x0" fmla="*/ 7980 w 7980"/>
                <a:gd name="p0y0" fmla="*/ 15 h 15"/>
                <a:gd name="p0x1" fmla="*/ 0 w 7980"/>
                <a:gd name="p0y1" fmla="*/ 15 h 15"/>
                <a:gd name="p0x2" fmla="*/ 0 w 7980"/>
                <a:gd name="p0y2" fmla="*/ 0 h 15"/>
                <a:gd name="p0x3" fmla="*/ 7980 w 7980"/>
                <a:gd name="p0y3" fmla="*/ 0 h 15"/>
                <a:gd name="p0x4" fmla="*/ 7980 w 798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33425" y="1581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90499" y="16144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做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076325" y="1556385"/>
            <a:ext cx="318447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做法</a:t>
            </a:r>
            <a:r>
              <a:rPr lang="en-US" altLang="zh-CN"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用过渡语句连接全文</a:t>
            </a:r>
            <a:endParaRPr lang="zh-CN" altLang="en-US"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37870" y="2459355"/>
            <a:ext cx="5057775" cy="410210"/>
          </a:xfrm>
          <a:custGeom>
            <a:avLst/>
            <a:gdLst>
              <a:gd name="sw" fmla="*/ 1 w 7965"/>
              <a:gd name="sh" fmla="*/ 1 h 646"/>
              <a:gd name="mins" fmla="min sw sh"/>
              <a:gd name="dsw" fmla="+- 0 sw mins"/>
              <a:gd name="dsh" fmla="+- 0 sh mins"/>
              <a:gd name="p0x0" fmla="*/ 60 w 7965"/>
              <a:gd name="p0y0" fmla="*/ 0 h 646"/>
              <a:gd name="p0x1" fmla="*/ 7905 w 7965"/>
              <a:gd name="p0y1" fmla="*/ 0 h 646"/>
              <a:gd name="p0x2" fmla="*/ 7938 w 7965"/>
              <a:gd name="p0y2" fmla="*/ 0 h 646"/>
              <a:gd name="p0x3" fmla="*/ 7965 w 7965"/>
              <a:gd name="p0y3" fmla="*/ 26 h 646"/>
              <a:gd name="p0x4" fmla="*/ 7965 w 7965"/>
              <a:gd name="p0y4" fmla="*/ 60 h 646"/>
              <a:gd name="p0x5" fmla="*/ 7965 w 7965"/>
              <a:gd name="p0y5" fmla="*/ 586 h 646"/>
              <a:gd name="p0x6" fmla="*/ 7965 w 7965"/>
              <a:gd name="p0y6" fmla="*/ 619 h 646"/>
              <a:gd name="p0x7" fmla="*/ 7938 w 7965"/>
              <a:gd name="p0y7" fmla="*/ 646 h 646"/>
              <a:gd name="p0x8" fmla="*/ 7905 w 7965"/>
              <a:gd name="p0y8" fmla="*/ 646 h 646"/>
              <a:gd name="p0x9" fmla="*/ 60 w 7965"/>
              <a:gd name="p0y9" fmla="*/ 646 h 646"/>
              <a:gd name="p0x10" fmla="*/ 26 w 7965"/>
              <a:gd name="p0y10" fmla="*/ 646 h 646"/>
              <a:gd name="p0x11" fmla="*/ 0 w 7965"/>
              <a:gd name="p0y11" fmla="*/ 619 h 646"/>
              <a:gd name="p0x12" fmla="*/ 0 w 7965"/>
              <a:gd name="p0y12" fmla="*/ 586 h 646"/>
              <a:gd name="p0x13" fmla="*/ 0 w 7965"/>
              <a:gd name="p0y13" fmla="*/ 60 h 646"/>
              <a:gd name="p0x14" fmla="*/ 0 w 7965"/>
              <a:gd name="p0y14" fmla="*/ 26 h 646"/>
              <a:gd name="p0x15" fmla="*/ 26 w 7965"/>
              <a:gd name="p0y15" fmla="*/ 0 h 646"/>
              <a:gd name="p0x16" fmla="*/ 60 w 796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857250" y="255905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933450" y="2569874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连接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390726" y="2528440"/>
            <a:ext cx="274327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用过渡语句把前后内容连接起来。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37870" y="3390900"/>
            <a:ext cx="5057775" cy="410210"/>
          </a:xfrm>
          <a:custGeom>
            <a:avLst/>
            <a:gdLst>
              <a:gd name="sw" fmla="*/ 1 w 7965"/>
              <a:gd name="sh" fmla="*/ 1 h 646"/>
              <a:gd name="mins" fmla="min sw sh"/>
              <a:gd name="dsw" fmla="+- 0 sw mins"/>
              <a:gd name="dsh" fmla="+- 0 sh mins"/>
              <a:gd name="p0x0" fmla="*/ 60 w 7965"/>
              <a:gd name="p0y0" fmla="*/ 0 h 646"/>
              <a:gd name="p0x1" fmla="*/ 7905 w 7965"/>
              <a:gd name="p0y1" fmla="*/ 0 h 646"/>
              <a:gd name="p0x2" fmla="*/ 7938 w 7965"/>
              <a:gd name="p0y2" fmla="*/ 0 h 646"/>
              <a:gd name="p0x3" fmla="*/ 7965 w 7965"/>
              <a:gd name="p0y3" fmla="*/ 26 h 646"/>
              <a:gd name="p0x4" fmla="*/ 7965 w 7965"/>
              <a:gd name="p0y4" fmla="*/ 60 h 646"/>
              <a:gd name="p0x5" fmla="*/ 7965 w 7965"/>
              <a:gd name="p0y5" fmla="*/ 586 h 646"/>
              <a:gd name="p0x6" fmla="*/ 7965 w 7965"/>
              <a:gd name="p0y6" fmla="*/ 619 h 646"/>
              <a:gd name="p0x7" fmla="*/ 7938 w 7965"/>
              <a:gd name="p0y7" fmla="*/ 646 h 646"/>
              <a:gd name="p0x8" fmla="*/ 7905 w 7965"/>
              <a:gd name="p0y8" fmla="*/ 646 h 646"/>
              <a:gd name="p0x9" fmla="*/ 60 w 7965"/>
              <a:gd name="p0y9" fmla="*/ 646 h 646"/>
              <a:gd name="p0x10" fmla="*/ 26 w 7965"/>
              <a:gd name="p0y10" fmla="*/ 646 h 646"/>
              <a:gd name="p0x11" fmla="*/ 0 w 7965"/>
              <a:gd name="p0y11" fmla="*/ 619 h 646"/>
              <a:gd name="p0x12" fmla="*/ 0 w 7965"/>
              <a:gd name="p0y12" fmla="*/ 586 h 646"/>
              <a:gd name="p0x13" fmla="*/ 0 w 7965"/>
              <a:gd name="p0y13" fmla="*/ 60 h 646"/>
              <a:gd name="p0x14" fmla="*/ 0 w 7965"/>
              <a:gd name="p0y14" fmla="*/ 26 h 646"/>
              <a:gd name="p0x15" fmla="*/ 26 w 7965"/>
              <a:gd name="p0y15" fmla="*/ 0 h 646"/>
              <a:gd name="p0x16" fmla="*/ 60 w 796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857250" y="349059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60 w 1200"/>
              <a:gd name="p0y0" fmla="*/ 0 h 360"/>
              <a:gd name="p0x1" fmla="*/ 1140 w 1200"/>
              <a:gd name="p0y1" fmla="*/ 0 h 360"/>
              <a:gd name="p0x2" fmla="*/ 1173 w 1200"/>
              <a:gd name="p0y2" fmla="*/ 0 h 360"/>
              <a:gd name="p0x3" fmla="*/ 1200 w 1200"/>
              <a:gd name="p0y3" fmla="*/ 26 h 360"/>
              <a:gd name="p0x4" fmla="*/ 1200 w 1200"/>
              <a:gd name="p0y4" fmla="*/ 60 h 360"/>
              <a:gd name="p0x5" fmla="*/ 1200 w 1200"/>
              <a:gd name="p0y5" fmla="*/ 300 h 360"/>
              <a:gd name="p0x6" fmla="*/ 1200 w 1200"/>
              <a:gd name="p0y6" fmla="*/ 333 h 360"/>
              <a:gd name="p0x7" fmla="*/ 1173 w 1200"/>
              <a:gd name="p0y7" fmla="*/ 360 h 360"/>
              <a:gd name="p0x8" fmla="*/ 1140 w 1200"/>
              <a:gd name="p0y8" fmla="*/ 360 h 360"/>
              <a:gd name="p0x9" fmla="*/ 60 w 1200"/>
              <a:gd name="p0y9" fmla="*/ 360 h 360"/>
              <a:gd name="p0x10" fmla="*/ 26 w 1200"/>
              <a:gd name="p0y10" fmla="*/ 360 h 360"/>
              <a:gd name="p0x11" fmla="*/ 0 w 1200"/>
              <a:gd name="p0y11" fmla="*/ 333 h 360"/>
              <a:gd name="p0x12" fmla="*/ 0 w 1200"/>
              <a:gd name="p0y12" fmla="*/ 300 h 360"/>
              <a:gd name="p0x13" fmla="*/ 0 w 1200"/>
              <a:gd name="p0y13" fmla="*/ 60 h 360"/>
              <a:gd name="p0x14" fmla="*/ 0 w 1200"/>
              <a:gd name="p0y14" fmla="*/ 26 h 360"/>
              <a:gd name="p0x15" fmla="*/ 26 w 1200"/>
              <a:gd name="p0y15" fmla="*/ 0 h 360"/>
              <a:gd name="p0x16" fmla="*/ 6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933450" y="3501390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引出正文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695526" y="3459956"/>
            <a:ext cx="32576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为做好这项工作，现将有关事项通知如下</a:t>
            </a:r>
            <a:endParaRPr sz="135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737870" y="4321810"/>
            <a:ext cx="5057775" cy="410845"/>
          </a:xfrm>
          <a:custGeom>
            <a:avLst/>
            <a:gdLst>
              <a:gd name="sw" fmla="*/ 1 w 7965"/>
              <a:gd name="sh" fmla="*/ 1 h 646"/>
              <a:gd name="mins" fmla="min sw sh"/>
              <a:gd name="dsw" fmla="+- 0 sw mins"/>
              <a:gd name="dsh" fmla="+- 0 sh mins"/>
              <a:gd name="p0x0" fmla="*/ 60 w 7965"/>
              <a:gd name="p0y0" fmla="*/ 0 h 646"/>
              <a:gd name="p0x1" fmla="*/ 7905 w 7965"/>
              <a:gd name="p0y1" fmla="*/ 0 h 646"/>
              <a:gd name="p0x2" fmla="*/ 7938 w 7965"/>
              <a:gd name="p0y2" fmla="*/ 0 h 646"/>
              <a:gd name="p0x3" fmla="*/ 7965 w 7965"/>
              <a:gd name="p0y3" fmla="*/ 26 h 646"/>
              <a:gd name="p0x4" fmla="*/ 7965 w 7965"/>
              <a:gd name="p0y4" fmla="*/ 60 h 646"/>
              <a:gd name="p0x5" fmla="*/ 7965 w 7965"/>
              <a:gd name="p0y5" fmla="*/ 586 h 646"/>
              <a:gd name="p0x6" fmla="*/ 7965 w 7965"/>
              <a:gd name="p0y6" fmla="*/ 619 h 646"/>
              <a:gd name="p0x7" fmla="*/ 7938 w 7965"/>
              <a:gd name="p0y7" fmla="*/ 646 h 646"/>
              <a:gd name="p0x8" fmla="*/ 7905 w 7965"/>
              <a:gd name="p0y8" fmla="*/ 646 h 646"/>
              <a:gd name="p0x9" fmla="*/ 60 w 7965"/>
              <a:gd name="p0y9" fmla="*/ 646 h 646"/>
              <a:gd name="p0x10" fmla="*/ 26 w 7965"/>
              <a:gd name="p0y10" fmla="*/ 646 h 646"/>
              <a:gd name="p0x11" fmla="*/ 0 w 7965"/>
              <a:gd name="p0y11" fmla="*/ 619 h 646"/>
              <a:gd name="p0x12" fmla="*/ 0 w 7965"/>
              <a:gd name="p0y12" fmla="*/ 586 h 646"/>
              <a:gd name="p0x13" fmla="*/ 0 w 7965"/>
              <a:gd name="p0y13" fmla="*/ 60 h 646"/>
              <a:gd name="p0x14" fmla="*/ 0 w 7965"/>
              <a:gd name="p0y14" fmla="*/ 26 h 646"/>
              <a:gd name="p0x15" fmla="*/ 26 w 7965"/>
              <a:gd name="p0y15" fmla="*/ 0 h 646"/>
              <a:gd name="p0x16" fmla="*/ 60 w 796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857250" y="442214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60 w 1200"/>
              <a:gd name="p0y0" fmla="*/ 0 h 360"/>
              <a:gd name="p0x1" fmla="*/ 1140 w 1200"/>
              <a:gd name="p0y1" fmla="*/ 0 h 360"/>
              <a:gd name="p0x2" fmla="*/ 1173 w 1200"/>
              <a:gd name="p0y2" fmla="*/ 0 h 360"/>
              <a:gd name="p0x3" fmla="*/ 1200 w 1200"/>
              <a:gd name="p0y3" fmla="*/ 26 h 360"/>
              <a:gd name="p0x4" fmla="*/ 1200 w 1200"/>
              <a:gd name="p0y4" fmla="*/ 60 h 360"/>
              <a:gd name="p0x5" fmla="*/ 1200 w 1200"/>
              <a:gd name="p0y5" fmla="*/ 300 h 360"/>
              <a:gd name="p0x6" fmla="*/ 1200 w 1200"/>
              <a:gd name="p0y6" fmla="*/ 333 h 360"/>
              <a:gd name="p0x7" fmla="*/ 1173 w 1200"/>
              <a:gd name="p0y7" fmla="*/ 360 h 360"/>
              <a:gd name="p0x8" fmla="*/ 1140 w 1200"/>
              <a:gd name="p0y8" fmla="*/ 360 h 360"/>
              <a:gd name="p0x9" fmla="*/ 60 w 1200"/>
              <a:gd name="p0y9" fmla="*/ 360 h 360"/>
              <a:gd name="p0x10" fmla="*/ 26 w 1200"/>
              <a:gd name="p0y10" fmla="*/ 360 h 360"/>
              <a:gd name="p0x11" fmla="*/ 0 w 1200"/>
              <a:gd name="p0y11" fmla="*/ 333 h 360"/>
              <a:gd name="p0x12" fmla="*/ 0 w 1200"/>
              <a:gd name="p0y12" fmla="*/ 300 h 360"/>
              <a:gd name="p0x13" fmla="*/ 0 w 1200"/>
              <a:gd name="p0y13" fmla="*/ 60 h 360"/>
              <a:gd name="p0x14" fmla="*/ 0 w 1200"/>
              <a:gd name="p0y14" fmla="*/ 26 h 360"/>
              <a:gd name="p0x15" fmla="*/ 26 w 1200"/>
              <a:gd name="p0y15" fmla="*/ 0 h 360"/>
              <a:gd name="p0x16" fmla="*/ 6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33450" y="4432907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转入分析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695526" y="4391473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鉴于上述情况</a:t>
            </a:r>
            <a:endParaRPr sz="135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737870" y="5253355"/>
            <a:ext cx="5057775" cy="659130"/>
          </a:xfrm>
          <a:custGeom>
            <a:avLst/>
            <a:gdLst>
              <a:gd name="sw" fmla="*/ 1 w 7965"/>
              <a:gd name="sh" fmla="*/ 1 h 1037"/>
              <a:gd name="mins" fmla="min sw sh"/>
              <a:gd name="dsw" fmla="+- 0 sw mins"/>
              <a:gd name="dsh" fmla="+- 0 sh mins"/>
              <a:gd name="p0x0" fmla="*/ 60 w 7965"/>
              <a:gd name="p0y0" fmla="*/ 0 h 1037"/>
              <a:gd name="p0x1" fmla="*/ 7905 w 7965"/>
              <a:gd name="p0y1" fmla="*/ 0 h 1037"/>
              <a:gd name="p0x2" fmla="*/ 7938 w 7965"/>
              <a:gd name="p0y2" fmla="*/ 0 h 1037"/>
              <a:gd name="p0x3" fmla="*/ 7965 w 7965"/>
              <a:gd name="p0y3" fmla="*/ 26 h 1037"/>
              <a:gd name="p0x4" fmla="*/ 7965 w 7965"/>
              <a:gd name="p0y4" fmla="*/ 60 h 1037"/>
              <a:gd name="p0x5" fmla="*/ 7965 w 7965"/>
              <a:gd name="p0y5" fmla="*/ 977 h 1037"/>
              <a:gd name="p0x6" fmla="*/ 7965 w 7965"/>
              <a:gd name="p0y6" fmla="*/ 1010 h 1037"/>
              <a:gd name="p0x7" fmla="*/ 7938 w 7965"/>
              <a:gd name="p0y7" fmla="*/ 1037 h 1037"/>
              <a:gd name="p0x8" fmla="*/ 7905 w 7965"/>
              <a:gd name="p0y8" fmla="*/ 1037 h 1037"/>
              <a:gd name="p0x9" fmla="*/ 60 w 7965"/>
              <a:gd name="p0y9" fmla="*/ 1037 h 1037"/>
              <a:gd name="p0x10" fmla="*/ 26 w 7965"/>
              <a:gd name="p0y10" fmla="*/ 1037 h 1037"/>
              <a:gd name="p0x11" fmla="*/ 0 w 7965"/>
              <a:gd name="p0y11" fmla="*/ 1010 h 1037"/>
              <a:gd name="p0x12" fmla="*/ 0 w 7965"/>
              <a:gd name="p0y12" fmla="*/ 977 h 1037"/>
              <a:gd name="p0x13" fmla="*/ 0 w 7965"/>
              <a:gd name="p0y13" fmla="*/ 60 h 1037"/>
              <a:gd name="p0x14" fmla="*/ 0 w 7965"/>
              <a:gd name="p0y14" fmla="*/ 26 h 1037"/>
              <a:gd name="p0x15" fmla="*/ 26 w 7965"/>
              <a:gd name="p0y15" fmla="*/ 0 h 1037"/>
              <a:gd name="p0x16" fmla="*/ 60 w 7965"/>
              <a:gd name="p0y16" fmla="*/ 0 h 10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857250" y="535368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933450" y="5364423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照应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1390726" y="5322989"/>
            <a:ext cx="4286174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前面提出的问题后面要有回应，前面布置的任务后面要有检查要求。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6233795" y="1452245"/>
            <a:ext cx="5381625" cy="5019675"/>
          </a:xfrm>
          <a:custGeom>
            <a:avLst/>
            <a:gdLst>
              <a:gd name="sw" fmla="*/ 1 w 8475"/>
              <a:gd name="sh" fmla="*/ 1 h 7905"/>
              <a:gd name="mins" fmla="min sw sh"/>
              <a:gd name="dsw" fmla="+- 0 sw mins"/>
              <a:gd name="dsh" fmla="+- 0 sh mins"/>
              <a:gd name="p0x0" fmla="*/ 120 w 8475"/>
              <a:gd name="p0y0" fmla="*/ 0 h 7905"/>
              <a:gd name="p0x1" fmla="*/ 8355 w 8475"/>
              <a:gd name="p0y1" fmla="*/ 0 h 7905"/>
              <a:gd name="p0x2" fmla="*/ 8421 w 8475"/>
              <a:gd name="p0y2" fmla="*/ 0 h 7905"/>
              <a:gd name="p0x3" fmla="*/ 8475 w 8475"/>
              <a:gd name="p0y3" fmla="*/ 53 h 7905"/>
              <a:gd name="p0x4" fmla="*/ 8475 w 8475"/>
              <a:gd name="p0y4" fmla="*/ 120 h 7905"/>
              <a:gd name="p0x5" fmla="*/ 8475 w 8475"/>
              <a:gd name="p0y5" fmla="*/ 7785 h 7905"/>
              <a:gd name="p0x6" fmla="*/ 8475 w 8475"/>
              <a:gd name="p0y6" fmla="*/ 7851 h 7905"/>
              <a:gd name="p0x7" fmla="*/ 8421 w 8475"/>
              <a:gd name="p0y7" fmla="*/ 7905 h 7905"/>
              <a:gd name="p0x8" fmla="*/ 8355 w 8475"/>
              <a:gd name="p0y8" fmla="*/ 7905 h 7905"/>
              <a:gd name="p0x9" fmla="*/ 120 w 8475"/>
              <a:gd name="p0y9" fmla="*/ 7905 h 7905"/>
              <a:gd name="p0x10" fmla="*/ 53 w 8475"/>
              <a:gd name="p0y10" fmla="*/ 7905 h 7905"/>
              <a:gd name="p0x11" fmla="*/ 0 w 8475"/>
              <a:gd name="p0y11" fmla="*/ 7851 h 7905"/>
              <a:gd name="p0x12" fmla="*/ 0 w 8475"/>
              <a:gd name="p0y12" fmla="*/ 7785 h 7905"/>
              <a:gd name="p0x13" fmla="*/ 0 w 8475"/>
              <a:gd name="p0y13" fmla="*/ 120 h 7905"/>
              <a:gd name="p0x14" fmla="*/ 0 w 8475"/>
              <a:gd name="p0y14" fmla="*/ 53 h 7905"/>
              <a:gd name="p0x15" fmla="*/ 53 w 8475"/>
              <a:gd name="p0y15" fmla="*/ 0 h 7905"/>
              <a:gd name="p0x16" fmla="*/ 120 w 847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6391275" y="1571625"/>
            <a:ext cx="5067300" cy="370840"/>
            <a:chOff x="10065" y="2475"/>
            <a:chExt cx="7980" cy="584"/>
          </a:xfrm>
        </p:grpSpPr>
        <p:sp>
          <p:nvSpPr>
            <p:cNvPr id="29" name="任意多边形 28"/>
            <p:cNvSpPr/>
            <p:nvPr>
              <p:custDataLst>
                <p:tags r:id="rId26"/>
              </p:custDataLst>
            </p:nvPr>
          </p:nvSpPr>
          <p:spPr>
            <a:xfrm>
              <a:off x="10065" y="2475"/>
              <a:ext cx="7980" cy="585"/>
            </a:xfrm>
            <a:custGeom>
              <a:avLst/>
              <a:gdLst>
                <a:gd name="sw" fmla="*/ 1 w 7980"/>
                <a:gd name="sh" fmla="*/ 1 h 585"/>
                <a:gd name="mins" fmla="min sw sh"/>
                <a:gd name="dsw" fmla="+- 0 sw mins"/>
                <a:gd name="dsh" fmla="+- 0 sh mins"/>
                <a:gd name="p0x0" fmla="*/ 0 w 7980"/>
                <a:gd name="p0y0" fmla="*/ 0 h 585"/>
                <a:gd name="p0x1" fmla="*/ 7980 w 7980"/>
                <a:gd name="p0y1" fmla="*/ 0 h 585"/>
                <a:gd name="p0x2" fmla="*/ 7980 w 7980"/>
                <a:gd name="p0y2" fmla="*/ 585 h 585"/>
                <a:gd name="p0x3" fmla="*/ 0 w 7980"/>
                <a:gd name="p0y3" fmla="*/ 585 h 585"/>
                <a:gd name="p0x4" fmla="*/ 0 w 798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7"/>
              </p:custDataLst>
            </p:nvPr>
          </p:nvSpPr>
          <p:spPr>
            <a:xfrm>
              <a:off x="10065" y="3045"/>
              <a:ext cx="7980" cy="15"/>
            </a:xfrm>
            <a:custGeom>
              <a:avLst/>
              <a:gdLst>
                <a:gd name="sw" fmla="*/ 1 w 7980"/>
                <a:gd name="sh" fmla="*/ 1 h 15"/>
                <a:gd name="mins" fmla="min sw sh"/>
                <a:gd name="dsw" fmla="+- 0 sw mins"/>
                <a:gd name="dsh" fmla="+- 0 sh mins"/>
                <a:gd name="p0x0" fmla="*/ 7980 w 7980"/>
                <a:gd name="p0y0" fmla="*/ 15 h 15"/>
                <a:gd name="p0x1" fmla="*/ 0 w 7980"/>
                <a:gd name="p0y1" fmla="*/ 15 h 15"/>
                <a:gd name="p0x2" fmla="*/ 0 w 7980"/>
                <a:gd name="p0y2" fmla="*/ 0 h 15"/>
                <a:gd name="p0x3" fmla="*/ 7980 w 7980"/>
                <a:gd name="p0y3" fmla="*/ 0 h 15"/>
                <a:gd name="p0x4" fmla="*/ 7980 w 798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6391275" y="1581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6448349" y="16144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现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6734175" y="1556385"/>
            <a:ext cx="318447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现状</a:t>
            </a:r>
            <a:r>
              <a:rPr lang="en-US" altLang="zh-CN"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逻辑断裂的典型表现</a:t>
            </a:r>
            <a:endParaRPr lang="zh-CN" altLang="en-US"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6395720" y="3162935"/>
            <a:ext cx="5057775" cy="410210"/>
          </a:xfrm>
          <a:custGeom>
            <a:avLst/>
            <a:gdLst>
              <a:gd name="sw" fmla="*/ 1 w 7965"/>
              <a:gd name="sh" fmla="*/ 1 h 646"/>
              <a:gd name="mins" fmla="min sw sh"/>
              <a:gd name="dsw" fmla="+- 0 sw mins"/>
              <a:gd name="dsh" fmla="+- 0 sh mins"/>
              <a:gd name="p0x0" fmla="*/ 60 w 7965"/>
              <a:gd name="p0y0" fmla="*/ 0 h 646"/>
              <a:gd name="p0x1" fmla="*/ 7905 w 7965"/>
              <a:gd name="p0y1" fmla="*/ 0 h 646"/>
              <a:gd name="p0x2" fmla="*/ 7938 w 7965"/>
              <a:gd name="p0y2" fmla="*/ 0 h 646"/>
              <a:gd name="p0x3" fmla="*/ 7965 w 7965"/>
              <a:gd name="p0y3" fmla="*/ 26 h 646"/>
              <a:gd name="p0x4" fmla="*/ 7965 w 7965"/>
              <a:gd name="p0y4" fmla="*/ 60 h 646"/>
              <a:gd name="p0x5" fmla="*/ 7965 w 7965"/>
              <a:gd name="p0y5" fmla="*/ 586 h 646"/>
              <a:gd name="p0x6" fmla="*/ 7965 w 7965"/>
              <a:gd name="p0y6" fmla="*/ 619 h 646"/>
              <a:gd name="p0x7" fmla="*/ 7938 w 7965"/>
              <a:gd name="p0y7" fmla="*/ 646 h 646"/>
              <a:gd name="p0x8" fmla="*/ 7905 w 7965"/>
              <a:gd name="p0y8" fmla="*/ 646 h 646"/>
              <a:gd name="p0x9" fmla="*/ 60 w 7965"/>
              <a:gd name="p0y9" fmla="*/ 646 h 646"/>
              <a:gd name="p0x10" fmla="*/ 26 w 7965"/>
              <a:gd name="p0y10" fmla="*/ 646 h 646"/>
              <a:gd name="p0x11" fmla="*/ 0 w 7965"/>
              <a:gd name="p0y11" fmla="*/ 619 h 646"/>
              <a:gd name="p0x12" fmla="*/ 0 w 7965"/>
              <a:gd name="p0y12" fmla="*/ 586 h 646"/>
              <a:gd name="p0x13" fmla="*/ 0 w 7965"/>
              <a:gd name="p0y13" fmla="*/ 60 h 646"/>
              <a:gd name="p0x14" fmla="*/ 0 w 7965"/>
              <a:gd name="p0y14" fmla="*/ 26 h 646"/>
              <a:gd name="p0x15" fmla="*/ 26 w 7965"/>
              <a:gd name="p0y15" fmla="*/ 0 h 646"/>
              <a:gd name="p0x16" fmla="*/ 60 w 796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6515100" y="326326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3"/>
            </p:custDataLst>
          </p:nvPr>
        </p:nvSpPr>
        <p:spPr>
          <a:xfrm>
            <a:off x="6591300" y="327376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跳跃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4"/>
            </p:custDataLst>
          </p:nvPr>
        </p:nvSpPr>
        <p:spPr>
          <a:xfrm>
            <a:off x="7048576" y="3232328"/>
            <a:ext cx="205747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段与段之间跳跃、重复。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5"/>
            </p:custDataLst>
          </p:nvPr>
        </p:nvSpPr>
        <p:spPr>
          <a:xfrm>
            <a:off x="6395720" y="4798060"/>
            <a:ext cx="5057775" cy="410845"/>
          </a:xfrm>
          <a:custGeom>
            <a:avLst/>
            <a:gdLst>
              <a:gd name="sw" fmla="*/ 1 w 7965"/>
              <a:gd name="sh" fmla="*/ 1 h 646"/>
              <a:gd name="mins" fmla="min sw sh"/>
              <a:gd name="dsw" fmla="+- 0 sw mins"/>
              <a:gd name="dsh" fmla="+- 0 sh mins"/>
              <a:gd name="p0x0" fmla="*/ 60 w 7965"/>
              <a:gd name="p0y0" fmla="*/ 0 h 646"/>
              <a:gd name="p0x1" fmla="*/ 7905 w 7965"/>
              <a:gd name="p0y1" fmla="*/ 0 h 646"/>
              <a:gd name="p0x2" fmla="*/ 7938 w 7965"/>
              <a:gd name="p0y2" fmla="*/ 0 h 646"/>
              <a:gd name="p0x3" fmla="*/ 7965 w 7965"/>
              <a:gd name="p0y3" fmla="*/ 26 h 646"/>
              <a:gd name="p0x4" fmla="*/ 7965 w 7965"/>
              <a:gd name="p0y4" fmla="*/ 60 h 646"/>
              <a:gd name="p0x5" fmla="*/ 7965 w 7965"/>
              <a:gd name="p0y5" fmla="*/ 586 h 646"/>
              <a:gd name="p0x6" fmla="*/ 7965 w 7965"/>
              <a:gd name="p0y6" fmla="*/ 619 h 646"/>
              <a:gd name="p0x7" fmla="*/ 7938 w 7965"/>
              <a:gd name="p0y7" fmla="*/ 646 h 646"/>
              <a:gd name="p0x8" fmla="*/ 7905 w 7965"/>
              <a:gd name="p0y8" fmla="*/ 646 h 646"/>
              <a:gd name="p0x9" fmla="*/ 60 w 7965"/>
              <a:gd name="p0y9" fmla="*/ 646 h 646"/>
              <a:gd name="p0x10" fmla="*/ 26 w 7965"/>
              <a:gd name="p0y10" fmla="*/ 646 h 646"/>
              <a:gd name="p0x11" fmla="*/ 0 w 7965"/>
              <a:gd name="p0y11" fmla="*/ 619 h 646"/>
              <a:gd name="p0x12" fmla="*/ 0 w 7965"/>
              <a:gd name="p0y12" fmla="*/ 586 h 646"/>
              <a:gd name="p0x13" fmla="*/ 0 w 7965"/>
              <a:gd name="p0y13" fmla="*/ 60 h 646"/>
              <a:gd name="p0x14" fmla="*/ 0 w 7965"/>
              <a:gd name="p0y14" fmla="*/ 26 h 646"/>
              <a:gd name="p0x15" fmla="*/ 26 w 7965"/>
              <a:gd name="p0y15" fmla="*/ 0 h 646"/>
              <a:gd name="p0x16" fmla="*/ 60 w 796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36"/>
            </p:custDataLst>
          </p:nvPr>
        </p:nvSpPr>
        <p:spPr>
          <a:xfrm>
            <a:off x="6515100" y="489839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6591300" y="4909157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失焦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8"/>
            </p:custDataLst>
          </p:nvPr>
        </p:nvSpPr>
        <p:spPr>
          <a:xfrm>
            <a:off x="7048576" y="4867723"/>
            <a:ext cx="205747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读不下去、抓不住重点。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格式与语言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版式规范是公文的门面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各要素的位置、字体、字号均有明确规定，不可随意改动。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180 w 5525"/>
              <a:gd name="p0y0" fmla="*/ 0 h 7905"/>
              <a:gd name="p0x1" fmla="*/ 5345 w 5525"/>
              <a:gd name="p0y1" fmla="*/ 0 h 7905"/>
              <a:gd name="p0x2" fmla="*/ 5444 w 5525"/>
              <a:gd name="p0y2" fmla="*/ 0 h 7905"/>
              <a:gd name="p0x3" fmla="*/ 5525 w 5525"/>
              <a:gd name="p0y3" fmla="*/ 80 h 7905"/>
              <a:gd name="p0x4" fmla="*/ 5525 w 5525"/>
              <a:gd name="p0y4" fmla="*/ 180 h 7905"/>
              <a:gd name="p0x5" fmla="*/ 5525 w 5525"/>
              <a:gd name="p0y5" fmla="*/ 7725 h 7905"/>
              <a:gd name="p0x6" fmla="*/ 5525 w 5525"/>
              <a:gd name="p0y6" fmla="*/ 7824 h 7905"/>
              <a:gd name="p0x7" fmla="*/ 5444 w 5525"/>
              <a:gd name="p0y7" fmla="*/ 7905 h 7905"/>
              <a:gd name="p0x8" fmla="*/ 5345 w 5525"/>
              <a:gd name="p0y8" fmla="*/ 7905 h 7905"/>
              <a:gd name="p0x9" fmla="*/ 180 w 5525"/>
              <a:gd name="p0y9" fmla="*/ 7905 h 7905"/>
              <a:gd name="p0x10" fmla="*/ 80 w 5525"/>
              <a:gd name="p0y10" fmla="*/ 7905 h 7905"/>
              <a:gd name="p0x11" fmla="*/ 0 w 5525"/>
              <a:gd name="p0y11" fmla="*/ 7824 h 7905"/>
              <a:gd name="p0x12" fmla="*/ 0 w 5525"/>
              <a:gd name="p0y12" fmla="*/ 7725 h 7905"/>
              <a:gd name="p0x13" fmla="*/ 0 w 5525"/>
              <a:gd name="p0y13" fmla="*/ 180 h 7905"/>
              <a:gd name="p0x14" fmla="*/ 0 w 5525"/>
              <a:gd name="p0y14" fmla="*/ 80 h 7905"/>
              <a:gd name="p0x15" fmla="*/ 80 w 5525"/>
              <a:gd name="p0y15" fmla="*/ 0 h 7905"/>
              <a:gd name="p0x16" fmla="*/ 18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5" name="组合 114"/>
          <p:cNvGrpSpPr/>
          <p:nvPr/>
        </p:nvGrpSpPr>
        <p:grpSpPr>
          <a:xfrm>
            <a:off x="771525" y="1647825"/>
            <a:ext cx="3117850" cy="466090"/>
            <a:chOff x="1215" y="2595"/>
            <a:chExt cx="4910" cy="734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59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215" y="331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5970" y="16522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823595" y="1709420"/>
            <a:ext cx="238125" cy="2146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28725" y="16363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版头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3348990" y="16764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3468510" y="17192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771525" y="2540635"/>
            <a:ext cx="3117850" cy="857250"/>
            <a:chOff x="1215" y="4001"/>
            <a:chExt cx="4910" cy="1350"/>
          </a:xfrm>
        </p:grpSpPr>
        <p:sp>
          <p:nvSpPr>
            <p:cNvPr id="15" name="任意多边形 14"/>
            <p:cNvSpPr/>
            <p:nvPr>
              <p:custDataLst>
                <p:tags r:id="rId13"/>
              </p:custDataLst>
            </p:nvPr>
          </p:nvSpPr>
          <p:spPr>
            <a:xfrm>
              <a:off x="1215" y="4001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1289" y="4001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6079" y="4036"/>
              <a:ext cx="46" cy="1280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1289" y="5305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215" y="4010"/>
              <a:ext cx="91" cy="1332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914400" y="2649379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发文机关标志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14400" y="2955131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发文机关标识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771525" y="3823970"/>
            <a:ext cx="3117850" cy="857250"/>
            <a:chOff x="1215" y="6022"/>
            <a:chExt cx="4910" cy="1350"/>
          </a:xfrm>
        </p:grpSpPr>
        <p:sp>
          <p:nvSpPr>
            <p:cNvPr id="23" name="任意多边形 22"/>
            <p:cNvSpPr/>
            <p:nvPr>
              <p:custDataLst>
                <p:tags r:id="rId20"/>
              </p:custDataLst>
            </p:nvPr>
          </p:nvSpPr>
          <p:spPr>
            <a:xfrm>
              <a:off x="1215" y="6022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1289" y="6022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6079" y="6057"/>
              <a:ext cx="46" cy="1280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289" y="732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1215" y="6031"/>
              <a:ext cx="91" cy="1332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914400" y="3932872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发文字号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914400" y="4238625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机关代字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年份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序号</a:t>
            </a:r>
            <a:endParaRPr lang="zh-CN" altLang="en-US"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771525" y="5107305"/>
            <a:ext cx="3117850" cy="857250"/>
            <a:chOff x="1215" y="8043"/>
            <a:chExt cx="4910" cy="1350"/>
          </a:xfrm>
        </p:grpSpPr>
        <p:sp>
          <p:nvSpPr>
            <p:cNvPr id="31" name="任意多边形 30"/>
            <p:cNvSpPr/>
            <p:nvPr>
              <p:custDataLst>
                <p:tags r:id="rId27"/>
              </p:custDataLst>
            </p:nvPr>
          </p:nvSpPr>
          <p:spPr>
            <a:xfrm>
              <a:off x="1215" y="8043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8"/>
              </p:custDataLst>
            </p:nvPr>
          </p:nvSpPr>
          <p:spPr>
            <a:xfrm>
              <a:off x="1289" y="8043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9"/>
              </p:custDataLst>
            </p:nvPr>
          </p:nvSpPr>
          <p:spPr>
            <a:xfrm>
              <a:off x="6079" y="8078"/>
              <a:ext cx="46" cy="1280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0"/>
              </p:custDataLst>
            </p:nvPr>
          </p:nvSpPr>
          <p:spPr>
            <a:xfrm>
              <a:off x="1289" y="9347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1"/>
              </p:custDataLst>
            </p:nvPr>
          </p:nvSpPr>
          <p:spPr>
            <a:xfrm>
              <a:off x="1215" y="8052"/>
              <a:ext cx="91" cy="1332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914400" y="5216366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签发人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914400" y="5522119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上行文标注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4"/>
            </p:custDataLst>
          </p:nvPr>
        </p:nvSpPr>
        <p:spPr>
          <a:xfrm>
            <a:off x="434149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180 w 5525"/>
              <a:gd name="p0y0" fmla="*/ 0 h 7905"/>
              <a:gd name="p0x1" fmla="*/ 5345 w 5525"/>
              <a:gd name="p0y1" fmla="*/ 0 h 7905"/>
              <a:gd name="p0x2" fmla="*/ 5444 w 5525"/>
              <a:gd name="p0y2" fmla="*/ 0 h 7905"/>
              <a:gd name="p0x3" fmla="*/ 5525 w 5525"/>
              <a:gd name="p0y3" fmla="*/ 80 h 7905"/>
              <a:gd name="p0x4" fmla="*/ 5525 w 5525"/>
              <a:gd name="p0y4" fmla="*/ 180 h 7905"/>
              <a:gd name="p0x5" fmla="*/ 5525 w 5525"/>
              <a:gd name="p0y5" fmla="*/ 7725 h 7905"/>
              <a:gd name="p0x6" fmla="*/ 5525 w 5525"/>
              <a:gd name="p0y6" fmla="*/ 7824 h 7905"/>
              <a:gd name="p0x7" fmla="*/ 5444 w 5525"/>
              <a:gd name="p0y7" fmla="*/ 7905 h 7905"/>
              <a:gd name="p0x8" fmla="*/ 5345 w 5525"/>
              <a:gd name="p0y8" fmla="*/ 7905 h 7905"/>
              <a:gd name="p0x9" fmla="*/ 180 w 5525"/>
              <a:gd name="p0y9" fmla="*/ 7905 h 7905"/>
              <a:gd name="p0x10" fmla="*/ 80 w 5525"/>
              <a:gd name="p0y10" fmla="*/ 7905 h 7905"/>
              <a:gd name="p0x11" fmla="*/ 0 w 5525"/>
              <a:gd name="p0y11" fmla="*/ 7824 h 7905"/>
              <a:gd name="p0x12" fmla="*/ 0 w 5525"/>
              <a:gd name="p0y12" fmla="*/ 7725 h 7905"/>
              <a:gd name="p0x13" fmla="*/ 0 w 5525"/>
              <a:gd name="p0y13" fmla="*/ 180 h 7905"/>
              <a:gd name="p0x14" fmla="*/ 0 w 5525"/>
              <a:gd name="p0y14" fmla="*/ 80 h 7905"/>
              <a:gd name="p0x15" fmla="*/ 80 w 5525"/>
              <a:gd name="p0y15" fmla="*/ 0 h 7905"/>
              <a:gd name="p0x16" fmla="*/ 18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9" name="组合 118"/>
          <p:cNvGrpSpPr/>
          <p:nvPr/>
        </p:nvGrpSpPr>
        <p:grpSpPr>
          <a:xfrm>
            <a:off x="4537075" y="1647825"/>
            <a:ext cx="3117850" cy="466090"/>
            <a:chOff x="7145" y="2595"/>
            <a:chExt cx="4910" cy="734"/>
          </a:xfrm>
        </p:grpSpPr>
        <p:sp>
          <p:nvSpPr>
            <p:cNvPr id="40" name="任意多边形 39"/>
            <p:cNvSpPr/>
            <p:nvPr>
              <p:custDataLst>
                <p:tags r:id="rId35"/>
              </p:custDataLst>
            </p:nvPr>
          </p:nvSpPr>
          <p:spPr>
            <a:xfrm>
              <a:off x="7145" y="259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6"/>
              </p:custDataLst>
            </p:nvPr>
          </p:nvSpPr>
          <p:spPr>
            <a:xfrm>
              <a:off x="7145" y="331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37"/>
            </p:custDataLst>
          </p:nvPr>
        </p:nvSpPr>
        <p:spPr>
          <a:xfrm>
            <a:off x="4541520" y="16522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4629785" y="1709420"/>
            <a:ext cx="156845" cy="21463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1"/>
            </p:custDataLst>
          </p:nvPr>
        </p:nvSpPr>
        <p:spPr>
          <a:xfrm>
            <a:off x="4994301" y="16363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主体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2"/>
            </p:custDataLst>
          </p:nvPr>
        </p:nvSpPr>
        <p:spPr>
          <a:xfrm>
            <a:off x="7114540" y="16764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3"/>
            </p:custDataLst>
          </p:nvPr>
        </p:nvSpPr>
        <p:spPr>
          <a:xfrm>
            <a:off x="7234085" y="17192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</a:t>
            </a:r>
            <a:r>
              <a:rPr lang="zh-CN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4537075" y="2283460"/>
            <a:ext cx="3117850" cy="857250"/>
            <a:chOff x="7145" y="3596"/>
            <a:chExt cx="4910" cy="1350"/>
          </a:xfrm>
        </p:grpSpPr>
        <p:sp>
          <p:nvSpPr>
            <p:cNvPr id="49" name="任意多边形 48"/>
            <p:cNvSpPr/>
            <p:nvPr>
              <p:custDataLst>
                <p:tags r:id="rId44"/>
              </p:custDataLst>
            </p:nvPr>
          </p:nvSpPr>
          <p:spPr>
            <a:xfrm>
              <a:off x="7145" y="3596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5"/>
              </p:custDataLst>
            </p:nvPr>
          </p:nvSpPr>
          <p:spPr>
            <a:xfrm>
              <a:off x="7219" y="359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6"/>
              </p:custDataLst>
            </p:nvPr>
          </p:nvSpPr>
          <p:spPr>
            <a:xfrm>
              <a:off x="12009" y="3632"/>
              <a:ext cx="46" cy="1279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7"/>
              </p:custDataLst>
            </p:nvPr>
          </p:nvSpPr>
          <p:spPr>
            <a:xfrm>
              <a:off x="7219" y="4901"/>
              <a:ext cx="4800" cy="45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8"/>
              </p:custDataLst>
            </p:nvPr>
          </p:nvSpPr>
          <p:spPr>
            <a:xfrm>
              <a:off x="7145" y="3606"/>
              <a:ext cx="91" cy="1331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文本框 54"/>
          <p:cNvSpPr txBox="1"/>
          <p:nvPr>
            <p:custDataLst>
              <p:tags r:id="rId49"/>
            </p:custDataLst>
          </p:nvPr>
        </p:nvSpPr>
        <p:spPr>
          <a:xfrm>
            <a:off x="4679976" y="2392651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50"/>
            </p:custDataLst>
          </p:nvPr>
        </p:nvSpPr>
        <p:spPr>
          <a:xfrm>
            <a:off x="4679976" y="2698404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发文机关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事由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文种</a:t>
            </a:r>
            <a:endParaRPr lang="zh-CN" altLang="en-US"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4537075" y="3310255"/>
            <a:ext cx="3117850" cy="857250"/>
            <a:chOff x="7145" y="5213"/>
            <a:chExt cx="4910" cy="1350"/>
          </a:xfrm>
        </p:grpSpPr>
        <p:sp>
          <p:nvSpPr>
            <p:cNvPr id="57" name="任意多边形 56"/>
            <p:cNvSpPr/>
            <p:nvPr>
              <p:custDataLst>
                <p:tags r:id="rId51"/>
              </p:custDataLst>
            </p:nvPr>
          </p:nvSpPr>
          <p:spPr>
            <a:xfrm>
              <a:off x="7145" y="5213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2"/>
              </p:custDataLst>
            </p:nvPr>
          </p:nvSpPr>
          <p:spPr>
            <a:xfrm>
              <a:off x="7219" y="5213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3"/>
              </p:custDataLst>
            </p:nvPr>
          </p:nvSpPr>
          <p:spPr>
            <a:xfrm>
              <a:off x="12009" y="5249"/>
              <a:ext cx="46" cy="1279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54"/>
              </p:custDataLst>
            </p:nvPr>
          </p:nvSpPr>
          <p:spPr>
            <a:xfrm>
              <a:off x="7219" y="6518"/>
              <a:ext cx="4800" cy="45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5"/>
              </p:custDataLst>
            </p:nvPr>
          </p:nvSpPr>
          <p:spPr>
            <a:xfrm>
              <a:off x="7145" y="5223"/>
              <a:ext cx="91" cy="1331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3" name="文本框 62"/>
          <p:cNvSpPr txBox="1"/>
          <p:nvPr>
            <p:custDataLst>
              <p:tags r:id="rId56"/>
            </p:custDataLst>
          </p:nvPr>
        </p:nvSpPr>
        <p:spPr>
          <a:xfrm>
            <a:off x="4679976" y="3419418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主送机关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文本框 63"/>
          <p:cNvSpPr txBox="1"/>
          <p:nvPr>
            <p:custDataLst>
              <p:tags r:id="rId57"/>
            </p:custDataLst>
          </p:nvPr>
        </p:nvSpPr>
        <p:spPr>
          <a:xfrm>
            <a:off x="4679976" y="3725170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受文单位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4537075" y="4337050"/>
            <a:ext cx="3117850" cy="857250"/>
            <a:chOff x="7145" y="6830"/>
            <a:chExt cx="4910" cy="1350"/>
          </a:xfrm>
        </p:grpSpPr>
        <p:sp>
          <p:nvSpPr>
            <p:cNvPr id="65" name="任意多边形 64"/>
            <p:cNvSpPr/>
            <p:nvPr>
              <p:custDataLst>
                <p:tags r:id="rId58"/>
              </p:custDataLst>
            </p:nvPr>
          </p:nvSpPr>
          <p:spPr>
            <a:xfrm>
              <a:off x="7145" y="6830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59"/>
              </p:custDataLst>
            </p:nvPr>
          </p:nvSpPr>
          <p:spPr>
            <a:xfrm>
              <a:off x="7219" y="6830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60"/>
              </p:custDataLst>
            </p:nvPr>
          </p:nvSpPr>
          <p:spPr>
            <a:xfrm>
              <a:off x="12009" y="6866"/>
              <a:ext cx="46" cy="1279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>
              <p:custDataLst>
                <p:tags r:id="rId61"/>
              </p:custDataLst>
            </p:nvPr>
          </p:nvSpPr>
          <p:spPr>
            <a:xfrm>
              <a:off x="7219" y="8135"/>
              <a:ext cx="4800" cy="45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62"/>
              </p:custDataLst>
            </p:nvPr>
          </p:nvSpPr>
          <p:spPr>
            <a:xfrm>
              <a:off x="7145" y="6839"/>
              <a:ext cx="91" cy="1332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1" name="文本框 70"/>
          <p:cNvSpPr txBox="1"/>
          <p:nvPr>
            <p:custDataLst>
              <p:tags r:id="rId63"/>
            </p:custDataLst>
          </p:nvPr>
        </p:nvSpPr>
        <p:spPr>
          <a:xfrm>
            <a:off x="4679976" y="4446184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正文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框 71"/>
          <p:cNvSpPr txBox="1"/>
          <p:nvPr>
            <p:custDataLst>
              <p:tags r:id="rId64"/>
            </p:custDataLst>
          </p:nvPr>
        </p:nvSpPr>
        <p:spPr>
          <a:xfrm>
            <a:off x="4679976" y="4751937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开头、主体、结尾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4537075" y="5363845"/>
            <a:ext cx="3117850" cy="857250"/>
            <a:chOff x="7145" y="8447"/>
            <a:chExt cx="4910" cy="1350"/>
          </a:xfrm>
        </p:grpSpPr>
        <p:sp>
          <p:nvSpPr>
            <p:cNvPr id="73" name="任意多边形 72"/>
            <p:cNvSpPr/>
            <p:nvPr>
              <p:custDataLst>
                <p:tags r:id="rId65"/>
              </p:custDataLst>
            </p:nvPr>
          </p:nvSpPr>
          <p:spPr>
            <a:xfrm>
              <a:off x="7145" y="8447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66"/>
              </p:custDataLst>
            </p:nvPr>
          </p:nvSpPr>
          <p:spPr>
            <a:xfrm>
              <a:off x="7219" y="8447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>
              <p:custDataLst>
                <p:tags r:id="rId67"/>
              </p:custDataLst>
            </p:nvPr>
          </p:nvSpPr>
          <p:spPr>
            <a:xfrm>
              <a:off x="12009" y="8482"/>
              <a:ext cx="46" cy="1280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>
              <p:custDataLst>
                <p:tags r:id="rId68"/>
              </p:custDataLst>
            </p:nvPr>
          </p:nvSpPr>
          <p:spPr>
            <a:xfrm>
              <a:off x="7219" y="9752"/>
              <a:ext cx="4800" cy="45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69"/>
              </p:custDataLst>
            </p:nvPr>
          </p:nvSpPr>
          <p:spPr>
            <a:xfrm>
              <a:off x="7145" y="8456"/>
              <a:ext cx="91" cy="1332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9" name="文本框 78"/>
          <p:cNvSpPr txBox="1"/>
          <p:nvPr>
            <p:custDataLst>
              <p:tags r:id="rId70"/>
            </p:custDataLst>
          </p:nvPr>
        </p:nvSpPr>
        <p:spPr>
          <a:xfrm>
            <a:off x="4679976" y="5472951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落款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文本框 79"/>
          <p:cNvSpPr txBox="1"/>
          <p:nvPr>
            <p:custDataLst>
              <p:tags r:id="rId71"/>
            </p:custDataLst>
          </p:nvPr>
        </p:nvSpPr>
        <p:spPr>
          <a:xfrm>
            <a:off x="4679976" y="5778703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署名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日期</a:t>
            </a:r>
            <a:endParaRPr lang="zh-CN" altLang="en-US"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" name="任意多边形 80"/>
          <p:cNvSpPr/>
          <p:nvPr>
            <p:custDataLst>
              <p:tags r:id="rId72"/>
            </p:custDataLst>
          </p:nvPr>
        </p:nvSpPr>
        <p:spPr>
          <a:xfrm>
            <a:off x="81070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180 w 5525"/>
              <a:gd name="p0y0" fmla="*/ 0 h 7905"/>
              <a:gd name="p0x1" fmla="*/ 5345 w 5525"/>
              <a:gd name="p0y1" fmla="*/ 0 h 7905"/>
              <a:gd name="p0x2" fmla="*/ 5444 w 5525"/>
              <a:gd name="p0y2" fmla="*/ 0 h 7905"/>
              <a:gd name="p0x3" fmla="*/ 5525 w 5525"/>
              <a:gd name="p0y3" fmla="*/ 80 h 7905"/>
              <a:gd name="p0x4" fmla="*/ 5525 w 5525"/>
              <a:gd name="p0y4" fmla="*/ 180 h 7905"/>
              <a:gd name="p0x5" fmla="*/ 5525 w 5525"/>
              <a:gd name="p0y5" fmla="*/ 7725 h 7905"/>
              <a:gd name="p0x6" fmla="*/ 5525 w 5525"/>
              <a:gd name="p0y6" fmla="*/ 7824 h 7905"/>
              <a:gd name="p0x7" fmla="*/ 5444 w 5525"/>
              <a:gd name="p0y7" fmla="*/ 7905 h 7905"/>
              <a:gd name="p0x8" fmla="*/ 5345 w 5525"/>
              <a:gd name="p0y8" fmla="*/ 7905 h 7905"/>
              <a:gd name="p0x9" fmla="*/ 180 w 5525"/>
              <a:gd name="p0y9" fmla="*/ 7905 h 7905"/>
              <a:gd name="p0x10" fmla="*/ 80 w 5525"/>
              <a:gd name="p0y10" fmla="*/ 7905 h 7905"/>
              <a:gd name="p0x11" fmla="*/ 0 w 5525"/>
              <a:gd name="p0y11" fmla="*/ 7824 h 7905"/>
              <a:gd name="p0x12" fmla="*/ 0 w 5525"/>
              <a:gd name="p0y12" fmla="*/ 7725 h 7905"/>
              <a:gd name="p0x13" fmla="*/ 0 w 5525"/>
              <a:gd name="p0y13" fmla="*/ 180 h 7905"/>
              <a:gd name="p0x14" fmla="*/ 0 w 5525"/>
              <a:gd name="p0y14" fmla="*/ 80 h 7905"/>
              <a:gd name="p0x15" fmla="*/ 80 w 5525"/>
              <a:gd name="p0y15" fmla="*/ 0 h 7905"/>
              <a:gd name="p0x16" fmla="*/ 18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8302625" y="1647825"/>
            <a:ext cx="3117850" cy="466090"/>
            <a:chOff x="13075" y="2595"/>
            <a:chExt cx="4910" cy="734"/>
          </a:xfrm>
        </p:grpSpPr>
        <p:sp>
          <p:nvSpPr>
            <p:cNvPr id="82" name="任意多边形 81"/>
            <p:cNvSpPr/>
            <p:nvPr>
              <p:custDataLst>
                <p:tags r:id="rId73"/>
              </p:custDataLst>
            </p:nvPr>
          </p:nvSpPr>
          <p:spPr>
            <a:xfrm>
              <a:off x="13075" y="259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74"/>
              </p:custDataLst>
            </p:nvPr>
          </p:nvSpPr>
          <p:spPr>
            <a:xfrm>
              <a:off x="13075" y="331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5" name="任意多边形 84"/>
          <p:cNvSpPr/>
          <p:nvPr>
            <p:custDataLst>
              <p:tags r:id="rId75"/>
            </p:custDataLst>
          </p:nvPr>
        </p:nvSpPr>
        <p:spPr>
          <a:xfrm>
            <a:off x="8307070" y="16522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6" name="图片 85"/>
          <p:cNvPicPr>
            <a:picLocks noChangeAspect="1"/>
          </p:cNvPicPr>
          <p:nvPr>
            <p:custDataLst>
              <p:tags r:id="rId76"/>
            </p:custDataLst>
          </p:nvPr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8369300" y="1709420"/>
            <a:ext cx="209550" cy="214630"/>
          </a:xfrm>
          <a:prstGeom prst="rect">
            <a:avLst/>
          </a:prstGeom>
        </p:spPr>
      </p:pic>
      <p:sp>
        <p:nvSpPr>
          <p:cNvPr id="88" name="文本框 87"/>
          <p:cNvSpPr txBox="1"/>
          <p:nvPr>
            <p:custDataLst>
              <p:tags r:id="rId79"/>
            </p:custDataLst>
          </p:nvPr>
        </p:nvSpPr>
        <p:spPr>
          <a:xfrm>
            <a:off x="8759876" y="16363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版记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任意多边形 88"/>
          <p:cNvSpPr/>
          <p:nvPr>
            <p:custDataLst>
              <p:tags r:id="rId80"/>
            </p:custDataLst>
          </p:nvPr>
        </p:nvSpPr>
        <p:spPr>
          <a:xfrm>
            <a:off x="10880090" y="16764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>
            <p:custDataLst>
              <p:tags r:id="rId81"/>
            </p:custDataLst>
          </p:nvPr>
        </p:nvSpPr>
        <p:spPr>
          <a:xfrm>
            <a:off x="10999660" y="17192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8302625" y="2540635"/>
            <a:ext cx="3117850" cy="857250"/>
            <a:chOff x="13075" y="4001"/>
            <a:chExt cx="4910" cy="1350"/>
          </a:xfrm>
        </p:grpSpPr>
        <p:sp>
          <p:nvSpPr>
            <p:cNvPr id="91" name="任意多边形 90"/>
            <p:cNvSpPr/>
            <p:nvPr>
              <p:custDataLst>
                <p:tags r:id="rId82"/>
              </p:custDataLst>
            </p:nvPr>
          </p:nvSpPr>
          <p:spPr>
            <a:xfrm>
              <a:off x="13075" y="4001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>
              <p:custDataLst>
                <p:tags r:id="rId83"/>
              </p:custDataLst>
            </p:nvPr>
          </p:nvSpPr>
          <p:spPr>
            <a:xfrm>
              <a:off x="13149" y="4001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>
              <p:custDataLst>
                <p:tags r:id="rId84"/>
              </p:custDataLst>
            </p:nvPr>
          </p:nvSpPr>
          <p:spPr>
            <a:xfrm>
              <a:off x="17939" y="4036"/>
              <a:ext cx="46" cy="1280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>
              <p:custDataLst>
                <p:tags r:id="rId85"/>
              </p:custDataLst>
            </p:nvPr>
          </p:nvSpPr>
          <p:spPr>
            <a:xfrm>
              <a:off x="13149" y="5305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>
              <p:custDataLst>
                <p:tags r:id="rId86"/>
              </p:custDataLst>
            </p:nvPr>
          </p:nvSpPr>
          <p:spPr>
            <a:xfrm>
              <a:off x="13075" y="4010"/>
              <a:ext cx="91" cy="1332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7" name="文本框 96"/>
          <p:cNvSpPr txBox="1"/>
          <p:nvPr>
            <p:custDataLst>
              <p:tags r:id="rId87"/>
            </p:custDataLst>
          </p:nvPr>
        </p:nvSpPr>
        <p:spPr>
          <a:xfrm>
            <a:off x="8445551" y="2649379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抄送机关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文本框 97"/>
          <p:cNvSpPr txBox="1"/>
          <p:nvPr>
            <p:custDataLst>
              <p:tags r:id="rId88"/>
            </p:custDataLst>
          </p:nvPr>
        </p:nvSpPr>
        <p:spPr>
          <a:xfrm>
            <a:off x="8445551" y="2955131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需知悉的单位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8302625" y="3823970"/>
            <a:ext cx="3117850" cy="857250"/>
            <a:chOff x="13075" y="6022"/>
            <a:chExt cx="4910" cy="1350"/>
          </a:xfrm>
        </p:grpSpPr>
        <p:sp>
          <p:nvSpPr>
            <p:cNvPr id="99" name="任意多边形 98"/>
            <p:cNvSpPr/>
            <p:nvPr>
              <p:custDataLst>
                <p:tags r:id="rId89"/>
              </p:custDataLst>
            </p:nvPr>
          </p:nvSpPr>
          <p:spPr>
            <a:xfrm>
              <a:off x="13075" y="6022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0" name="任意多边形 99"/>
            <p:cNvSpPr/>
            <p:nvPr>
              <p:custDataLst>
                <p:tags r:id="rId90"/>
              </p:custDataLst>
            </p:nvPr>
          </p:nvSpPr>
          <p:spPr>
            <a:xfrm>
              <a:off x="13149" y="6022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1" name="任意多边形 100"/>
            <p:cNvSpPr/>
            <p:nvPr>
              <p:custDataLst>
                <p:tags r:id="rId91"/>
              </p:custDataLst>
            </p:nvPr>
          </p:nvSpPr>
          <p:spPr>
            <a:xfrm>
              <a:off x="17939" y="6057"/>
              <a:ext cx="46" cy="1280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2" name="任意多边形 101"/>
            <p:cNvSpPr/>
            <p:nvPr>
              <p:custDataLst>
                <p:tags r:id="rId92"/>
              </p:custDataLst>
            </p:nvPr>
          </p:nvSpPr>
          <p:spPr>
            <a:xfrm>
              <a:off x="13149" y="732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3" name="任意多边形 102"/>
            <p:cNvSpPr/>
            <p:nvPr>
              <p:custDataLst>
                <p:tags r:id="rId93"/>
              </p:custDataLst>
            </p:nvPr>
          </p:nvSpPr>
          <p:spPr>
            <a:xfrm>
              <a:off x="13075" y="6031"/>
              <a:ext cx="91" cy="1332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5" name="文本框 104"/>
          <p:cNvSpPr txBox="1"/>
          <p:nvPr>
            <p:custDataLst>
              <p:tags r:id="rId94"/>
            </p:custDataLst>
          </p:nvPr>
        </p:nvSpPr>
        <p:spPr>
          <a:xfrm>
            <a:off x="8445551" y="3932872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印发机关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文本框 105"/>
          <p:cNvSpPr txBox="1"/>
          <p:nvPr>
            <p:custDataLst>
              <p:tags r:id="rId95"/>
            </p:custDataLst>
          </p:nvPr>
        </p:nvSpPr>
        <p:spPr>
          <a:xfrm>
            <a:off x="8445551" y="4238625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办公厅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室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zh-CN"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8302625" y="5107305"/>
            <a:ext cx="3117850" cy="857250"/>
            <a:chOff x="13075" y="8043"/>
            <a:chExt cx="4910" cy="1350"/>
          </a:xfrm>
        </p:grpSpPr>
        <p:sp>
          <p:nvSpPr>
            <p:cNvPr id="107" name="任意多边形 106"/>
            <p:cNvSpPr/>
            <p:nvPr>
              <p:custDataLst>
                <p:tags r:id="rId96"/>
              </p:custDataLst>
            </p:nvPr>
          </p:nvSpPr>
          <p:spPr>
            <a:xfrm>
              <a:off x="13075" y="8043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120 w 4910"/>
                <a:gd name="p0y0" fmla="*/ 0 h 1350"/>
                <a:gd name="p0x1" fmla="*/ 4790 w 4910"/>
                <a:gd name="p0y1" fmla="*/ 0 h 1350"/>
                <a:gd name="p0x2" fmla="*/ 4856 w 4910"/>
                <a:gd name="p0y2" fmla="*/ 0 h 1350"/>
                <a:gd name="p0x3" fmla="*/ 4910 w 4910"/>
                <a:gd name="p0y3" fmla="*/ 53 h 1350"/>
                <a:gd name="p0x4" fmla="*/ 4910 w 4910"/>
                <a:gd name="p0y4" fmla="*/ 120 h 1350"/>
                <a:gd name="p0x5" fmla="*/ 4910 w 4910"/>
                <a:gd name="p0y5" fmla="*/ 1230 h 1350"/>
                <a:gd name="p0x6" fmla="*/ 4910 w 4910"/>
                <a:gd name="p0y6" fmla="*/ 1296 h 1350"/>
                <a:gd name="p0x7" fmla="*/ 4856 w 4910"/>
                <a:gd name="p0y7" fmla="*/ 1350 h 1350"/>
                <a:gd name="p0x8" fmla="*/ 4790 w 4910"/>
                <a:gd name="p0y8" fmla="*/ 1350 h 1350"/>
                <a:gd name="p0x9" fmla="*/ 120 w 4910"/>
                <a:gd name="p0y9" fmla="*/ 1350 h 1350"/>
                <a:gd name="p0x10" fmla="*/ 53 w 4910"/>
                <a:gd name="p0y10" fmla="*/ 1350 h 1350"/>
                <a:gd name="p0x11" fmla="*/ 0 w 4910"/>
                <a:gd name="p0y11" fmla="*/ 1296 h 1350"/>
                <a:gd name="p0x12" fmla="*/ 0 w 4910"/>
                <a:gd name="p0y12" fmla="*/ 1230 h 1350"/>
                <a:gd name="p0x13" fmla="*/ 0 w 4910"/>
                <a:gd name="p0y13" fmla="*/ 120 h 1350"/>
                <a:gd name="p0x14" fmla="*/ 0 w 4910"/>
                <a:gd name="p0y14" fmla="*/ 53 h 1350"/>
                <a:gd name="p0x15" fmla="*/ 53 w 4910"/>
                <a:gd name="p0y15" fmla="*/ 0 h 1350"/>
                <a:gd name="p0x16" fmla="*/ 12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8" name="任意多边形 107"/>
            <p:cNvSpPr/>
            <p:nvPr>
              <p:custDataLst>
                <p:tags r:id="rId97"/>
              </p:custDataLst>
            </p:nvPr>
          </p:nvSpPr>
          <p:spPr>
            <a:xfrm>
              <a:off x="13149" y="8043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>
              <p:custDataLst>
                <p:tags r:id="rId98"/>
              </p:custDataLst>
            </p:nvPr>
          </p:nvSpPr>
          <p:spPr>
            <a:xfrm>
              <a:off x="17939" y="8078"/>
              <a:ext cx="46" cy="1280"/>
            </a:xfrm>
            <a:custGeom>
              <a:avLst/>
              <a:gdLst>
                <a:gd name="sw" fmla="*/ 1 w 45"/>
                <a:gd name="sh" fmla="*/ 1 h 1279"/>
                <a:gd name="mins" fmla="min sw sh"/>
                <a:gd name="dsw" fmla="+- 0 sw mins"/>
                <a:gd name="dsh" fmla="+- 0 sh mins"/>
                <a:gd name="p0x0" fmla="*/ 45 w 45"/>
                <a:gd name="p0y0" fmla="*/ 84 h 1279"/>
                <a:gd name="p0x1" fmla="*/ 45 w 45"/>
                <a:gd name="p0y1" fmla="*/ 1194 h 1279"/>
                <a:gd name="p0x2" fmla="*/ 45 w 45"/>
                <a:gd name="p0y2" fmla="*/ 1227 h 1279"/>
                <a:gd name="p0x3" fmla="*/ 32 w 45"/>
                <a:gd name="p0y3" fmla="*/ 1257 h 1279"/>
                <a:gd name="p0x4" fmla="*/ 10 w 45"/>
                <a:gd name="p0y4" fmla="*/ 1279 h 1279"/>
                <a:gd name="p0x5" fmla="*/ 0 w 45"/>
                <a:gd name="p0y5" fmla="*/ 1269 h 1279"/>
                <a:gd name="p0x6" fmla="*/ 19 w 45"/>
                <a:gd name="p0y6" fmla="*/ 1250 h 1279"/>
                <a:gd name="p0x7" fmla="*/ 30 w 45"/>
                <a:gd name="p0y7" fmla="*/ 1223 h 1279"/>
                <a:gd name="p0x8" fmla="*/ 30 w 45"/>
                <a:gd name="p0y8" fmla="*/ 1194 h 1279"/>
                <a:gd name="p0x9" fmla="*/ 30 w 45"/>
                <a:gd name="p0y9" fmla="*/ 84 h 1279"/>
                <a:gd name="p0x10" fmla="*/ 30 w 45"/>
                <a:gd name="p0y10" fmla="*/ 55 h 1279"/>
                <a:gd name="p0x11" fmla="*/ 19 w 45"/>
                <a:gd name="p0y11" fmla="*/ 29 h 1279"/>
                <a:gd name="p0x12" fmla="*/ 0 w 45"/>
                <a:gd name="p0y12" fmla="*/ 10 h 1279"/>
                <a:gd name="p0x13" fmla="*/ 10 w 45"/>
                <a:gd name="p0y13" fmla="*/ 0 h 1279"/>
                <a:gd name="p0x14" fmla="*/ 32 w 45"/>
                <a:gd name="p0y14" fmla="*/ 21 h 1279"/>
                <a:gd name="p0x15" fmla="*/ 45 w 45"/>
                <a:gd name="p0y15" fmla="*/ 51 h 1279"/>
                <a:gd name="p0x16" fmla="*/ 45 w 45"/>
                <a:gd name="p0y16" fmla="*/ 84 h 127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0" name="任意多边形 109"/>
            <p:cNvSpPr/>
            <p:nvPr>
              <p:custDataLst>
                <p:tags r:id="rId99"/>
              </p:custDataLst>
            </p:nvPr>
          </p:nvSpPr>
          <p:spPr>
            <a:xfrm>
              <a:off x="13149" y="9347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1" name="任意多边形 110"/>
            <p:cNvSpPr/>
            <p:nvPr>
              <p:custDataLst>
                <p:tags r:id="rId100"/>
              </p:custDataLst>
            </p:nvPr>
          </p:nvSpPr>
          <p:spPr>
            <a:xfrm>
              <a:off x="13075" y="8052"/>
              <a:ext cx="91" cy="1332"/>
            </a:xfrm>
            <a:custGeom>
              <a:avLst/>
              <a:gdLst>
                <a:gd name="sw" fmla="*/ 1 w 91"/>
                <a:gd name="sh" fmla="*/ 1 h 1331"/>
                <a:gd name="mins" fmla="min sw sh"/>
                <a:gd name="dsw" fmla="+- 0 sw mins"/>
                <a:gd name="dsh" fmla="+- 0 sh mins"/>
                <a:gd name="p0x0" fmla="*/ 0 w 91"/>
                <a:gd name="p0y0" fmla="*/ 1220 h 1331"/>
                <a:gd name="p0x1" fmla="*/ 0 w 91"/>
                <a:gd name="p0y1" fmla="*/ 110 h 1331"/>
                <a:gd name="p0x2" fmla="*/ 0 w 91"/>
                <a:gd name="p0y2" fmla="*/ 60 h 1331"/>
                <a:gd name="p0x3" fmla="*/ 30 w 91"/>
                <a:gd name="p0y3" fmla="*/ 18 h 1331"/>
                <a:gd name="p0x4" fmla="*/ 74 w 91"/>
                <a:gd name="p0y4" fmla="*/ 0 h 1331"/>
                <a:gd name="p0x5" fmla="*/ 91 w 91"/>
                <a:gd name="p0y5" fmla="*/ 13 h 1331"/>
                <a:gd name="p0x6" fmla="*/ 91 w 91"/>
                <a:gd name="p0y6" fmla="*/ 13 h 1331"/>
                <a:gd name="p0x7" fmla="*/ 64 w 91"/>
                <a:gd name="p0y7" fmla="*/ 29 h 1331"/>
                <a:gd name="p0x8" fmla="*/ 45 w 91"/>
                <a:gd name="p0y8" fmla="*/ 67 h 1331"/>
                <a:gd name="p0x9" fmla="*/ 45 w 91"/>
                <a:gd name="p0y9" fmla="*/ 110 h 1331"/>
                <a:gd name="p0x10" fmla="*/ 45 w 91"/>
                <a:gd name="p0y10" fmla="*/ 1220 h 1331"/>
                <a:gd name="p0x11" fmla="*/ 45 w 91"/>
                <a:gd name="p0y11" fmla="*/ 1264 h 1331"/>
                <a:gd name="p0x12" fmla="*/ 64 w 91"/>
                <a:gd name="p0y12" fmla="*/ 1302 h 1331"/>
                <a:gd name="p0x13" fmla="*/ 91 w 91"/>
                <a:gd name="p0y13" fmla="*/ 1317 h 1331"/>
                <a:gd name="p0x14" fmla="*/ 74 w 91"/>
                <a:gd name="p0y14" fmla="*/ 1331 h 1331"/>
                <a:gd name="p0x15" fmla="*/ 74 w 91"/>
                <a:gd name="p0y15" fmla="*/ 1331 h 1331"/>
                <a:gd name="p0x16" fmla="*/ 30 w 91"/>
                <a:gd name="p0y16" fmla="*/ 1313 h 1331"/>
                <a:gd name="p0x17" fmla="*/ 0 w 91"/>
                <a:gd name="p0y17" fmla="*/ 1270 h 1331"/>
                <a:gd name="p0x18" fmla="*/ 0 w 91"/>
                <a:gd name="p0y18" fmla="*/ 1220 h 13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3" name="文本框 112"/>
          <p:cNvSpPr txBox="1"/>
          <p:nvPr>
            <p:custDataLst>
              <p:tags r:id="rId101"/>
            </p:custDataLst>
          </p:nvPr>
        </p:nvSpPr>
        <p:spPr>
          <a:xfrm>
            <a:off x="8445551" y="5216366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印发日期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4" name="文本框 113"/>
          <p:cNvSpPr txBox="1"/>
          <p:nvPr>
            <p:custDataLst>
              <p:tags r:id="rId102"/>
            </p:custDataLst>
          </p:nvPr>
        </p:nvSpPr>
        <p:spPr>
          <a:xfrm>
            <a:off x="8445551" y="5522119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实际印发时间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公文语言讲究准确简明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120 w 8505"/>
              <a:gd name="p0y0" fmla="*/ 0 h 4035"/>
              <a:gd name="p0x1" fmla="*/ 8385 w 8505"/>
              <a:gd name="p0y1" fmla="*/ 0 h 4035"/>
              <a:gd name="p0x2" fmla="*/ 8451 w 8505"/>
              <a:gd name="p0y2" fmla="*/ 0 h 4035"/>
              <a:gd name="p0x3" fmla="*/ 8505 w 8505"/>
              <a:gd name="p0y3" fmla="*/ 53 h 4035"/>
              <a:gd name="p0x4" fmla="*/ 8505 w 8505"/>
              <a:gd name="p0y4" fmla="*/ 120 h 4035"/>
              <a:gd name="p0x5" fmla="*/ 8505 w 8505"/>
              <a:gd name="p0y5" fmla="*/ 3915 h 4035"/>
              <a:gd name="p0x6" fmla="*/ 8505 w 8505"/>
              <a:gd name="p0y6" fmla="*/ 3981 h 4035"/>
              <a:gd name="p0x7" fmla="*/ 8451 w 8505"/>
              <a:gd name="p0y7" fmla="*/ 4035 h 4035"/>
              <a:gd name="p0x8" fmla="*/ 8385 w 8505"/>
              <a:gd name="p0y8" fmla="*/ 4035 h 4035"/>
              <a:gd name="p0x9" fmla="*/ 120 w 8505"/>
              <a:gd name="p0y9" fmla="*/ 4035 h 4035"/>
              <a:gd name="p0x10" fmla="*/ 53 w 8505"/>
              <a:gd name="p0y10" fmla="*/ 4035 h 4035"/>
              <a:gd name="p0x11" fmla="*/ 0 w 8505"/>
              <a:gd name="p0y11" fmla="*/ 3981 h 4035"/>
              <a:gd name="p0x12" fmla="*/ 0 w 8505"/>
              <a:gd name="p0y12" fmla="*/ 3915 h 4035"/>
              <a:gd name="p0x13" fmla="*/ 0 w 8505"/>
              <a:gd name="p0y13" fmla="*/ 120 h 4035"/>
              <a:gd name="p0x14" fmla="*/ 0 w 8505"/>
              <a:gd name="p0y14" fmla="*/ 53 h 4035"/>
              <a:gd name="p0x15" fmla="*/ 53 w 8505"/>
              <a:gd name="p0y15" fmla="*/ 0 h 4035"/>
              <a:gd name="p0x16" fmla="*/ 12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228600" dist="57150" dir="5399999" algn="ctr" rotWithShape="0">
              <a:srgbClr val="1A3668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857250" y="1356995"/>
            <a:ext cx="950595" cy="304800"/>
          </a:xfrm>
          <a:custGeom>
            <a:avLst/>
            <a:gdLst>
              <a:gd name="sw" fmla="*/ 1 w 1497"/>
              <a:gd name="sh" fmla="*/ 1 h 480"/>
              <a:gd name="mins" fmla="min sw sh"/>
              <a:gd name="dsw" fmla="+- 0 sw mins"/>
              <a:gd name="dsh" fmla="+- 0 sh mins"/>
              <a:gd name="p0x0" fmla="*/ 240 w 1497"/>
              <a:gd name="p0y0" fmla="*/ 0 h 480"/>
              <a:gd name="p0x1" fmla="*/ 1257 w 1497"/>
              <a:gd name="p0y1" fmla="*/ 0 h 480"/>
              <a:gd name="p0x2" fmla="*/ 1390 w 1497"/>
              <a:gd name="p0y2" fmla="*/ 0 h 480"/>
              <a:gd name="p0x3" fmla="*/ 1497 w 1497"/>
              <a:gd name="p0y3" fmla="*/ 107 h 480"/>
              <a:gd name="p0x4" fmla="*/ 1497 w 1497"/>
              <a:gd name="p0y4" fmla="*/ 240 h 480"/>
              <a:gd name="p0x5" fmla="*/ 1497 w 1497"/>
              <a:gd name="p0y5" fmla="*/ 372 h 480"/>
              <a:gd name="p0x6" fmla="*/ 1390 w 1497"/>
              <a:gd name="p0y6" fmla="*/ 480 h 480"/>
              <a:gd name="p0x7" fmla="*/ 1257 w 1497"/>
              <a:gd name="p0y7" fmla="*/ 480 h 480"/>
              <a:gd name="p0x8" fmla="*/ 240 w 1497"/>
              <a:gd name="p0y8" fmla="*/ 480 h 480"/>
              <a:gd name="p0x9" fmla="*/ 107 w 1497"/>
              <a:gd name="p0y9" fmla="*/ 480 h 480"/>
              <a:gd name="p0x10" fmla="*/ 0 w 1497"/>
              <a:gd name="p0y10" fmla="*/ 372 h 480"/>
              <a:gd name="p0x11" fmla="*/ 0 w 1497"/>
              <a:gd name="p0y11" fmla="*/ 240 h 480"/>
              <a:gd name="p0x12" fmla="*/ 0 w 1497"/>
              <a:gd name="p0y12" fmla="*/ 107 h 480"/>
              <a:gd name="p0x13" fmla="*/ 107 w 1497"/>
              <a:gd name="p0y13" fmla="*/ 0 h 480"/>
              <a:gd name="p0x14" fmla="*/ 240 w 1497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009650" y="1424940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第一标准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960664" y="1326832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准确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857250" y="1828800"/>
            <a:ext cx="4886325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57250" y="2357438"/>
            <a:ext cx="488632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时间、地点、数量、限额等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关键信息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必须精确无误，不能产生歧义。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581025" y="1119964"/>
            <a:ext cx="47625" cy="254162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" h="4003">
                <a:moveTo>
                  <a:pt x="75" y="4003"/>
                </a:moveTo>
                <a:cubicBezTo>
                  <a:pt x="31" y="3985"/>
                  <a:pt x="0" y="3942"/>
                  <a:pt x="0" y="3891"/>
                </a:cubicBezTo>
                <a:lnTo>
                  <a:pt x="0" y="111"/>
                </a:lnTo>
                <a:cubicBezTo>
                  <a:pt x="0" y="61"/>
                  <a:pt x="31" y="18"/>
                  <a:pt x="7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2147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120 w 8505"/>
              <a:gd name="p0y0" fmla="*/ 0 h 4035"/>
              <a:gd name="p0x1" fmla="*/ 8385 w 8505"/>
              <a:gd name="p0y1" fmla="*/ 0 h 4035"/>
              <a:gd name="p0x2" fmla="*/ 8451 w 8505"/>
              <a:gd name="p0y2" fmla="*/ 0 h 4035"/>
              <a:gd name="p0x3" fmla="*/ 8505 w 8505"/>
              <a:gd name="p0y3" fmla="*/ 53 h 4035"/>
              <a:gd name="p0x4" fmla="*/ 8505 w 8505"/>
              <a:gd name="p0y4" fmla="*/ 120 h 4035"/>
              <a:gd name="p0x5" fmla="*/ 8505 w 8505"/>
              <a:gd name="p0y5" fmla="*/ 3915 h 4035"/>
              <a:gd name="p0x6" fmla="*/ 8505 w 8505"/>
              <a:gd name="p0y6" fmla="*/ 3981 h 4035"/>
              <a:gd name="p0x7" fmla="*/ 8451 w 8505"/>
              <a:gd name="p0y7" fmla="*/ 4035 h 4035"/>
              <a:gd name="p0x8" fmla="*/ 8385 w 8505"/>
              <a:gd name="p0y8" fmla="*/ 4035 h 4035"/>
              <a:gd name="p0x9" fmla="*/ 120 w 8505"/>
              <a:gd name="p0y9" fmla="*/ 4035 h 4035"/>
              <a:gd name="p0x10" fmla="*/ 53 w 8505"/>
              <a:gd name="p0y10" fmla="*/ 4035 h 4035"/>
              <a:gd name="p0x11" fmla="*/ 0 w 8505"/>
              <a:gd name="p0y11" fmla="*/ 3981 h 4035"/>
              <a:gd name="p0x12" fmla="*/ 0 w 8505"/>
              <a:gd name="p0y12" fmla="*/ 3915 h 4035"/>
              <a:gd name="p0x13" fmla="*/ 0 w 8505"/>
              <a:gd name="p0y13" fmla="*/ 120 h 4035"/>
              <a:gd name="p0x14" fmla="*/ 0 w 8505"/>
              <a:gd name="p0y14" fmla="*/ 53 h 4035"/>
              <a:gd name="p0x15" fmla="*/ 53 w 8505"/>
              <a:gd name="p0y15" fmla="*/ 0 h 4035"/>
              <a:gd name="p0x16" fmla="*/ 12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228600" dist="57150" dir="5399999" algn="ctr" rotWithShape="0">
              <a:srgbClr val="1A3668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6496050" y="1356995"/>
            <a:ext cx="950595" cy="304800"/>
          </a:xfrm>
          <a:custGeom>
            <a:avLst/>
            <a:gdLst>
              <a:gd name="sw" fmla="*/ 1 w 1497"/>
              <a:gd name="sh" fmla="*/ 1 h 480"/>
              <a:gd name="mins" fmla="min sw sh"/>
              <a:gd name="dsw" fmla="+- 0 sw mins"/>
              <a:gd name="dsh" fmla="+- 0 sh mins"/>
              <a:gd name="p0x0" fmla="*/ 240 w 1497"/>
              <a:gd name="p0y0" fmla="*/ 0 h 480"/>
              <a:gd name="p0x1" fmla="*/ 1257 w 1497"/>
              <a:gd name="p0y1" fmla="*/ 0 h 480"/>
              <a:gd name="p0x2" fmla="*/ 1390 w 1497"/>
              <a:gd name="p0y2" fmla="*/ 0 h 480"/>
              <a:gd name="p0x3" fmla="*/ 1497 w 1497"/>
              <a:gd name="p0y3" fmla="*/ 107 h 480"/>
              <a:gd name="p0x4" fmla="*/ 1497 w 1497"/>
              <a:gd name="p0y4" fmla="*/ 240 h 480"/>
              <a:gd name="p0x5" fmla="*/ 1497 w 1497"/>
              <a:gd name="p0y5" fmla="*/ 372 h 480"/>
              <a:gd name="p0x6" fmla="*/ 1390 w 1497"/>
              <a:gd name="p0y6" fmla="*/ 480 h 480"/>
              <a:gd name="p0x7" fmla="*/ 1257 w 1497"/>
              <a:gd name="p0y7" fmla="*/ 480 h 480"/>
              <a:gd name="p0x8" fmla="*/ 240 w 1497"/>
              <a:gd name="p0y8" fmla="*/ 480 h 480"/>
              <a:gd name="p0x9" fmla="*/ 107 w 1497"/>
              <a:gd name="p0y9" fmla="*/ 480 h 480"/>
              <a:gd name="p0x10" fmla="*/ 0 w 1497"/>
              <a:gd name="p0y10" fmla="*/ 372 h 480"/>
              <a:gd name="p0x11" fmla="*/ 0 w 1497"/>
              <a:gd name="p0y11" fmla="*/ 240 h 480"/>
              <a:gd name="p0x12" fmla="*/ 0 w 1497"/>
              <a:gd name="p0y12" fmla="*/ 107 h 480"/>
              <a:gd name="p0x13" fmla="*/ 107 w 1497"/>
              <a:gd name="p0y13" fmla="*/ 0 h 480"/>
              <a:gd name="p0x14" fmla="*/ 240 w 1497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648450" y="1424940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第二标准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7599464" y="1326832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简明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6496050" y="1828800"/>
            <a:ext cx="4886325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653213" y="2528888"/>
            <a:ext cx="4953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能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一句话说清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的不写两句，删除一切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可有可无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的字句。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6219825" y="1119964"/>
            <a:ext cx="47625" cy="254162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" h="4003">
                <a:moveTo>
                  <a:pt x="75" y="4003"/>
                </a:moveTo>
                <a:cubicBezTo>
                  <a:pt x="31" y="3985"/>
                  <a:pt x="0" y="3942"/>
                  <a:pt x="0" y="3891"/>
                </a:cubicBezTo>
                <a:lnTo>
                  <a:pt x="0" y="111"/>
                </a:lnTo>
                <a:cubicBezTo>
                  <a:pt x="0" y="61"/>
                  <a:pt x="31" y="18"/>
                  <a:pt x="7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5759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120 w 8505"/>
              <a:gd name="p0y0" fmla="*/ 0 h 4035"/>
              <a:gd name="p0x1" fmla="*/ 8385 w 8505"/>
              <a:gd name="p0y1" fmla="*/ 0 h 4035"/>
              <a:gd name="p0x2" fmla="*/ 8451 w 8505"/>
              <a:gd name="p0y2" fmla="*/ 0 h 4035"/>
              <a:gd name="p0x3" fmla="*/ 8505 w 8505"/>
              <a:gd name="p0y3" fmla="*/ 53 h 4035"/>
              <a:gd name="p0x4" fmla="*/ 8505 w 8505"/>
              <a:gd name="p0y4" fmla="*/ 120 h 4035"/>
              <a:gd name="p0x5" fmla="*/ 8505 w 8505"/>
              <a:gd name="p0y5" fmla="*/ 3915 h 4035"/>
              <a:gd name="p0x6" fmla="*/ 8505 w 8505"/>
              <a:gd name="p0y6" fmla="*/ 3981 h 4035"/>
              <a:gd name="p0x7" fmla="*/ 8451 w 8505"/>
              <a:gd name="p0y7" fmla="*/ 4035 h 4035"/>
              <a:gd name="p0x8" fmla="*/ 8385 w 8505"/>
              <a:gd name="p0y8" fmla="*/ 4035 h 4035"/>
              <a:gd name="p0x9" fmla="*/ 120 w 8505"/>
              <a:gd name="p0y9" fmla="*/ 4035 h 4035"/>
              <a:gd name="p0x10" fmla="*/ 53 w 8505"/>
              <a:gd name="p0y10" fmla="*/ 4035 h 4035"/>
              <a:gd name="p0x11" fmla="*/ 0 w 8505"/>
              <a:gd name="p0y11" fmla="*/ 3981 h 4035"/>
              <a:gd name="p0x12" fmla="*/ 0 w 8505"/>
              <a:gd name="p0y12" fmla="*/ 3915 h 4035"/>
              <a:gd name="p0x13" fmla="*/ 0 w 8505"/>
              <a:gd name="p0y13" fmla="*/ 120 h 4035"/>
              <a:gd name="p0x14" fmla="*/ 0 w 8505"/>
              <a:gd name="p0y14" fmla="*/ 53 h 4035"/>
              <a:gd name="p0x15" fmla="*/ 53 w 8505"/>
              <a:gd name="p0y15" fmla="*/ 0 h 4035"/>
              <a:gd name="p0x16" fmla="*/ 12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228600" dist="57150" dir="5399999" algn="ctr" rotWithShape="0">
              <a:srgbClr val="1A3668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7"/>
            </p:custDataLst>
          </p:nvPr>
        </p:nvSpPr>
        <p:spPr>
          <a:xfrm>
            <a:off x="857250" y="4157345"/>
            <a:ext cx="950595" cy="304800"/>
          </a:xfrm>
          <a:custGeom>
            <a:avLst/>
            <a:gdLst>
              <a:gd name="sw" fmla="*/ 1 w 1497"/>
              <a:gd name="sh" fmla="*/ 1 h 480"/>
              <a:gd name="mins" fmla="min sw sh"/>
              <a:gd name="dsw" fmla="+- 0 sw mins"/>
              <a:gd name="dsh" fmla="+- 0 sh mins"/>
              <a:gd name="p0x0" fmla="*/ 240 w 1497"/>
              <a:gd name="p0y0" fmla="*/ 0 h 480"/>
              <a:gd name="p0x1" fmla="*/ 1257 w 1497"/>
              <a:gd name="p0y1" fmla="*/ 0 h 480"/>
              <a:gd name="p0x2" fmla="*/ 1390 w 1497"/>
              <a:gd name="p0y2" fmla="*/ 0 h 480"/>
              <a:gd name="p0x3" fmla="*/ 1497 w 1497"/>
              <a:gd name="p0y3" fmla="*/ 107 h 480"/>
              <a:gd name="p0x4" fmla="*/ 1497 w 1497"/>
              <a:gd name="p0y4" fmla="*/ 240 h 480"/>
              <a:gd name="p0x5" fmla="*/ 1497 w 1497"/>
              <a:gd name="p0y5" fmla="*/ 372 h 480"/>
              <a:gd name="p0x6" fmla="*/ 1390 w 1497"/>
              <a:gd name="p0y6" fmla="*/ 480 h 480"/>
              <a:gd name="p0x7" fmla="*/ 1257 w 1497"/>
              <a:gd name="p0y7" fmla="*/ 480 h 480"/>
              <a:gd name="p0x8" fmla="*/ 240 w 1497"/>
              <a:gd name="p0y8" fmla="*/ 480 h 480"/>
              <a:gd name="p0x9" fmla="*/ 107 w 1497"/>
              <a:gd name="p0y9" fmla="*/ 480 h 480"/>
              <a:gd name="p0x10" fmla="*/ 0 w 1497"/>
              <a:gd name="p0y10" fmla="*/ 372 h 480"/>
              <a:gd name="p0x11" fmla="*/ 0 w 1497"/>
              <a:gd name="p0y11" fmla="*/ 240 h 480"/>
              <a:gd name="p0x12" fmla="*/ 0 w 1497"/>
              <a:gd name="p0y12" fmla="*/ 107 h 480"/>
              <a:gd name="p0x13" fmla="*/ 107 w 1497"/>
              <a:gd name="p0y13" fmla="*/ 0 h 480"/>
              <a:gd name="p0x14" fmla="*/ 240 w 1497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1009650" y="4225290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第三标准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1960664" y="4127183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庄重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857250" y="4629150"/>
            <a:ext cx="4886325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857250" y="5157788"/>
            <a:ext cx="488632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规范书面语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，避免口语化、文艺化表达，不用夸张修辞。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581025" y="3920314"/>
            <a:ext cx="47625" cy="254162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" h="4003">
                <a:moveTo>
                  <a:pt x="75" y="4003"/>
                </a:moveTo>
                <a:cubicBezTo>
                  <a:pt x="31" y="3985"/>
                  <a:pt x="0" y="3942"/>
                  <a:pt x="0" y="3891"/>
                </a:cubicBezTo>
                <a:lnTo>
                  <a:pt x="0" y="111"/>
                </a:lnTo>
                <a:cubicBezTo>
                  <a:pt x="0" y="61"/>
                  <a:pt x="31" y="18"/>
                  <a:pt x="7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62147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120 w 8505"/>
              <a:gd name="p0y0" fmla="*/ 0 h 4035"/>
              <a:gd name="p0x1" fmla="*/ 8385 w 8505"/>
              <a:gd name="p0y1" fmla="*/ 0 h 4035"/>
              <a:gd name="p0x2" fmla="*/ 8451 w 8505"/>
              <a:gd name="p0y2" fmla="*/ 0 h 4035"/>
              <a:gd name="p0x3" fmla="*/ 8505 w 8505"/>
              <a:gd name="p0y3" fmla="*/ 53 h 4035"/>
              <a:gd name="p0x4" fmla="*/ 8505 w 8505"/>
              <a:gd name="p0y4" fmla="*/ 120 h 4035"/>
              <a:gd name="p0x5" fmla="*/ 8505 w 8505"/>
              <a:gd name="p0y5" fmla="*/ 3915 h 4035"/>
              <a:gd name="p0x6" fmla="*/ 8505 w 8505"/>
              <a:gd name="p0y6" fmla="*/ 3981 h 4035"/>
              <a:gd name="p0x7" fmla="*/ 8451 w 8505"/>
              <a:gd name="p0y7" fmla="*/ 4035 h 4035"/>
              <a:gd name="p0x8" fmla="*/ 8385 w 8505"/>
              <a:gd name="p0y8" fmla="*/ 4035 h 4035"/>
              <a:gd name="p0x9" fmla="*/ 120 w 8505"/>
              <a:gd name="p0y9" fmla="*/ 4035 h 4035"/>
              <a:gd name="p0x10" fmla="*/ 53 w 8505"/>
              <a:gd name="p0y10" fmla="*/ 4035 h 4035"/>
              <a:gd name="p0x11" fmla="*/ 0 w 8505"/>
              <a:gd name="p0y11" fmla="*/ 3981 h 4035"/>
              <a:gd name="p0x12" fmla="*/ 0 w 8505"/>
              <a:gd name="p0y12" fmla="*/ 3915 h 4035"/>
              <a:gd name="p0x13" fmla="*/ 0 w 8505"/>
              <a:gd name="p0y13" fmla="*/ 120 h 4035"/>
              <a:gd name="p0x14" fmla="*/ 0 w 8505"/>
              <a:gd name="p0y14" fmla="*/ 53 h 4035"/>
              <a:gd name="p0x15" fmla="*/ 53 w 8505"/>
              <a:gd name="p0y15" fmla="*/ 0 h 4035"/>
              <a:gd name="p0x16" fmla="*/ 12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228600" dist="57150" dir="5399999" algn="ctr" rotWithShape="0">
              <a:srgbClr val="1A3668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>
            <a:off x="6496050" y="4157345"/>
            <a:ext cx="950595" cy="304800"/>
          </a:xfrm>
          <a:custGeom>
            <a:avLst/>
            <a:gdLst>
              <a:gd name="sw" fmla="*/ 1 w 1497"/>
              <a:gd name="sh" fmla="*/ 1 h 480"/>
              <a:gd name="mins" fmla="min sw sh"/>
              <a:gd name="dsw" fmla="+- 0 sw mins"/>
              <a:gd name="dsh" fmla="+- 0 sh mins"/>
              <a:gd name="p0x0" fmla="*/ 240 w 1497"/>
              <a:gd name="p0y0" fmla="*/ 0 h 480"/>
              <a:gd name="p0x1" fmla="*/ 1257 w 1497"/>
              <a:gd name="p0y1" fmla="*/ 0 h 480"/>
              <a:gd name="p0x2" fmla="*/ 1390 w 1497"/>
              <a:gd name="p0y2" fmla="*/ 0 h 480"/>
              <a:gd name="p0x3" fmla="*/ 1497 w 1497"/>
              <a:gd name="p0y3" fmla="*/ 107 h 480"/>
              <a:gd name="p0x4" fmla="*/ 1497 w 1497"/>
              <a:gd name="p0y4" fmla="*/ 240 h 480"/>
              <a:gd name="p0x5" fmla="*/ 1497 w 1497"/>
              <a:gd name="p0y5" fmla="*/ 372 h 480"/>
              <a:gd name="p0x6" fmla="*/ 1390 w 1497"/>
              <a:gd name="p0y6" fmla="*/ 480 h 480"/>
              <a:gd name="p0x7" fmla="*/ 1257 w 1497"/>
              <a:gd name="p0y7" fmla="*/ 480 h 480"/>
              <a:gd name="p0x8" fmla="*/ 240 w 1497"/>
              <a:gd name="p0y8" fmla="*/ 480 h 480"/>
              <a:gd name="p0x9" fmla="*/ 107 w 1497"/>
              <a:gd name="p0y9" fmla="*/ 480 h 480"/>
              <a:gd name="p0x10" fmla="*/ 0 w 1497"/>
              <a:gd name="p0y10" fmla="*/ 372 h 480"/>
              <a:gd name="p0x11" fmla="*/ 0 w 1497"/>
              <a:gd name="p0y11" fmla="*/ 240 h 480"/>
              <a:gd name="p0x12" fmla="*/ 0 w 1497"/>
              <a:gd name="p0y12" fmla="*/ 107 h 480"/>
              <a:gd name="p0x13" fmla="*/ 107 w 1497"/>
              <a:gd name="p0y13" fmla="*/ 0 h 480"/>
              <a:gd name="p0x14" fmla="*/ 240 w 1497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6648450" y="4225290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第四标准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7599464" y="4127183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得体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>
            <p:custDataLst>
              <p:tags r:id="rId27"/>
            </p:custDataLst>
          </p:nvPr>
        </p:nvSpPr>
        <p:spPr>
          <a:xfrm>
            <a:off x="6496050" y="4629150"/>
            <a:ext cx="4886325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6496050" y="5157788"/>
            <a:ext cx="488632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语气与文种、行文关系相匹配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上行文谦敬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下行文明确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平行文谦和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6219825" y="3920314"/>
            <a:ext cx="47625" cy="254162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" h="4003">
                <a:moveTo>
                  <a:pt x="75" y="4003"/>
                </a:moveTo>
                <a:cubicBezTo>
                  <a:pt x="31" y="3985"/>
                  <a:pt x="0" y="3942"/>
                  <a:pt x="0" y="3891"/>
                </a:cubicBezTo>
                <a:lnTo>
                  <a:pt x="0" y="111"/>
                </a:lnTo>
                <a:cubicBezTo>
                  <a:pt x="0" y="61"/>
                  <a:pt x="31" y="18"/>
                  <a:pt x="7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常见语言表达问题剖析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180 w 5525"/>
              <a:gd name="p0y0" fmla="*/ 0 h 8445"/>
              <a:gd name="p0x1" fmla="*/ 5345 w 5525"/>
              <a:gd name="p0y1" fmla="*/ 0 h 8445"/>
              <a:gd name="p0x2" fmla="*/ 5444 w 5525"/>
              <a:gd name="p0y2" fmla="*/ 0 h 8445"/>
              <a:gd name="p0x3" fmla="*/ 5525 w 5525"/>
              <a:gd name="p0y3" fmla="*/ 80 h 8445"/>
              <a:gd name="p0x4" fmla="*/ 5525 w 5525"/>
              <a:gd name="p0y4" fmla="*/ 180 h 8445"/>
              <a:gd name="p0x5" fmla="*/ 5525 w 5525"/>
              <a:gd name="p0y5" fmla="*/ 8265 h 8445"/>
              <a:gd name="p0x6" fmla="*/ 5525 w 5525"/>
              <a:gd name="p0y6" fmla="*/ 8364 h 8445"/>
              <a:gd name="p0x7" fmla="*/ 5444 w 5525"/>
              <a:gd name="p0y7" fmla="*/ 8445 h 8445"/>
              <a:gd name="p0x8" fmla="*/ 5345 w 5525"/>
              <a:gd name="p0y8" fmla="*/ 8445 h 8445"/>
              <a:gd name="p0x9" fmla="*/ 180 w 5525"/>
              <a:gd name="p0y9" fmla="*/ 8445 h 8445"/>
              <a:gd name="p0x10" fmla="*/ 80 w 5525"/>
              <a:gd name="p0y10" fmla="*/ 8445 h 8445"/>
              <a:gd name="p0x11" fmla="*/ 0 w 5525"/>
              <a:gd name="p0y11" fmla="*/ 8364 h 8445"/>
              <a:gd name="p0x12" fmla="*/ 0 w 5525"/>
              <a:gd name="p0y12" fmla="*/ 8265 h 8445"/>
              <a:gd name="p0x13" fmla="*/ 0 w 5525"/>
              <a:gd name="p0y13" fmla="*/ 180 h 8445"/>
              <a:gd name="p0x14" fmla="*/ 0 w 5525"/>
              <a:gd name="p0y14" fmla="*/ 80 h 8445"/>
              <a:gd name="p0x15" fmla="*/ 80 w 5525"/>
              <a:gd name="p0y15" fmla="*/ 0 h 8445"/>
              <a:gd name="p0x16" fmla="*/ 18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6" name="组合 105"/>
          <p:cNvGrpSpPr/>
          <p:nvPr/>
        </p:nvGrpSpPr>
        <p:grpSpPr>
          <a:xfrm>
            <a:off x="771525" y="1304925"/>
            <a:ext cx="3117850" cy="466090"/>
            <a:chOff x="1215" y="2055"/>
            <a:chExt cx="4910" cy="7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59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1366520"/>
            <a:ext cx="209550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228725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语义含混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33489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346851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771525" y="2439670"/>
            <a:ext cx="3117850" cy="674370"/>
            <a:chOff x="1215" y="3842"/>
            <a:chExt cx="4910" cy="1062"/>
          </a:xfrm>
        </p:grpSpPr>
        <p:sp>
          <p:nvSpPr>
            <p:cNvPr id="14" name="任意多边形 13"/>
            <p:cNvSpPr/>
            <p:nvPr>
              <p:custDataLst>
                <p:tags r:id="rId12"/>
              </p:custDataLst>
            </p:nvPr>
          </p:nvSpPr>
          <p:spPr>
            <a:xfrm>
              <a:off x="1215" y="3842"/>
              <a:ext cx="4910" cy="1062"/>
            </a:xfrm>
            <a:custGeom>
              <a:avLst/>
              <a:gdLst>
                <a:gd name="sw" fmla="*/ 1 w 4910"/>
                <a:gd name="sh" fmla="*/ 1 h 1061"/>
                <a:gd name="mins" fmla="min sw sh"/>
                <a:gd name="dsw" fmla="+- 0 sw mins"/>
                <a:gd name="dsh" fmla="+- 0 sh mins"/>
                <a:gd name="p0x0" fmla="*/ 120 w 4910"/>
                <a:gd name="p0y0" fmla="*/ 0 h 1061"/>
                <a:gd name="p0x1" fmla="*/ 4790 w 4910"/>
                <a:gd name="p0y1" fmla="*/ 0 h 1061"/>
                <a:gd name="p0x2" fmla="*/ 4856 w 4910"/>
                <a:gd name="p0y2" fmla="*/ 0 h 1061"/>
                <a:gd name="p0x3" fmla="*/ 4910 w 4910"/>
                <a:gd name="p0y3" fmla="*/ 53 h 1061"/>
                <a:gd name="p0x4" fmla="*/ 4910 w 4910"/>
                <a:gd name="p0y4" fmla="*/ 120 h 1061"/>
                <a:gd name="p0x5" fmla="*/ 4910 w 4910"/>
                <a:gd name="p0y5" fmla="*/ 941 h 1061"/>
                <a:gd name="p0x6" fmla="*/ 4910 w 4910"/>
                <a:gd name="p0y6" fmla="*/ 1008 h 1061"/>
                <a:gd name="p0x7" fmla="*/ 4856 w 4910"/>
                <a:gd name="p0y7" fmla="*/ 1061 h 1061"/>
                <a:gd name="p0x8" fmla="*/ 4790 w 4910"/>
                <a:gd name="p0y8" fmla="*/ 1061 h 1061"/>
                <a:gd name="p0x9" fmla="*/ 120 w 4910"/>
                <a:gd name="p0y9" fmla="*/ 1061 h 1061"/>
                <a:gd name="p0x10" fmla="*/ 53 w 4910"/>
                <a:gd name="p0y10" fmla="*/ 1061 h 1061"/>
                <a:gd name="p0x11" fmla="*/ 0 w 4910"/>
                <a:gd name="p0y11" fmla="*/ 1008 h 1061"/>
                <a:gd name="p0x12" fmla="*/ 0 w 4910"/>
                <a:gd name="p0y12" fmla="*/ 941 h 1061"/>
                <a:gd name="p0x13" fmla="*/ 0 w 4910"/>
                <a:gd name="p0y13" fmla="*/ 120 h 1061"/>
                <a:gd name="p0x14" fmla="*/ 0 w 4910"/>
                <a:gd name="p0y14" fmla="*/ 53 h 1061"/>
                <a:gd name="p0x15" fmla="*/ 53 w 4910"/>
                <a:gd name="p0y15" fmla="*/ 0 h 1061"/>
                <a:gd name="p0x16" fmla="*/ 120 w 4910"/>
                <a:gd name="p0y16" fmla="*/ 0 h 10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3"/>
              </p:custDataLst>
            </p:nvPr>
          </p:nvSpPr>
          <p:spPr>
            <a:xfrm>
              <a:off x="1289" y="3842"/>
              <a:ext cx="4800" cy="45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6079" y="3877"/>
              <a:ext cx="46" cy="992"/>
            </a:xfrm>
            <a:custGeom>
              <a:avLst/>
              <a:gdLst>
                <a:gd name="sw" fmla="*/ 1 w 45"/>
                <a:gd name="sh" fmla="*/ 1 h 991"/>
                <a:gd name="mins" fmla="min sw sh"/>
                <a:gd name="dsw" fmla="+- 0 sw mins"/>
                <a:gd name="dsh" fmla="+- 0 sh mins"/>
                <a:gd name="p0x0" fmla="*/ 45 w 45"/>
                <a:gd name="p0y0" fmla="*/ 84 h 991"/>
                <a:gd name="p0x1" fmla="*/ 45 w 45"/>
                <a:gd name="p0y1" fmla="*/ 906 h 991"/>
                <a:gd name="p0x2" fmla="*/ 45 w 45"/>
                <a:gd name="p0y2" fmla="*/ 939 h 991"/>
                <a:gd name="p0x3" fmla="*/ 32 w 45"/>
                <a:gd name="p0y3" fmla="*/ 969 h 991"/>
                <a:gd name="p0x4" fmla="*/ 10 w 45"/>
                <a:gd name="p0y4" fmla="*/ 991 h 991"/>
                <a:gd name="p0x5" fmla="*/ 0 w 45"/>
                <a:gd name="p0y5" fmla="*/ 981 h 991"/>
                <a:gd name="p0x6" fmla="*/ 19 w 45"/>
                <a:gd name="p0y6" fmla="*/ 962 h 991"/>
                <a:gd name="p0x7" fmla="*/ 30 w 45"/>
                <a:gd name="p0y7" fmla="*/ 935 h 991"/>
                <a:gd name="p0x8" fmla="*/ 30 w 45"/>
                <a:gd name="p0y8" fmla="*/ 906 h 991"/>
                <a:gd name="p0x9" fmla="*/ 30 w 45"/>
                <a:gd name="p0y9" fmla="*/ 84 h 991"/>
                <a:gd name="p0x10" fmla="*/ 30 w 45"/>
                <a:gd name="p0y10" fmla="*/ 55 h 991"/>
                <a:gd name="p0x11" fmla="*/ 19 w 45"/>
                <a:gd name="p0y11" fmla="*/ 29 h 991"/>
                <a:gd name="p0x12" fmla="*/ 0 w 45"/>
                <a:gd name="p0y12" fmla="*/ 10 h 991"/>
                <a:gd name="p0x13" fmla="*/ 10 w 45"/>
                <a:gd name="p0y13" fmla="*/ 0 h 991"/>
                <a:gd name="p0x14" fmla="*/ 32 w 45"/>
                <a:gd name="p0y14" fmla="*/ 21 h 991"/>
                <a:gd name="p0x15" fmla="*/ 45 w 45"/>
                <a:gd name="p0y15" fmla="*/ 51 h 991"/>
                <a:gd name="p0x16" fmla="*/ 45 w 45"/>
                <a:gd name="p0y16" fmla="*/ 84 h 9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1289" y="4858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1215" y="3851"/>
              <a:ext cx="91" cy="1044"/>
            </a:xfrm>
            <a:custGeom>
              <a:avLst/>
              <a:gdLst>
                <a:gd name="sw" fmla="*/ 1 w 91"/>
                <a:gd name="sh" fmla="*/ 1 h 1043"/>
                <a:gd name="mins" fmla="min sw sh"/>
                <a:gd name="dsw" fmla="+- 0 sw mins"/>
                <a:gd name="dsh" fmla="+- 0 sh mins"/>
                <a:gd name="p0x0" fmla="*/ 0 w 91"/>
                <a:gd name="p0y0" fmla="*/ 932 h 1043"/>
                <a:gd name="p0x1" fmla="*/ 0 w 91"/>
                <a:gd name="p0y1" fmla="*/ 110 h 1043"/>
                <a:gd name="p0x2" fmla="*/ 0 w 91"/>
                <a:gd name="p0y2" fmla="*/ 60 h 1043"/>
                <a:gd name="p0x3" fmla="*/ 30 w 91"/>
                <a:gd name="p0y3" fmla="*/ 18 h 1043"/>
                <a:gd name="p0x4" fmla="*/ 74 w 91"/>
                <a:gd name="p0y4" fmla="*/ 0 h 1043"/>
                <a:gd name="p0x5" fmla="*/ 91 w 91"/>
                <a:gd name="p0y5" fmla="*/ 13 h 1043"/>
                <a:gd name="p0x6" fmla="*/ 91 w 91"/>
                <a:gd name="p0y6" fmla="*/ 13 h 1043"/>
                <a:gd name="p0x7" fmla="*/ 64 w 91"/>
                <a:gd name="p0y7" fmla="*/ 29 h 1043"/>
                <a:gd name="p0x8" fmla="*/ 45 w 91"/>
                <a:gd name="p0y8" fmla="*/ 67 h 1043"/>
                <a:gd name="p0x9" fmla="*/ 45 w 91"/>
                <a:gd name="p0y9" fmla="*/ 110 h 1043"/>
                <a:gd name="p0x10" fmla="*/ 45 w 91"/>
                <a:gd name="p0y10" fmla="*/ 932 h 1043"/>
                <a:gd name="p0x11" fmla="*/ 45 w 91"/>
                <a:gd name="p0y11" fmla="*/ 976 h 1043"/>
                <a:gd name="p0x12" fmla="*/ 64 w 91"/>
                <a:gd name="p0y12" fmla="*/ 1014 h 1043"/>
                <a:gd name="p0x13" fmla="*/ 91 w 91"/>
                <a:gd name="p0y13" fmla="*/ 1029 h 1043"/>
                <a:gd name="p0x14" fmla="*/ 74 w 91"/>
                <a:gd name="p0y14" fmla="*/ 1043 h 1043"/>
                <a:gd name="p0x15" fmla="*/ 74 w 91"/>
                <a:gd name="p0y15" fmla="*/ 1043 h 1043"/>
                <a:gd name="p0x16" fmla="*/ 30 w 91"/>
                <a:gd name="p0y16" fmla="*/ 1025 h 1043"/>
                <a:gd name="p0x17" fmla="*/ 0 w 91"/>
                <a:gd name="p0y17" fmla="*/ 982 h 1043"/>
                <a:gd name="p0x18" fmla="*/ 0 w 91"/>
                <a:gd name="p0y18" fmla="*/ 932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914400" y="247219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原则上同意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914400" y="2776995"/>
            <a:ext cx="2851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未写例外情形，范围边界不清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771525" y="3743960"/>
            <a:ext cx="3117850" cy="674370"/>
            <a:chOff x="1215" y="5896"/>
            <a:chExt cx="4910" cy="1062"/>
          </a:xfrm>
        </p:grpSpPr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1215" y="5896"/>
              <a:ext cx="4910" cy="1062"/>
            </a:xfrm>
            <a:custGeom>
              <a:avLst/>
              <a:gdLst>
                <a:gd name="sw" fmla="*/ 1 w 4910"/>
                <a:gd name="sh" fmla="*/ 1 h 1061"/>
                <a:gd name="mins" fmla="min sw sh"/>
                <a:gd name="dsw" fmla="+- 0 sw mins"/>
                <a:gd name="dsh" fmla="+- 0 sh mins"/>
                <a:gd name="p0x0" fmla="*/ 120 w 4910"/>
                <a:gd name="p0y0" fmla="*/ 0 h 1061"/>
                <a:gd name="p0x1" fmla="*/ 4790 w 4910"/>
                <a:gd name="p0y1" fmla="*/ 0 h 1061"/>
                <a:gd name="p0x2" fmla="*/ 4856 w 4910"/>
                <a:gd name="p0y2" fmla="*/ 0 h 1061"/>
                <a:gd name="p0x3" fmla="*/ 4910 w 4910"/>
                <a:gd name="p0y3" fmla="*/ 53 h 1061"/>
                <a:gd name="p0x4" fmla="*/ 4910 w 4910"/>
                <a:gd name="p0y4" fmla="*/ 120 h 1061"/>
                <a:gd name="p0x5" fmla="*/ 4910 w 4910"/>
                <a:gd name="p0y5" fmla="*/ 941 h 1061"/>
                <a:gd name="p0x6" fmla="*/ 4910 w 4910"/>
                <a:gd name="p0y6" fmla="*/ 1008 h 1061"/>
                <a:gd name="p0x7" fmla="*/ 4856 w 4910"/>
                <a:gd name="p0y7" fmla="*/ 1061 h 1061"/>
                <a:gd name="p0x8" fmla="*/ 4790 w 4910"/>
                <a:gd name="p0y8" fmla="*/ 1061 h 1061"/>
                <a:gd name="p0x9" fmla="*/ 120 w 4910"/>
                <a:gd name="p0y9" fmla="*/ 1061 h 1061"/>
                <a:gd name="p0x10" fmla="*/ 53 w 4910"/>
                <a:gd name="p0y10" fmla="*/ 1061 h 1061"/>
                <a:gd name="p0x11" fmla="*/ 0 w 4910"/>
                <a:gd name="p0y11" fmla="*/ 1008 h 1061"/>
                <a:gd name="p0x12" fmla="*/ 0 w 4910"/>
                <a:gd name="p0y12" fmla="*/ 941 h 1061"/>
                <a:gd name="p0x13" fmla="*/ 0 w 4910"/>
                <a:gd name="p0y13" fmla="*/ 120 h 1061"/>
                <a:gd name="p0x14" fmla="*/ 0 w 4910"/>
                <a:gd name="p0y14" fmla="*/ 53 h 1061"/>
                <a:gd name="p0x15" fmla="*/ 53 w 4910"/>
                <a:gd name="p0y15" fmla="*/ 0 h 1061"/>
                <a:gd name="p0x16" fmla="*/ 120 w 4910"/>
                <a:gd name="p0y16" fmla="*/ 0 h 10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0"/>
              </p:custDataLst>
            </p:nvPr>
          </p:nvSpPr>
          <p:spPr>
            <a:xfrm>
              <a:off x="1289" y="589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6079" y="5931"/>
              <a:ext cx="46" cy="992"/>
            </a:xfrm>
            <a:custGeom>
              <a:avLst/>
              <a:gdLst>
                <a:gd name="sw" fmla="*/ 1 w 45"/>
                <a:gd name="sh" fmla="*/ 1 h 991"/>
                <a:gd name="mins" fmla="min sw sh"/>
                <a:gd name="dsw" fmla="+- 0 sw mins"/>
                <a:gd name="dsh" fmla="+- 0 sh mins"/>
                <a:gd name="p0x0" fmla="*/ 45 w 45"/>
                <a:gd name="p0y0" fmla="*/ 84 h 991"/>
                <a:gd name="p0x1" fmla="*/ 45 w 45"/>
                <a:gd name="p0y1" fmla="*/ 906 h 991"/>
                <a:gd name="p0x2" fmla="*/ 45 w 45"/>
                <a:gd name="p0y2" fmla="*/ 939 h 991"/>
                <a:gd name="p0x3" fmla="*/ 32 w 45"/>
                <a:gd name="p0y3" fmla="*/ 969 h 991"/>
                <a:gd name="p0x4" fmla="*/ 10 w 45"/>
                <a:gd name="p0y4" fmla="*/ 991 h 991"/>
                <a:gd name="p0x5" fmla="*/ 0 w 45"/>
                <a:gd name="p0y5" fmla="*/ 981 h 991"/>
                <a:gd name="p0x6" fmla="*/ 19 w 45"/>
                <a:gd name="p0y6" fmla="*/ 962 h 991"/>
                <a:gd name="p0x7" fmla="*/ 30 w 45"/>
                <a:gd name="p0y7" fmla="*/ 935 h 991"/>
                <a:gd name="p0x8" fmla="*/ 30 w 45"/>
                <a:gd name="p0y8" fmla="*/ 906 h 991"/>
                <a:gd name="p0x9" fmla="*/ 30 w 45"/>
                <a:gd name="p0y9" fmla="*/ 84 h 991"/>
                <a:gd name="p0x10" fmla="*/ 30 w 45"/>
                <a:gd name="p0y10" fmla="*/ 55 h 991"/>
                <a:gd name="p0x11" fmla="*/ 19 w 45"/>
                <a:gd name="p0y11" fmla="*/ 29 h 991"/>
                <a:gd name="p0x12" fmla="*/ 0 w 45"/>
                <a:gd name="p0y12" fmla="*/ 10 h 991"/>
                <a:gd name="p0x13" fmla="*/ 10 w 45"/>
                <a:gd name="p0y13" fmla="*/ 0 h 991"/>
                <a:gd name="p0x14" fmla="*/ 32 w 45"/>
                <a:gd name="p0y14" fmla="*/ 21 h 991"/>
                <a:gd name="p0x15" fmla="*/ 45 w 45"/>
                <a:gd name="p0y15" fmla="*/ 51 h 991"/>
                <a:gd name="p0x16" fmla="*/ 45 w 45"/>
                <a:gd name="p0y16" fmla="*/ 84 h 9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1289" y="6912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215" y="5905"/>
              <a:ext cx="91" cy="1044"/>
            </a:xfrm>
            <a:custGeom>
              <a:avLst/>
              <a:gdLst>
                <a:gd name="sw" fmla="*/ 1 w 91"/>
                <a:gd name="sh" fmla="*/ 1 h 1043"/>
                <a:gd name="mins" fmla="min sw sh"/>
                <a:gd name="dsw" fmla="+- 0 sw mins"/>
                <a:gd name="dsh" fmla="+- 0 sh mins"/>
                <a:gd name="p0x0" fmla="*/ 0 w 91"/>
                <a:gd name="p0y0" fmla="*/ 932 h 1043"/>
                <a:gd name="p0x1" fmla="*/ 0 w 91"/>
                <a:gd name="p0y1" fmla="*/ 110 h 1043"/>
                <a:gd name="p0x2" fmla="*/ 0 w 91"/>
                <a:gd name="p0y2" fmla="*/ 60 h 1043"/>
                <a:gd name="p0x3" fmla="*/ 30 w 91"/>
                <a:gd name="p0y3" fmla="*/ 18 h 1043"/>
                <a:gd name="p0x4" fmla="*/ 74 w 91"/>
                <a:gd name="p0y4" fmla="*/ 0 h 1043"/>
                <a:gd name="p0x5" fmla="*/ 91 w 91"/>
                <a:gd name="p0y5" fmla="*/ 13 h 1043"/>
                <a:gd name="p0x6" fmla="*/ 91 w 91"/>
                <a:gd name="p0y6" fmla="*/ 13 h 1043"/>
                <a:gd name="p0x7" fmla="*/ 64 w 91"/>
                <a:gd name="p0y7" fmla="*/ 29 h 1043"/>
                <a:gd name="p0x8" fmla="*/ 45 w 91"/>
                <a:gd name="p0y8" fmla="*/ 67 h 1043"/>
                <a:gd name="p0x9" fmla="*/ 45 w 91"/>
                <a:gd name="p0y9" fmla="*/ 110 h 1043"/>
                <a:gd name="p0x10" fmla="*/ 45 w 91"/>
                <a:gd name="p0y10" fmla="*/ 932 h 1043"/>
                <a:gd name="p0x11" fmla="*/ 45 w 91"/>
                <a:gd name="p0y11" fmla="*/ 976 h 1043"/>
                <a:gd name="p0x12" fmla="*/ 64 w 91"/>
                <a:gd name="p0y12" fmla="*/ 1014 h 1043"/>
                <a:gd name="p0x13" fmla="*/ 91 w 91"/>
                <a:gd name="p0y13" fmla="*/ 1029 h 1043"/>
                <a:gd name="p0x14" fmla="*/ 74 w 91"/>
                <a:gd name="p0y14" fmla="*/ 1043 h 1043"/>
                <a:gd name="p0x15" fmla="*/ 74 w 91"/>
                <a:gd name="p0y15" fmla="*/ 1043 h 1043"/>
                <a:gd name="p0x16" fmla="*/ 30 w 91"/>
                <a:gd name="p0y16" fmla="*/ 1025 h 1043"/>
                <a:gd name="p0x17" fmla="*/ 0 w 91"/>
                <a:gd name="p0y17" fmla="*/ 982 h 1043"/>
                <a:gd name="p0x18" fmla="*/ 0 w 91"/>
                <a:gd name="p0y18" fmla="*/ 932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914400" y="3776606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尽快办理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914400" y="4081406"/>
            <a:ext cx="2851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不设时限，办理期限无从把握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771525" y="5048250"/>
            <a:ext cx="3117850" cy="674370"/>
            <a:chOff x="1215" y="7950"/>
            <a:chExt cx="4910" cy="1062"/>
          </a:xfrm>
        </p:grpSpPr>
        <p:sp>
          <p:nvSpPr>
            <p:cNvPr id="30" name="任意多边形 29"/>
            <p:cNvSpPr/>
            <p:nvPr>
              <p:custDataLst>
                <p:tags r:id="rId26"/>
              </p:custDataLst>
            </p:nvPr>
          </p:nvSpPr>
          <p:spPr>
            <a:xfrm>
              <a:off x="1215" y="7950"/>
              <a:ext cx="4910" cy="1062"/>
            </a:xfrm>
            <a:custGeom>
              <a:avLst/>
              <a:gdLst>
                <a:gd name="sw" fmla="*/ 1 w 4910"/>
                <a:gd name="sh" fmla="*/ 1 h 1061"/>
                <a:gd name="mins" fmla="min sw sh"/>
                <a:gd name="dsw" fmla="+- 0 sw mins"/>
                <a:gd name="dsh" fmla="+- 0 sh mins"/>
                <a:gd name="p0x0" fmla="*/ 120 w 4910"/>
                <a:gd name="p0y0" fmla="*/ 0 h 1061"/>
                <a:gd name="p0x1" fmla="*/ 4790 w 4910"/>
                <a:gd name="p0y1" fmla="*/ 0 h 1061"/>
                <a:gd name="p0x2" fmla="*/ 4856 w 4910"/>
                <a:gd name="p0y2" fmla="*/ 0 h 1061"/>
                <a:gd name="p0x3" fmla="*/ 4910 w 4910"/>
                <a:gd name="p0y3" fmla="*/ 53 h 1061"/>
                <a:gd name="p0x4" fmla="*/ 4910 w 4910"/>
                <a:gd name="p0y4" fmla="*/ 120 h 1061"/>
                <a:gd name="p0x5" fmla="*/ 4910 w 4910"/>
                <a:gd name="p0y5" fmla="*/ 941 h 1061"/>
                <a:gd name="p0x6" fmla="*/ 4910 w 4910"/>
                <a:gd name="p0y6" fmla="*/ 1008 h 1061"/>
                <a:gd name="p0x7" fmla="*/ 4856 w 4910"/>
                <a:gd name="p0y7" fmla="*/ 1061 h 1061"/>
                <a:gd name="p0x8" fmla="*/ 4790 w 4910"/>
                <a:gd name="p0y8" fmla="*/ 1061 h 1061"/>
                <a:gd name="p0x9" fmla="*/ 120 w 4910"/>
                <a:gd name="p0y9" fmla="*/ 1061 h 1061"/>
                <a:gd name="p0x10" fmla="*/ 53 w 4910"/>
                <a:gd name="p0y10" fmla="*/ 1061 h 1061"/>
                <a:gd name="p0x11" fmla="*/ 0 w 4910"/>
                <a:gd name="p0y11" fmla="*/ 1008 h 1061"/>
                <a:gd name="p0x12" fmla="*/ 0 w 4910"/>
                <a:gd name="p0y12" fmla="*/ 941 h 1061"/>
                <a:gd name="p0x13" fmla="*/ 0 w 4910"/>
                <a:gd name="p0y13" fmla="*/ 120 h 1061"/>
                <a:gd name="p0x14" fmla="*/ 0 w 4910"/>
                <a:gd name="p0y14" fmla="*/ 53 h 1061"/>
                <a:gd name="p0x15" fmla="*/ 53 w 4910"/>
                <a:gd name="p0y15" fmla="*/ 0 h 1061"/>
                <a:gd name="p0x16" fmla="*/ 120 w 4910"/>
                <a:gd name="p0y16" fmla="*/ 0 h 10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7"/>
              </p:custDataLst>
            </p:nvPr>
          </p:nvSpPr>
          <p:spPr>
            <a:xfrm>
              <a:off x="1289" y="7950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8"/>
              </p:custDataLst>
            </p:nvPr>
          </p:nvSpPr>
          <p:spPr>
            <a:xfrm>
              <a:off x="6079" y="7985"/>
              <a:ext cx="46" cy="992"/>
            </a:xfrm>
            <a:custGeom>
              <a:avLst/>
              <a:gdLst>
                <a:gd name="sw" fmla="*/ 1 w 45"/>
                <a:gd name="sh" fmla="*/ 1 h 991"/>
                <a:gd name="mins" fmla="min sw sh"/>
                <a:gd name="dsw" fmla="+- 0 sw mins"/>
                <a:gd name="dsh" fmla="+- 0 sh mins"/>
                <a:gd name="p0x0" fmla="*/ 45 w 45"/>
                <a:gd name="p0y0" fmla="*/ 84 h 991"/>
                <a:gd name="p0x1" fmla="*/ 45 w 45"/>
                <a:gd name="p0y1" fmla="*/ 906 h 991"/>
                <a:gd name="p0x2" fmla="*/ 45 w 45"/>
                <a:gd name="p0y2" fmla="*/ 939 h 991"/>
                <a:gd name="p0x3" fmla="*/ 32 w 45"/>
                <a:gd name="p0y3" fmla="*/ 969 h 991"/>
                <a:gd name="p0x4" fmla="*/ 10 w 45"/>
                <a:gd name="p0y4" fmla="*/ 991 h 991"/>
                <a:gd name="p0x5" fmla="*/ 0 w 45"/>
                <a:gd name="p0y5" fmla="*/ 981 h 991"/>
                <a:gd name="p0x6" fmla="*/ 19 w 45"/>
                <a:gd name="p0y6" fmla="*/ 962 h 991"/>
                <a:gd name="p0x7" fmla="*/ 30 w 45"/>
                <a:gd name="p0y7" fmla="*/ 935 h 991"/>
                <a:gd name="p0x8" fmla="*/ 30 w 45"/>
                <a:gd name="p0y8" fmla="*/ 906 h 991"/>
                <a:gd name="p0x9" fmla="*/ 30 w 45"/>
                <a:gd name="p0y9" fmla="*/ 84 h 991"/>
                <a:gd name="p0x10" fmla="*/ 30 w 45"/>
                <a:gd name="p0y10" fmla="*/ 55 h 991"/>
                <a:gd name="p0x11" fmla="*/ 19 w 45"/>
                <a:gd name="p0y11" fmla="*/ 29 h 991"/>
                <a:gd name="p0x12" fmla="*/ 0 w 45"/>
                <a:gd name="p0y12" fmla="*/ 10 h 991"/>
                <a:gd name="p0x13" fmla="*/ 10 w 45"/>
                <a:gd name="p0y13" fmla="*/ 0 h 991"/>
                <a:gd name="p0x14" fmla="*/ 32 w 45"/>
                <a:gd name="p0y14" fmla="*/ 21 h 991"/>
                <a:gd name="p0x15" fmla="*/ 45 w 45"/>
                <a:gd name="p0y15" fmla="*/ 51 h 991"/>
                <a:gd name="p0x16" fmla="*/ 45 w 45"/>
                <a:gd name="p0y16" fmla="*/ 84 h 9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9"/>
              </p:custDataLst>
            </p:nvPr>
          </p:nvSpPr>
          <p:spPr>
            <a:xfrm>
              <a:off x="1289" y="896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0"/>
              </p:custDataLst>
            </p:nvPr>
          </p:nvSpPr>
          <p:spPr>
            <a:xfrm>
              <a:off x="1215" y="7959"/>
              <a:ext cx="91" cy="1044"/>
            </a:xfrm>
            <a:custGeom>
              <a:avLst/>
              <a:gdLst>
                <a:gd name="sw" fmla="*/ 1 w 91"/>
                <a:gd name="sh" fmla="*/ 1 h 1043"/>
                <a:gd name="mins" fmla="min sw sh"/>
                <a:gd name="dsw" fmla="+- 0 sw mins"/>
                <a:gd name="dsh" fmla="+- 0 sh mins"/>
                <a:gd name="p0x0" fmla="*/ 0 w 91"/>
                <a:gd name="p0y0" fmla="*/ 932 h 1043"/>
                <a:gd name="p0x1" fmla="*/ 0 w 91"/>
                <a:gd name="p0y1" fmla="*/ 110 h 1043"/>
                <a:gd name="p0x2" fmla="*/ 0 w 91"/>
                <a:gd name="p0y2" fmla="*/ 60 h 1043"/>
                <a:gd name="p0x3" fmla="*/ 30 w 91"/>
                <a:gd name="p0y3" fmla="*/ 18 h 1043"/>
                <a:gd name="p0x4" fmla="*/ 74 w 91"/>
                <a:gd name="p0y4" fmla="*/ 0 h 1043"/>
                <a:gd name="p0x5" fmla="*/ 91 w 91"/>
                <a:gd name="p0y5" fmla="*/ 13 h 1043"/>
                <a:gd name="p0x6" fmla="*/ 91 w 91"/>
                <a:gd name="p0y6" fmla="*/ 13 h 1043"/>
                <a:gd name="p0x7" fmla="*/ 64 w 91"/>
                <a:gd name="p0y7" fmla="*/ 29 h 1043"/>
                <a:gd name="p0x8" fmla="*/ 45 w 91"/>
                <a:gd name="p0y8" fmla="*/ 67 h 1043"/>
                <a:gd name="p0x9" fmla="*/ 45 w 91"/>
                <a:gd name="p0y9" fmla="*/ 110 h 1043"/>
                <a:gd name="p0x10" fmla="*/ 45 w 91"/>
                <a:gd name="p0y10" fmla="*/ 932 h 1043"/>
                <a:gd name="p0x11" fmla="*/ 45 w 91"/>
                <a:gd name="p0y11" fmla="*/ 976 h 1043"/>
                <a:gd name="p0x12" fmla="*/ 64 w 91"/>
                <a:gd name="p0y12" fmla="*/ 1014 h 1043"/>
                <a:gd name="p0x13" fmla="*/ 91 w 91"/>
                <a:gd name="p0y13" fmla="*/ 1029 h 1043"/>
                <a:gd name="p0x14" fmla="*/ 74 w 91"/>
                <a:gd name="p0y14" fmla="*/ 1043 h 1043"/>
                <a:gd name="p0x15" fmla="*/ 74 w 91"/>
                <a:gd name="p0y15" fmla="*/ 1043 h 1043"/>
                <a:gd name="p0x16" fmla="*/ 30 w 91"/>
                <a:gd name="p0y16" fmla="*/ 1025 h 1043"/>
                <a:gd name="p0x17" fmla="*/ 0 w 91"/>
                <a:gd name="p0y17" fmla="*/ 982 h 1043"/>
                <a:gd name="p0x18" fmla="*/ 0 w 91"/>
                <a:gd name="p0y18" fmla="*/ 932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914400" y="5081007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执行无法考核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914400" y="5385807"/>
            <a:ext cx="2851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无量化标准，落实效果难检验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3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180 w 5525"/>
              <a:gd name="p0y0" fmla="*/ 0 h 8445"/>
              <a:gd name="p0x1" fmla="*/ 5345 w 5525"/>
              <a:gd name="p0y1" fmla="*/ 0 h 8445"/>
              <a:gd name="p0x2" fmla="*/ 5444 w 5525"/>
              <a:gd name="p0y2" fmla="*/ 0 h 8445"/>
              <a:gd name="p0x3" fmla="*/ 5525 w 5525"/>
              <a:gd name="p0y3" fmla="*/ 80 h 8445"/>
              <a:gd name="p0x4" fmla="*/ 5525 w 5525"/>
              <a:gd name="p0y4" fmla="*/ 180 h 8445"/>
              <a:gd name="p0x5" fmla="*/ 5525 w 5525"/>
              <a:gd name="p0y5" fmla="*/ 8265 h 8445"/>
              <a:gd name="p0x6" fmla="*/ 5525 w 5525"/>
              <a:gd name="p0y6" fmla="*/ 8364 h 8445"/>
              <a:gd name="p0x7" fmla="*/ 5444 w 5525"/>
              <a:gd name="p0y7" fmla="*/ 8445 h 8445"/>
              <a:gd name="p0x8" fmla="*/ 5345 w 5525"/>
              <a:gd name="p0y8" fmla="*/ 8445 h 8445"/>
              <a:gd name="p0x9" fmla="*/ 180 w 5525"/>
              <a:gd name="p0y9" fmla="*/ 8445 h 8445"/>
              <a:gd name="p0x10" fmla="*/ 80 w 5525"/>
              <a:gd name="p0y10" fmla="*/ 8445 h 8445"/>
              <a:gd name="p0x11" fmla="*/ 0 w 5525"/>
              <a:gd name="p0y11" fmla="*/ 8364 h 8445"/>
              <a:gd name="p0x12" fmla="*/ 0 w 5525"/>
              <a:gd name="p0y12" fmla="*/ 8265 h 8445"/>
              <a:gd name="p0x13" fmla="*/ 0 w 5525"/>
              <a:gd name="p0y13" fmla="*/ 180 h 8445"/>
              <a:gd name="p0x14" fmla="*/ 0 w 5525"/>
              <a:gd name="p0y14" fmla="*/ 80 h 8445"/>
              <a:gd name="p0x15" fmla="*/ 80 w 5525"/>
              <a:gd name="p0y15" fmla="*/ 0 h 8445"/>
              <a:gd name="p0x16" fmla="*/ 18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0" name="组合 109"/>
          <p:cNvGrpSpPr/>
          <p:nvPr/>
        </p:nvGrpSpPr>
        <p:grpSpPr>
          <a:xfrm>
            <a:off x="4537075" y="1304925"/>
            <a:ext cx="3117850" cy="466090"/>
            <a:chOff x="7145" y="2055"/>
            <a:chExt cx="4910" cy="734"/>
          </a:xfrm>
        </p:grpSpPr>
        <p:sp>
          <p:nvSpPr>
            <p:cNvPr id="39" name="任意多边形 38"/>
            <p:cNvSpPr/>
            <p:nvPr>
              <p:custDataLst>
                <p:tags r:id="rId34"/>
              </p:custDataLst>
            </p:nvPr>
          </p:nvSpPr>
          <p:spPr>
            <a:xfrm>
              <a:off x="714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5"/>
              </p:custDataLst>
            </p:nvPr>
          </p:nvSpPr>
          <p:spPr>
            <a:xfrm>
              <a:off x="714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2" name="任意多边形 41"/>
          <p:cNvSpPr/>
          <p:nvPr>
            <p:custDataLst>
              <p:tags r:id="rId36"/>
            </p:custDataLst>
          </p:nvPr>
        </p:nvSpPr>
        <p:spPr>
          <a:xfrm>
            <a:off x="454152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4629785" y="1366520"/>
            <a:ext cx="156845" cy="21463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0"/>
            </p:custDataLst>
          </p:nvPr>
        </p:nvSpPr>
        <p:spPr>
          <a:xfrm>
            <a:off x="4994301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用语不规范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41"/>
            </p:custDataLst>
          </p:nvPr>
        </p:nvSpPr>
        <p:spPr>
          <a:xfrm>
            <a:off x="711454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2"/>
            </p:custDataLst>
          </p:nvPr>
        </p:nvSpPr>
        <p:spPr>
          <a:xfrm>
            <a:off x="7234085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4537075" y="2439670"/>
            <a:ext cx="3117850" cy="674370"/>
            <a:chOff x="7145" y="3842"/>
            <a:chExt cx="4910" cy="1062"/>
          </a:xfrm>
        </p:grpSpPr>
        <p:sp>
          <p:nvSpPr>
            <p:cNvPr id="48" name="任意多边形 47"/>
            <p:cNvSpPr/>
            <p:nvPr>
              <p:custDataLst>
                <p:tags r:id="rId43"/>
              </p:custDataLst>
            </p:nvPr>
          </p:nvSpPr>
          <p:spPr>
            <a:xfrm>
              <a:off x="7145" y="3842"/>
              <a:ext cx="4910" cy="1062"/>
            </a:xfrm>
            <a:custGeom>
              <a:avLst/>
              <a:gdLst>
                <a:gd name="sw" fmla="*/ 1 w 4910"/>
                <a:gd name="sh" fmla="*/ 1 h 1061"/>
                <a:gd name="mins" fmla="min sw sh"/>
                <a:gd name="dsw" fmla="+- 0 sw mins"/>
                <a:gd name="dsh" fmla="+- 0 sh mins"/>
                <a:gd name="p0x0" fmla="*/ 120 w 4910"/>
                <a:gd name="p0y0" fmla="*/ 0 h 1061"/>
                <a:gd name="p0x1" fmla="*/ 4790 w 4910"/>
                <a:gd name="p0y1" fmla="*/ 0 h 1061"/>
                <a:gd name="p0x2" fmla="*/ 4856 w 4910"/>
                <a:gd name="p0y2" fmla="*/ 0 h 1061"/>
                <a:gd name="p0x3" fmla="*/ 4910 w 4910"/>
                <a:gd name="p0y3" fmla="*/ 53 h 1061"/>
                <a:gd name="p0x4" fmla="*/ 4910 w 4910"/>
                <a:gd name="p0y4" fmla="*/ 120 h 1061"/>
                <a:gd name="p0x5" fmla="*/ 4910 w 4910"/>
                <a:gd name="p0y5" fmla="*/ 941 h 1061"/>
                <a:gd name="p0x6" fmla="*/ 4910 w 4910"/>
                <a:gd name="p0y6" fmla="*/ 1008 h 1061"/>
                <a:gd name="p0x7" fmla="*/ 4856 w 4910"/>
                <a:gd name="p0y7" fmla="*/ 1061 h 1061"/>
                <a:gd name="p0x8" fmla="*/ 4790 w 4910"/>
                <a:gd name="p0y8" fmla="*/ 1061 h 1061"/>
                <a:gd name="p0x9" fmla="*/ 120 w 4910"/>
                <a:gd name="p0y9" fmla="*/ 1061 h 1061"/>
                <a:gd name="p0x10" fmla="*/ 53 w 4910"/>
                <a:gd name="p0y10" fmla="*/ 1061 h 1061"/>
                <a:gd name="p0x11" fmla="*/ 0 w 4910"/>
                <a:gd name="p0y11" fmla="*/ 1008 h 1061"/>
                <a:gd name="p0x12" fmla="*/ 0 w 4910"/>
                <a:gd name="p0y12" fmla="*/ 941 h 1061"/>
                <a:gd name="p0x13" fmla="*/ 0 w 4910"/>
                <a:gd name="p0y13" fmla="*/ 120 h 1061"/>
                <a:gd name="p0x14" fmla="*/ 0 w 4910"/>
                <a:gd name="p0y14" fmla="*/ 53 h 1061"/>
                <a:gd name="p0x15" fmla="*/ 53 w 4910"/>
                <a:gd name="p0y15" fmla="*/ 0 h 1061"/>
                <a:gd name="p0x16" fmla="*/ 120 w 4910"/>
                <a:gd name="p0y16" fmla="*/ 0 h 10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4"/>
              </p:custDataLst>
            </p:nvPr>
          </p:nvSpPr>
          <p:spPr>
            <a:xfrm>
              <a:off x="7219" y="3842"/>
              <a:ext cx="4800" cy="45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5"/>
              </p:custDataLst>
            </p:nvPr>
          </p:nvSpPr>
          <p:spPr>
            <a:xfrm>
              <a:off x="12009" y="3877"/>
              <a:ext cx="46" cy="992"/>
            </a:xfrm>
            <a:custGeom>
              <a:avLst/>
              <a:gdLst>
                <a:gd name="sw" fmla="*/ 1 w 45"/>
                <a:gd name="sh" fmla="*/ 1 h 991"/>
                <a:gd name="mins" fmla="min sw sh"/>
                <a:gd name="dsw" fmla="+- 0 sw mins"/>
                <a:gd name="dsh" fmla="+- 0 sh mins"/>
                <a:gd name="p0x0" fmla="*/ 45 w 45"/>
                <a:gd name="p0y0" fmla="*/ 84 h 991"/>
                <a:gd name="p0x1" fmla="*/ 45 w 45"/>
                <a:gd name="p0y1" fmla="*/ 906 h 991"/>
                <a:gd name="p0x2" fmla="*/ 45 w 45"/>
                <a:gd name="p0y2" fmla="*/ 939 h 991"/>
                <a:gd name="p0x3" fmla="*/ 32 w 45"/>
                <a:gd name="p0y3" fmla="*/ 969 h 991"/>
                <a:gd name="p0x4" fmla="*/ 10 w 45"/>
                <a:gd name="p0y4" fmla="*/ 991 h 991"/>
                <a:gd name="p0x5" fmla="*/ 0 w 45"/>
                <a:gd name="p0y5" fmla="*/ 981 h 991"/>
                <a:gd name="p0x6" fmla="*/ 19 w 45"/>
                <a:gd name="p0y6" fmla="*/ 962 h 991"/>
                <a:gd name="p0x7" fmla="*/ 30 w 45"/>
                <a:gd name="p0y7" fmla="*/ 935 h 991"/>
                <a:gd name="p0x8" fmla="*/ 30 w 45"/>
                <a:gd name="p0y8" fmla="*/ 906 h 991"/>
                <a:gd name="p0x9" fmla="*/ 30 w 45"/>
                <a:gd name="p0y9" fmla="*/ 84 h 991"/>
                <a:gd name="p0x10" fmla="*/ 30 w 45"/>
                <a:gd name="p0y10" fmla="*/ 55 h 991"/>
                <a:gd name="p0x11" fmla="*/ 19 w 45"/>
                <a:gd name="p0y11" fmla="*/ 29 h 991"/>
                <a:gd name="p0x12" fmla="*/ 0 w 45"/>
                <a:gd name="p0y12" fmla="*/ 10 h 991"/>
                <a:gd name="p0x13" fmla="*/ 10 w 45"/>
                <a:gd name="p0y13" fmla="*/ 0 h 991"/>
                <a:gd name="p0x14" fmla="*/ 32 w 45"/>
                <a:gd name="p0y14" fmla="*/ 21 h 991"/>
                <a:gd name="p0x15" fmla="*/ 45 w 45"/>
                <a:gd name="p0y15" fmla="*/ 51 h 991"/>
                <a:gd name="p0x16" fmla="*/ 45 w 45"/>
                <a:gd name="p0y16" fmla="*/ 84 h 9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6"/>
              </p:custDataLst>
            </p:nvPr>
          </p:nvSpPr>
          <p:spPr>
            <a:xfrm>
              <a:off x="7219" y="4858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7"/>
              </p:custDataLst>
            </p:nvPr>
          </p:nvSpPr>
          <p:spPr>
            <a:xfrm>
              <a:off x="7145" y="3851"/>
              <a:ext cx="91" cy="1044"/>
            </a:xfrm>
            <a:custGeom>
              <a:avLst/>
              <a:gdLst>
                <a:gd name="sw" fmla="*/ 1 w 91"/>
                <a:gd name="sh" fmla="*/ 1 h 1043"/>
                <a:gd name="mins" fmla="min sw sh"/>
                <a:gd name="dsw" fmla="+- 0 sw mins"/>
                <a:gd name="dsh" fmla="+- 0 sh mins"/>
                <a:gd name="p0x0" fmla="*/ 0 w 91"/>
                <a:gd name="p0y0" fmla="*/ 932 h 1043"/>
                <a:gd name="p0x1" fmla="*/ 0 w 91"/>
                <a:gd name="p0y1" fmla="*/ 110 h 1043"/>
                <a:gd name="p0x2" fmla="*/ 0 w 91"/>
                <a:gd name="p0y2" fmla="*/ 60 h 1043"/>
                <a:gd name="p0x3" fmla="*/ 30 w 91"/>
                <a:gd name="p0y3" fmla="*/ 18 h 1043"/>
                <a:gd name="p0x4" fmla="*/ 74 w 91"/>
                <a:gd name="p0y4" fmla="*/ 0 h 1043"/>
                <a:gd name="p0x5" fmla="*/ 91 w 91"/>
                <a:gd name="p0y5" fmla="*/ 13 h 1043"/>
                <a:gd name="p0x6" fmla="*/ 91 w 91"/>
                <a:gd name="p0y6" fmla="*/ 13 h 1043"/>
                <a:gd name="p0x7" fmla="*/ 64 w 91"/>
                <a:gd name="p0y7" fmla="*/ 29 h 1043"/>
                <a:gd name="p0x8" fmla="*/ 45 w 91"/>
                <a:gd name="p0y8" fmla="*/ 67 h 1043"/>
                <a:gd name="p0x9" fmla="*/ 45 w 91"/>
                <a:gd name="p0y9" fmla="*/ 110 h 1043"/>
                <a:gd name="p0x10" fmla="*/ 45 w 91"/>
                <a:gd name="p0y10" fmla="*/ 932 h 1043"/>
                <a:gd name="p0x11" fmla="*/ 45 w 91"/>
                <a:gd name="p0y11" fmla="*/ 976 h 1043"/>
                <a:gd name="p0x12" fmla="*/ 64 w 91"/>
                <a:gd name="p0y12" fmla="*/ 1014 h 1043"/>
                <a:gd name="p0x13" fmla="*/ 91 w 91"/>
                <a:gd name="p0y13" fmla="*/ 1029 h 1043"/>
                <a:gd name="p0x14" fmla="*/ 74 w 91"/>
                <a:gd name="p0y14" fmla="*/ 1043 h 1043"/>
                <a:gd name="p0x15" fmla="*/ 74 w 91"/>
                <a:gd name="p0y15" fmla="*/ 1043 h 1043"/>
                <a:gd name="p0x16" fmla="*/ 30 w 91"/>
                <a:gd name="p0y16" fmla="*/ 1025 h 1043"/>
                <a:gd name="p0x17" fmla="*/ 0 w 91"/>
                <a:gd name="p0y17" fmla="*/ 982 h 1043"/>
                <a:gd name="p0x18" fmla="*/ 0 w 91"/>
                <a:gd name="p0y18" fmla="*/ 932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4" name="文本框 53"/>
          <p:cNvSpPr txBox="1"/>
          <p:nvPr>
            <p:custDataLst>
              <p:tags r:id="rId48"/>
            </p:custDataLst>
          </p:nvPr>
        </p:nvSpPr>
        <p:spPr>
          <a:xfrm>
            <a:off x="4679976" y="247219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拟同意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49"/>
            </p:custDataLst>
          </p:nvPr>
        </p:nvSpPr>
        <p:spPr>
          <a:xfrm>
            <a:off x="4679976" y="2776995"/>
            <a:ext cx="2851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写成「想要同意」，失却公文庄重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4537075" y="3743960"/>
            <a:ext cx="3117850" cy="674370"/>
            <a:chOff x="7145" y="5896"/>
            <a:chExt cx="4910" cy="1062"/>
          </a:xfrm>
        </p:grpSpPr>
        <p:sp>
          <p:nvSpPr>
            <p:cNvPr id="56" name="任意多边形 55"/>
            <p:cNvSpPr/>
            <p:nvPr>
              <p:custDataLst>
                <p:tags r:id="rId50"/>
              </p:custDataLst>
            </p:nvPr>
          </p:nvSpPr>
          <p:spPr>
            <a:xfrm>
              <a:off x="7145" y="5896"/>
              <a:ext cx="4910" cy="1062"/>
            </a:xfrm>
            <a:custGeom>
              <a:avLst/>
              <a:gdLst>
                <a:gd name="sw" fmla="*/ 1 w 4910"/>
                <a:gd name="sh" fmla="*/ 1 h 1061"/>
                <a:gd name="mins" fmla="min sw sh"/>
                <a:gd name="dsw" fmla="+- 0 sw mins"/>
                <a:gd name="dsh" fmla="+- 0 sh mins"/>
                <a:gd name="p0x0" fmla="*/ 120 w 4910"/>
                <a:gd name="p0y0" fmla="*/ 0 h 1061"/>
                <a:gd name="p0x1" fmla="*/ 4790 w 4910"/>
                <a:gd name="p0y1" fmla="*/ 0 h 1061"/>
                <a:gd name="p0x2" fmla="*/ 4856 w 4910"/>
                <a:gd name="p0y2" fmla="*/ 0 h 1061"/>
                <a:gd name="p0x3" fmla="*/ 4910 w 4910"/>
                <a:gd name="p0y3" fmla="*/ 53 h 1061"/>
                <a:gd name="p0x4" fmla="*/ 4910 w 4910"/>
                <a:gd name="p0y4" fmla="*/ 120 h 1061"/>
                <a:gd name="p0x5" fmla="*/ 4910 w 4910"/>
                <a:gd name="p0y5" fmla="*/ 941 h 1061"/>
                <a:gd name="p0x6" fmla="*/ 4910 w 4910"/>
                <a:gd name="p0y6" fmla="*/ 1008 h 1061"/>
                <a:gd name="p0x7" fmla="*/ 4856 w 4910"/>
                <a:gd name="p0y7" fmla="*/ 1061 h 1061"/>
                <a:gd name="p0x8" fmla="*/ 4790 w 4910"/>
                <a:gd name="p0y8" fmla="*/ 1061 h 1061"/>
                <a:gd name="p0x9" fmla="*/ 120 w 4910"/>
                <a:gd name="p0y9" fmla="*/ 1061 h 1061"/>
                <a:gd name="p0x10" fmla="*/ 53 w 4910"/>
                <a:gd name="p0y10" fmla="*/ 1061 h 1061"/>
                <a:gd name="p0x11" fmla="*/ 0 w 4910"/>
                <a:gd name="p0y11" fmla="*/ 1008 h 1061"/>
                <a:gd name="p0x12" fmla="*/ 0 w 4910"/>
                <a:gd name="p0y12" fmla="*/ 941 h 1061"/>
                <a:gd name="p0x13" fmla="*/ 0 w 4910"/>
                <a:gd name="p0y13" fmla="*/ 120 h 1061"/>
                <a:gd name="p0x14" fmla="*/ 0 w 4910"/>
                <a:gd name="p0y14" fmla="*/ 53 h 1061"/>
                <a:gd name="p0x15" fmla="*/ 53 w 4910"/>
                <a:gd name="p0y15" fmla="*/ 0 h 1061"/>
                <a:gd name="p0x16" fmla="*/ 120 w 4910"/>
                <a:gd name="p0y16" fmla="*/ 0 h 10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51"/>
              </p:custDataLst>
            </p:nvPr>
          </p:nvSpPr>
          <p:spPr>
            <a:xfrm>
              <a:off x="7219" y="589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2"/>
              </p:custDataLst>
            </p:nvPr>
          </p:nvSpPr>
          <p:spPr>
            <a:xfrm>
              <a:off x="12009" y="5931"/>
              <a:ext cx="46" cy="992"/>
            </a:xfrm>
            <a:custGeom>
              <a:avLst/>
              <a:gdLst>
                <a:gd name="sw" fmla="*/ 1 w 45"/>
                <a:gd name="sh" fmla="*/ 1 h 991"/>
                <a:gd name="mins" fmla="min sw sh"/>
                <a:gd name="dsw" fmla="+- 0 sw mins"/>
                <a:gd name="dsh" fmla="+- 0 sh mins"/>
                <a:gd name="p0x0" fmla="*/ 45 w 45"/>
                <a:gd name="p0y0" fmla="*/ 84 h 991"/>
                <a:gd name="p0x1" fmla="*/ 45 w 45"/>
                <a:gd name="p0y1" fmla="*/ 906 h 991"/>
                <a:gd name="p0x2" fmla="*/ 45 w 45"/>
                <a:gd name="p0y2" fmla="*/ 939 h 991"/>
                <a:gd name="p0x3" fmla="*/ 32 w 45"/>
                <a:gd name="p0y3" fmla="*/ 969 h 991"/>
                <a:gd name="p0x4" fmla="*/ 10 w 45"/>
                <a:gd name="p0y4" fmla="*/ 991 h 991"/>
                <a:gd name="p0x5" fmla="*/ 0 w 45"/>
                <a:gd name="p0y5" fmla="*/ 981 h 991"/>
                <a:gd name="p0x6" fmla="*/ 19 w 45"/>
                <a:gd name="p0y6" fmla="*/ 962 h 991"/>
                <a:gd name="p0x7" fmla="*/ 30 w 45"/>
                <a:gd name="p0y7" fmla="*/ 935 h 991"/>
                <a:gd name="p0x8" fmla="*/ 30 w 45"/>
                <a:gd name="p0y8" fmla="*/ 906 h 991"/>
                <a:gd name="p0x9" fmla="*/ 30 w 45"/>
                <a:gd name="p0y9" fmla="*/ 84 h 991"/>
                <a:gd name="p0x10" fmla="*/ 30 w 45"/>
                <a:gd name="p0y10" fmla="*/ 55 h 991"/>
                <a:gd name="p0x11" fmla="*/ 19 w 45"/>
                <a:gd name="p0y11" fmla="*/ 29 h 991"/>
                <a:gd name="p0x12" fmla="*/ 0 w 45"/>
                <a:gd name="p0y12" fmla="*/ 10 h 991"/>
                <a:gd name="p0x13" fmla="*/ 10 w 45"/>
                <a:gd name="p0y13" fmla="*/ 0 h 991"/>
                <a:gd name="p0x14" fmla="*/ 32 w 45"/>
                <a:gd name="p0y14" fmla="*/ 21 h 991"/>
                <a:gd name="p0x15" fmla="*/ 45 w 45"/>
                <a:gd name="p0y15" fmla="*/ 51 h 991"/>
                <a:gd name="p0x16" fmla="*/ 45 w 45"/>
                <a:gd name="p0y16" fmla="*/ 84 h 9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3"/>
              </p:custDataLst>
            </p:nvPr>
          </p:nvSpPr>
          <p:spPr>
            <a:xfrm>
              <a:off x="7219" y="6912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54"/>
              </p:custDataLst>
            </p:nvPr>
          </p:nvSpPr>
          <p:spPr>
            <a:xfrm>
              <a:off x="7145" y="5905"/>
              <a:ext cx="91" cy="1044"/>
            </a:xfrm>
            <a:custGeom>
              <a:avLst/>
              <a:gdLst>
                <a:gd name="sw" fmla="*/ 1 w 91"/>
                <a:gd name="sh" fmla="*/ 1 h 1043"/>
                <a:gd name="mins" fmla="min sw sh"/>
                <a:gd name="dsw" fmla="+- 0 sw mins"/>
                <a:gd name="dsh" fmla="+- 0 sh mins"/>
                <a:gd name="p0x0" fmla="*/ 0 w 91"/>
                <a:gd name="p0y0" fmla="*/ 932 h 1043"/>
                <a:gd name="p0x1" fmla="*/ 0 w 91"/>
                <a:gd name="p0y1" fmla="*/ 110 h 1043"/>
                <a:gd name="p0x2" fmla="*/ 0 w 91"/>
                <a:gd name="p0y2" fmla="*/ 60 h 1043"/>
                <a:gd name="p0x3" fmla="*/ 30 w 91"/>
                <a:gd name="p0y3" fmla="*/ 18 h 1043"/>
                <a:gd name="p0x4" fmla="*/ 74 w 91"/>
                <a:gd name="p0y4" fmla="*/ 0 h 1043"/>
                <a:gd name="p0x5" fmla="*/ 91 w 91"/>
                <a:gd name="p0y5" fmla="*/ 13 h 1043"/>
                <a:gd name="p0x6" fmla="*/ 91 w 91"/>
                <a:gd name="p0y6" fmla="*/ 13 h 1043"/>
                <a:gd name="p0x7" fmla="*/ 64 w 91"/>
                <a:gd name="p0y7" fmla="*/ 29 h 1043"/>
                <a:gd name="p0x8" fmla="*/ 45 w 91"/>
                <a:gd name="p0y8" fmla="*/ 67 h 1043"/>
                <a:gd name="p0x9" fmla="*/ 45 w 91"/>
                <a:gd name="p0y9" fmla="*/ 110 h 1043"/>
                <a:gd name="p0x10" fmla="*/ 45 w 91"/>
                <a:gd name="p0y10" fmla="*/ 932 h 1043"/>
                <a:gd name="p0x11" fmla="*/ 45 w 91"/>
                <a:gd name="p0y11" fmla="*/ 976 h 1043"/>
                <a:gd name="p0x12" fmla="*/ 64 w 91"/>
                <a:gd name="p0y12" fmla="*/ 1014 h 1043"/>
                <a:gd name="p0x13" fmla="*/ 91 w 91"/>
                <a:gd name="p0y13" fmla="*/ 1029 h 1043"/>
                <a:gd name="p0x14" fmla="*/ 74 w 91"/>
                <a:gd name="p0y14" fmla="*/ 1043 h 1043"/>
                <a:gd name="p0x15" fmla="*/ 74 w 91"/>
                <a:gd name="p0y15" fmla="*/ 1043 h 1043"/>
                <a:gd name="p0x16" fmla="*/ 30 w 91"/>
                <a:gd name="p0y16" fmla="*/ 1025 h 1043"/>
                <a:gd name="p0x17" fmla="*/ 0 w 91"/>
                <a:gd name="p0y17" fmla="*/ 982 h 1043"/>
                <a:gd name="p0x18" fmla="*/ 0 w 91"/>
                <a:gd name="p0y18" fmla="*/ 932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2" name="文本框 61"/>
          <p:cNvSpPr txBox="1"/>
          <p:nvPr>
            <p:custDataLst>
              <p:tags r:id="rId55"/>
            </p:custDataLst>
          </p:nvPr>
        </p:nvSpPr>
        <p:spPr>
          <a:xfrm>
            <a:off x="4679976" y="3776606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请予批复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56"/>
            </p:custDataLst>
          </p:nvPr>
        </p:nvSpPr>
        <p:spPr>
          <a:xfrm>
            <a:off x="4679976" y="4081406"/>
            <a:ext cx="2851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写成「请回答」，语气随意失当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4537075" y="5048250"/>
            <a:ext cx="3117850" cy="674370"/>
            <a:chOff x="7145" y="7950"/>
            <a:chExt cx="4910" cy="1062"/>
          </a:xfrm>
        </p:grpSpPr>
        <p:sp>
          <p:nvSpPr>
            <p:cNvPr id="64" name="任意多边形 63"/>
            <p:cNvSpPr/>
            <p:nvPr>
              <p:custDataLst>
                <p:tags r:id="rId57"/>
              </p:custDataLst>
            </p:nvPr>
          </p:nvSpPr>
          <p:spPr>
            <a:xfrm>
              <a:off x="7145" y="7950"/>
              <a:ext cx="4910" cy="1062"/>
            </a:xfrm>
            <a:custGeom>
              <a:avLst/>
              <a:gdLst>
                <a:gd name="sw" fmla="*/ 1 w 4910"/>
                <a:gd name="sh" fmla="*/ 1 h 1061"/>
                <a:gd name="mins" fmla="min sw sh"/>
                <a:gd name="dsw" fmla="+- 0 sw mins"/>
                <a:gd name="dsh" fmla="+- 0 sh mins"/>
                <a:gd name="p0x0" fmla="*/ 120 w 4910"/>
                <a:gd name="p0y0" fmla="*/ 0 h 1061"/>
                <a:gd name="p0x1" fmla="*/ 4790 w 4910"/>
                <a:gd name="p0y1" fmla="*/ 0 h 1061"/>
                <a:gd name="p0x2" fmla="*/ 4856 w 4910"/>
                <a:gd name="p0y2" fmla="*/ 0 h 1061"/>
                <a:gd name="p0x3" fmla="*/ 4910 w 4910"/>
                <a:gd name="p0y3" fmla="*/ 53 h 1061"/>
                <a:gd name="p0x4" fmla="*/ 4910 w 4910"/>
                <a:gd name="p0y4" fmla="*/ 120 h 1061"/>
                <a:gd name="p0x5" fmla="*/ 4910 w 4910"/>
                <a:gd name="p0y5" fmla="*/ 941 h 1061"/>
                <a:gd name="p0x6" fmla="*/ 4910 w 4910"/>
                <a:gd name="p0y6" fmla="*/ 1008 h 1061"/>
                <a:gd name="p0x7" fmla="*/ 4856 w 4910"/>
                <a:gd name="p0y7" fmla="*/ 1061 h 1061"/>
                <a:gd name="p0x8" fmla="*/ 4790 w 4910"/>
                <a:gd name="p0y8" fmla="*/ 1061 h 1061"/>
                <a:gd name="p0x9" fmla="*/ 120 w 4910"/>
                <a:gd name="p0y9" fmla="*/ 1061 h 1061"/>
                <a:gd name="p0x10" fmla="*/ 53 w 4910"/>
                <a:gd name="p0y10" fmla="*/ 1061 h 1061"/>
                <a:gd name="p0x11" fmla="*/ 0 w 4910"/>
                <a:gd name="p0y11" fmla="*/ 1008 h 1061"/>
                <a:gd name="p0x12" fmla="*/ 0 w 4910"/>
                <a:gd name="p0y12" fmla="*/ 941 h 1061"/>
                <a:gd name="p0x13" fmla="*/ 0 w 4910"/>
                <a:gd name="p0y13" fmla="*/ 120 h 1061"/>
                <a:gd name="p0x14" fmla="*/ 0 w 4910"/>
                <a:gd name="p0y14" fmla="*/ 53 h 1061"/>
                <a:gd name="p0x15" fmla="*/ 53 w 4910"/>
                <a:gd name="p0y15" fmla="*/ 0 h 1061"/>
                <a:gd name="p0x16" fmla="*/ 120 w 4910"/>
                <a:gd name="p0y16" fmla="*/ 0 h 10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>
              <p:custDataLst>
                <p:tags r:id="rId58"/>
              </p:custDataLst>
            </p:nvPr>
          </p:nvSpPr>
          <p:spPr>
            <a:xfrm>
              <a:off x="7219" y="7950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59"/>
              </p:custDataLst>
            </p:nvPr>
          </p:nvSpPr>
          <p:spPr>
            <a:xfrm>
              <a:off x="12009" y="7985"/>
              <a:ext cx="46" cy="992"/>
            </a:xfrm>
            <a:custGeom>
              <a:avLst/>
              <a:gdLst>
                <a:gd name="sw" fmla="*/ 1 w 45"/>
                <a:gd name="sh" fmla="*/ 1 h 991"/>
                <a:gd name="mins" fmla="min sw sh"/>
                <a:gd name="dsw" fmla="+- 0 sw mins"/>
                <a:gd name="dsh" fmla="+- 0 sh mins"/>
                <a:gd name="p0x0" fmla="*/ 45 w 45"/>
                <a:gd name="p0y0" fmla="*/ 84 h 991"/>
                <a:gd name="p0x1" fmla="*/ 45 w 45"/>
                <a:gd name="p0y1" fmla="*/ 906 h 991"/>
                <a:gd name="p0x2" fmla="*/ 45 w 45"/>
                <a:gd name="p0y2" fmla="*/ 939 h 991"/>
                <a:gd name="p0x3" fmla="*/ 32 w 45"/>
                <a:gd name="p0y3" fmla="*/ 969 h 991"/>
                <a:gd name="p0x4" fmla="*/ 10 w 45"/>
                <a:gd name="p0y4" fmla="*/ 991 h 991"/>
                <a:gd name="p0x5" fmla="*/ 0 w 45"/>
                <a:gd name="p0y5" fmla="*/ 981 h 991"/>
                <a:gd name="p0x6" fmla="*/ 19 w 45"/>
                <a:gd name="p0y6" fmla="*/ 962 h 991"/>
                <a:gd name="p0x7" fmla="*/ 30 w 45"/>
                <a:gd name="p0y7" fmla="*/ 935 h 991"/>
                <a:gd name="p0x8" fmla="*/ 30 w 45"/>
                <a:gd name="p0y8" fmla="*/ 906 h 991"/>
                <a:gd name="p0x9" fmla="*/ 30 w 45"/>
                <a:gd name="p0y9" fmla="*/ 84 h 991"/>
                <a:gd name="p0x10" fmla="*/ 30 w 45"/>
                <a:gd name="p0y10" fmla="*/ 55 h 991"/>
                <a:gd name="p0x11" fmla="*/ 19 w 45"/>
                <a:gd name="p0y11" fmla="*/ 29 h 991"/>
                <a:gd name="p0x12" fmla="*/ 0 w 45"/>
                <a:gd name="p0y12" fmla="*/ 10 h 991"/>
                <a:gd name="p0x13" fmla="*/ 10 w 45"/>
                <a:gd name="p0y13" fmla="*/ 0 h 991"/>
                <a:gd name="p0x14" fmla="*/ 32 w 45"/>
                <a:gd name="p0y14" fmla="*/ 21 h 991"/>
                <a:gd name="p0x15" fmla="*/ 45 w 45"/>
                <a:gd name="p0y15" fmla="*/ 51 h 991"/>
                <a:gd name="p0x16" fmla="*/ 45 w 45"/>
                <a:gd name="p0y16" fmla="*/ 84 h 9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60"/>
              </p:custDataLst>
            </p:nvPr>
          </p:nvSpPr>
          <p:spPr>
            <a:xfrm>
              <a:off x="7219" y="896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>
              <p:custDataLst>
                <p:tags r:id="rId61"/>
              </p:custDataLst>
            </p:nvPr>
          </p:nvSpPr>
          <p:spPr>
            <a:xfrm>
              <a:off x="7145" y="7959"/>
              <a:ext cx="91" cy="1044"/>
            </a:xfrm>
            <a:custGeom>
              <a:avLst/>
              <a:gdLst>
                <a:gd name="sw" fmla="*/ 1 w 91"/>
                <a:gd name="sh" fmla="*/ 1 h 1043"/>
                <a:gd name="mins" fmla="min sw sh"/>
                <a:gd name="dsw" fmla="+- 0 sw mins"/>
                <a:gd name="dsh" fmla="+- 0 sh mins"/>
                <a:gd name="p0x0" fmla="*/ 0 w 91"/>
                <a:gd name="p0y0" fmla="*/ 932 h 1043"/>
                <a:gd name="p0x1" fmla="*/ 0 w 91"/>
                <a:gd name="p0y1" fmla="*/ 110 h 1043"/>
                <a:gd name="p0x2" fmla="*/ 0 w 91"/>
                <a:gd name="p0y2" fmla="*/ 60 h 1043"/>
                <a:gd name="p0x3" fmla="*/ 30 w 91"/>
                <a:gd name="p0y3" fmla="*/ 18 h 1043"/>
                <a:gd name="p0x4" fmla="*/ 74 w 91"/>
                <a:gd name="p0y4" fmla="*/ 0 h 1043"/>
                <a:gd name="p0x5" fmla="*/ 91 w 91"/>
                <a:gd name="p0y5" fmla="*/ 13 h 1043"/>
                <a:gd name="p0x6" fmla="*/ 91 w 91"/>
                <a:gd name="p0y6" fmla="*/ 13 h 1043"/>
                <a:gd name="p0x7" fmla="*/ 64 w 91"/>
                <a:gd name="p0y7" fmla="*/ 29 h 1043"/>
                <a:gd name="p0x8" fmla="*/ 45 w 91"/>
                <a:gd name="p0y8" fmla="*/ 67 h 1043"/>
                <a:gd name="p0x9" fmla="*/ 45 w 91"/>
                <a:gd name="p0y9" fmla="*/ 110 h 1043"/>
                <a:gd name="p0x10" fmla="*/ 45 w 91"/>
                <a:gd name="p0y10" fmla="*/ 932 h 1043"/>
                <a:gd name="p0x11" fmla="*/ 45 w 91"/>
                <a:gd name="p0y11" fmla="*/ 976 h 1043"/>
                <a:gd name="p0x12" fmla="*/ 64 w 91"/>
                <a:gd name="p0y12" fmla="*/ 1014 h 1043"/>
                <a:gd name="p0x13" fmla="*/ 91 w 91"/>
                <a:gd name="p0y13" fmla="*/ 1029 h 1043"/>
                <a:gd name="p0x14" fmla="*/ 74 w 91"/>
                <a:gd name="p0y14" fmla="*/ 1043 h 1043"/>
                <a:gd name="p0x15" fmla="*/ 74 w 91"/>
                <a:gd name="p0y15" fmla="*/ 1043 h 1043"/>
                <a:gd name="p0x16" fmla="*/ 30 w 91"/>
                <a:gd name="p0y16" fmla="*/ 1025 h 1043"/>
                <a:gd name="p0x17" fmla="*/ 0 w 91"/>
                <a:gd name="p0y17" fmla="*/ 982 h 1043"/>
                <a:gd name="p0x18" fmla="*/ 0 w 91"/>
                <a:gd name="p0y18" fmla="*/ 932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0" name="文本框 69"/>
          <p:cNvSpPr txBox="1"/>
          <p:nvPr>
            <p:custDataLst>
              <p:tags r:id="rId62"/>
            </p:custDataLst>
          </p:nvPr>
        </p:nvSpPr>
        <p:spPr>
          <a:xfrm>
            <a:off x="4679976" y="5081007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口语痕迹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70"/>
          <p:cNvSpPr txBox="1"/>
          <p:nvPr>
            <p:custDataLst>
              <p:tags r:id="rId63"/>
            </p:custDataLst>
          </p:nvPr>
        </p:nvSpPr>
        <p:spPr>
          <a:xfrm>
            <a:off x="4679976" y="5385807"/>
            <a:ext cx="2851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过重，书面规范性明显不足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任意多边形 71"/>
          <p:cNvSpPr/>
          <p:nvPr>
            <p:custDataLst>
              <p:tags r:id="rId64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180 w 5525"/>
              <a:gd name="p0y0" fmla="*/ 0 h 8445"/>
              <a:gd name="p0x1" fmla="*/ 5345 w 5525"/>
              <a:gd name="p0y1" fmla="*/ 0 h 8445"/>
              <a:gd name="p0x2" fmla="*/ 5444 w 5525"/>
              <a:gd name="p0y2" fmla="*/ 0 h 8445"/>
              <a:gd name="p0x3" fmla="*/ 5525 w 5525"/>
              <a:gd name="p0y3" fmla="*/ 80 h 8445"/>
              <a:gd name="p0x4" fmla="*/ 5525 w 5525"/>
              <a:gd name="p0y4" fmla="*/ 180 h 8445"/>
              <a:gd name="p0x5" fmla="*/ 5525 w 5525"/>
              <a:gd name="p0y5" fmla="*/ 8265 h 8445"/>
              <a:gd name="p0x6" fmla="*/ 5525 w 5525"/>
              <a:gd name="p0y6" fmla="*/ 8364 h 8445"/>
              <a:gd name="p0x7" fmla="*/ 5444 w 5525"/>
              <a:gd name="p0y7" fmla="*/ 8445 h 8445"/>
              <a:gd name="p0x8" fmla="*/ 5345 w 5525"/>
              <a:gd name="p0y8" fmla="*/ 8445 h 8445"/>
              <a:gd name="p0x9" fmla="*/ 180 w 5525"/>
              <a:gd name="p0y9" fmla="*/ 8445 h 8445"/>
              <a:gd name="p0x10" fmla="*/ 80 w 5525"/>
              <a:gd name="p0y10" fmla="*/ 8445 h 8445"/>
              <a:gd name="p0x11" fmla="*/ 0 w 5525"/>
              <a:gd name="p0y11" fmla="*/ 8364 h 8445"/>
              <a:gd name="p0x12" fmla="*/ 0 w 5525"/>
              <a:gd name="p0y12" fmla="*/ 8265 h 8445"/>
              <a:gd name="p0x13" fmla="*/ 0 w 5525"/>
              <a:gd name="p0y13" fmla="*/ 180 h 8445"/>
              <a:gd name="p0x14" fmla="*/ 0 w 5525"/>
              <a:gd name="p0y14" fmla="*/ 80 h 8445"/>
              <a:gd name="p0x15" fmla="*/ 80 w 5525"/>
              <a:gd name="p0y15" fmla="*/ 0 h 8445"/>
              <a:gd name="p0x16" fmla="*/ 18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4" name="组合 113"/>
          <p:cNvGrpSpPr/>
          <p:nvPr/>
        </p:nvGrpSpPr>
        <p:grpSpPr>
          <a:xfrm>
            <a:off x="8302625" y="1304925"/>
            <a:ext cx="3117850" cy="466090"/>
            <a:chOff x="13075" y="2055"/>
            <a:chExt cx="4910" cy="734"/>
          </a:xfrm>
        </p:grpSpPr>
        <p:sp>
          <p:nvSpPr>
            <p:cNvPr id="73" name="任意多边形 72"/>
            <p:cNvSpPr/>
            <p:nvPr>
              <p:custDataLst>
                <p:tags r:id="rId65"/>
              </p:custDataLst>
            </p:nvPr>
          </p:nvSpPr>
          <p:spPr>
            <a:xfrm>
              <a:off x="1307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66"/>
              </p:custDataLst>
            </p:nvPr>
          </p:nvSpPr>
          <p:spPr>
            <a:xfrm>
              <a:off x="1307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6" name="任意多边形 75"/>
          <p:cNvSpPr/>
          <p:nvPr>
            <p:custDataLst>
              <p:tags r:id="rId67"/>
            </p:custDataLst>
          </p:nvPr>
        </p:nvSpPr>
        <p:spPr>
          <a:xfrm>
            <a:off x="83070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7" name="图片 76"/>
          <p:cNvPicPr>
            <a:picLocks noChangeAspect="1"/>
          </p:cNvPicPr>
          <p:nvPr>
            <p:custDataLst>
              <p:tags r:id="rId68"/>
            </p:custDataLst>
          </p:nvPr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8380730" y="1366520"/>
            <a:ext cx="186055" cy="214630"/>
          </a:xfrm>
          <a:prstGeom prst="rect">
            <a:avLst/>
          </a:prstGeom>
        </p:spPr>
      </p:pic>
      <p:sp>
        <p:nvSpPr>
          <p:cNvPr id="79" name="文本框 78"/>
          <p:cNvSpPr txBox="1"/>
          <p:nvPr>
            <p:custDataLst>
              <p:tags r:id="rId71"/>
            </p:custDataLst>
          </p:nvPr>
        </p:nvSpPr>
        <p:spPr>
          <a:xfrm>
            <a:off x="8759876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赘余啰嗦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任意多边形 79"/>
          <p:cNvSpPr/>
          <p:nvPr>
            <p:custDataLst>
              <p:tags r:id="rId72"/>
            </p:custDataLst>
          </p:nvPr>
        </p:nvSpPr>
        <p:spPr>
          <a:xfrm>
            <a:off x="108800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>
            <p:custDataLst>
              <p:tags r:id="rId73"/>
            </p:custDataLst>
          </p:nvPr>
        </p:nvSpPr>
        <p:spPr>
          <a:xfrm>
            <a:off x="1099966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8302625" y="2439670"/>
            <a:ext cx="3117850" cy="674370"/>
            <a:chOff x="13075" y="3842"/>
            <a:chExt cx="4910" cy="1062"/>
          </a:xfrm>
        </p:grpSpPr>
        <p:sp>
          <p:nvSpPr>
            <p:cNvPr id="82" name="任意多边形 81"/>
            <p:cNvSpPr/>
            <p:nvPr>
              <p:custDataLst>
                <p:tags r:id="rId74"/>
              </p:custDataLst>
            </p:nvPr>
          </p:nvSpPr>
          <p:spPr>
            <a:xfrm>
              <a:off x="13075" y="3842"/>
              <a:ext cx="4910" cy="1062"/>
            </a:xfrm>
            <a:custGeom>
              <a:avLst/>
              <a:gdLst>
                <a:gd name="sw" fmla="*/ 1 w 4910"/>
                <a:gd name="sh" fmla="*/ 1 h 1061"/>
                <a:gd name="mins" fmla="min sw sh"/>
                <a:gd name="dsw" fmla="+- 0 sw mins"/>
                <a:gd name="dsh" fmla="+- 0 sh mins"/>
                <a:gd name="p0x0" fmla="*/ 120 w 4910"/>
                <a:gd name="p0y0" fmla="*/ 0 h 1061"/>
                <a:gd name="p0x1" fmla="*/ 4790 w 4910"/>
                <a:gd name="p0y1" fmla="*/ 0 h 1061"/>
                <a:gd name="p0x2" fmla="*/ 4856 w 4910"/>
                <a:gd name="p0y2" fmla="*/ 0 h 1061"/>
                <a:gd name="p0x3" fmla="*/ 4910 w 4910"/>
                <a:gd name="p0y3" fmla="*/ 53 h 1061"/>
                <a:gd name="p0x4" fmla="*/ 4910 w 4910"/>
                <a:gd name="p0y4" fmla="*/ 120 h 1061"/>
                <a:gd name="p0x5" fmla="*/ 4910 w 4910"/>
                <a:gd name="p0y5" fmla="*/ 941 h 1061"/>
                <a:gd name="p0x6" fmla="*/ 4910 w 4910"/>
                <a:gd name="p0y6" fmla="*/ 1008 h 1061"/>
                <a:gd name="p0x7" fmla="*/ 4856 w 4910"/>
                <a:gd name="p0y7" fmla="*/ 1061 h 1061"/>
                <a:gd name="p0x8" fmla="*/ 4790 w 4910"/>
                <a:gd name="p0y8" fmla="*/ 1061 h 1061"/>
                <a:gd name="p0x9" fmla="*/ 120 w 4910"/>
                <a:gd name="p0y9" fmla="*/ 1061 h 1061"/>
                <a:gd name="p0x10" fmla="*/ 53 w 4910"/>
                <a:gd name="p0y10" fmla="*/ 1061 h 1061"/>
                <a:gd name="p0x11" fmla="*/ 0 w 4910"/>
                <a:gd name="p0y11" fmla="*/ 1008 h 1061"/>
                <a:gd name="p0x12" fmla="*/ 0 w 4910"/>
                <a:gd name="p0y12" fmla="*/ 941 h 1061"/>
                <a:gd name="p0x13" fmla="*/ 0 w 4910"/>
                <a:gd name="p0y13" fmla="*/ 120 h 1061"/>
                <a:gd name="p0x14" fmla="*/ 0 w 4910"/>
                <a:gd name="p0y14" fmla="*/ 53 h 1061"/>
                <a:gd name="p0x15" fmla="*/ 53 w 4910"/>
                <a:gd name="p0y15" fmla="*/ 0 h 1061"/>
                <a:gd name="p0x16" fmla="*/ 120 w 4910"/>
                <a:gd name="p0y16" fmla="*/ 0 h 10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75"/>
              </p:custDataLst>
            </p:nvPr>
          </p:nvSpPr>
          <p:spPr>
            <a:xfrm>
              <a:off x="13149" y="3842"/>
              <a:ext cx="4800" cy="45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>
              <p:custDataLst>
                <p:tags r:id="rId76"/>
              </p:custDataLst>
            </p:nvPr>
          </p:nvSpPr>
          <p:spPr>
            <a:xfrm>
              <a:off x="17939" y="3877"/>
              <a:ext cx="46" cy="992"/>
            </a:xfrm>
            <a:custGeom>
              <a:avLst/>
              <a:gdLst>
                <a:gd name="sw" fmla="*/ 1 w 45"/>
                <a:gd name="sh" fmla="*/ 1 h 991"/>
                <a:gd name="mins" fmla="min sw sh"/>
                <a:gd name="dsw" fmla="+- 0 sw mins"/>
                <a:gd name="dsh" fmla="+- 0 sh mins"/>
                <a:gd name="p0x0" fmla="*/ 45 w 45"/>
                <a:gd name="p0y0" fmla="*/ 84 h 991"/>
                <a:gd name="p0x1" fmla="*/ 45 w 45"/>
                <a:gd name="p0y1" fmla="*/ 906 h 991"/>
                <a:gd name="p0x2" fmla="*/ 45 w 45"/>
                <a:gd name="p0y2" fmla="*/ 939 h 991"/>
                <a:gd name="p0x3" fmla="*/ 32 w 45"/>
                <a:gd name="p0y3" fmla="*/ 969 h 991"/>
                <a:gd name="p0x4" fmla="*/ 10 w 45"/>
                <a:gd name="p0y4" fmla="*/ 991 h 991"/>
                <a:gd name="p0x5" fmla="*/ 0 w 45"/>
                <a:gd name="p0y5" fmla="*/ 981 h 991"/>
                <a:gd name="p0x6" fmla="*/ 19 w 45"/>
                <a:gd name="p0y6" fmla="*/ 962 h 991"/>
                <a:gd name="p0x7" fmla="*/ 30 w 45"/>
                <a:gd name="p0y7" fmla="*/ 935 h 991"/>
                <a:gd name="p0x8" fmla="*/ 30 w 45"/>
                <a:gd name="p0y8" fmla="*/ 906 h 991"/>
                <a:gd name="p0x9" fmla="*/ 30 w 45"/>
                <a:gd name="p0y9" fmla="*/ 84 h 991"/>
                <a:gd name="p0x10" fmla="*/ 30 w 45"/>
                <a:gd name="p0y10" fmla="*/ 55 h 991"/>
                <a:gd name="p0x11" fmla="*/ 19 w 45"/>
                <a:gd name="p0y11" fmla="*/ 29 h 991"/>
                <a:gd name="p0x12" fmla="*/ 0 w 45"/>
                <a:gd name="p0y12" fmla="*/ 10 h 991"/>
                <a:gd name="p0x13" fmla="*/ 10 w 45"/>
                <a:gd name="p0y13" fmla="*/ 0 h 991"/>
                <a:gd name="p0x14" fmla="*/ 32 w 45"/>
                <a:gd name="p0y14" fmla="*/ 21 h 991"/>
                <a:gd name="p0x15" fmla="*/ 45 w 45"/>
                <a:gd name="p0y15" fmla="*/ 51 h 991"/>
                <a:gd name="p0x16" fmla="*/ 45 w 45"/>
                <a:gd name="p0y16" fmla="*/ 84 h 9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>
              <p:custDataLst>
                <p:tags r:id="rId77"/>
              </p:custDataLst>
            </p:nvPr>
          </p:nvSpPr>
          <p:spPr>
            <a:xfrm>
              <a:off x="13149" y="4858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>
              <p:custDataLst>
                <p:tags r:id="rId78"/>
              </p:custDataLst>
            </p:nvPr>
          </p:nvSpPr>
          <p:spPr>
            <a:xfrm>
              <a:off x="13075" y="3851"/>
              <a:ext cx="91" cy="1044"/>
            </a:xfrm>
            <a:custGeom>
              <a:avLst/>
              <a:gdLst>
                <a:gd name="sw" fmla="*/ 1 w 91"/>
                <a:gd name="sh" fmla="*/ 1 h 1043"/>
                <a:gd name="mins" fmla="min sw sh"/>
                <a:gd name="dsw" fmla="+- 0 sw mins"/>
                <a:gd name="dsh" fmla="+- 0 sh mins"/>
                <a:gd name="p0x0" fmla="*/ 0 w 91"/>
                <a:gd name="p0y0" fmla="*/ 932 h 1043"/>
                <a:gd name="p0x1" fmla="*/ 0 w 91"/>
                <a:gd name="p0y1" fmla="*/ 110 h 1043"/>
                <a:gd name="p0x2" fmla="*/ 0 w 91"/>
                <a:gd name="p0y2" fmla="*/ 60 h 1043"/>
                <a:gd name="p0x3" fmla="*/ 30 w 91"/>
                <a:gd name="p0y3" fmla="*/ 18 h 1043"/>
                <a:gd name="p0x4" fmla="*/ 74 w 91"/>
                <a:gd name="p0y4" fmla="*/ 0 h 1043"/>
                <a:gd name="p0x5" fmla="*/ 91 w 91"/>
                <a:gd name="p0y5" fmla="*/ 13 h 1043"/>
                <a:gd name="p0x6" fmla="*/ 91 w 91"/>
                <a:gd name="p0y6" fmla="*/ 13 h 1043"/>
                <a:gd name="p0x7" fmla="*/ 64 w 91"/>
                <a:gd name="p0y7" fmla="*/ 29 h 1043"/>
                <a:gd name="p0x8" fmla="*/ 45 w 91"/>
                <a:gd name="p0y8" fmla="*/ 67 h 1043"/>
                <a:gd name="p0x9" fmla="*/ 45 w 91"/>
                <a:gd name="p0y9" fmla="*/ 110 h 1043"/>
                <a:gd name="p0x10" fmla="*/ 45 w 91"/>
                <a:gd name="p0y10" fmla="*/ 932 h 1043"/>
                <a:gd name="p0x11" fmla="*/ 45 w 91"/>
                <a:gd name="p0y11" fmla="*/ 976 h 1043"/>
                <a:gd name="p0x12" fmla="*/ 64 w 91"/>
                <a:gd name="p0y12" fmla="*/ 1014 h 1043"/>
                <a:gd name="p0x13" fmla="*/ 91 w 91"/>
                <a:gd name="p0y13" fmla="*/ 1029 h 1043"/>
                <a:gd name="p0x14" fmla="*/ 74 w 91"/>
                <a:gd name="p0y14" fmla="*/ 1043 h 1043"/>
                <a:gd name="p0x15" fmla="*/ 74 w 91"/>
                <a:gd name="p0y15" fmla="*/ 1043 h 1043"/>
                <a:gd name="p0x16" fmla="*/ 30 w 91"/>
                <a:gd name="p0y16" fmla="*/ 1025 h 1043"/>
                <a:gd name="p0x17" fmla="*/ 0 w 91"/>
                <a:gd name="p0y17" fmla="*/ 982 h 1043"/>
                <a:gd name="p0x18" fmla="*/ 0 w 91"/>
                <a:gd name="p0y18" fmla="*/ 932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8" name="文本框 87"/>
          <p:cNvSpPr txBox="1"/>
          <p:nvPr>
            <p:custDataLst>
              <p:tags r:id="rId79"/>
            </p:custDataLst>
          </p:nvPr>
        </p:nvSpPr>
        <p:spPr>
          <a:xfrm>
            <a:off x="8445551" y="247219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为了进一步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文本框 88"/>
          <p:cNvSpPr txBox="1"/>
          <p:nvPr>
            <p:custDataLst>
              <p:tags r:id="rId80"/>
            </p:custDataLst>
          </p:nvPr>
        </p:nvSpPr>
        <p:spPr>
          <a:xfrm>
            <a:off x="8445551" y="2776995"/>
            <a:ext cx="2851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反复堆叠，表述繁冗拖沓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8302625" y="3743960"/>
            <a:ext cx="3117850" cy="674370"/>
            <a:chOff x="13075" y="5896"/>
            <a:chExt cx="4910" cy="1062"/>
          </a:xfrm>
        </p:grpSpPr>
        <p:sp>
          <p:nvSpPr>
            <p:cNvPr id="90" name="任意多边形 89"/>
            <p:cNvSpPr/>
            <p:nvPr>
              <p:custDataLst>
                <p:tags r:id="rId81"/>
              </p:custDataLst>
            </p:nvPr>
          </p:nvSpPr>
          <p:spPr>
            <a:xfrm>
              <a:off x="13075" y="5896"/>
              <a:ext cx="4910" cy="1062"/>
            </a:xfrm>
            <a:custGeom>
              <a:avLst/>
              <a:gdLst>
                <a:gd name="sw" fmla="*/ 1 w 4910"/>
                <a:gd name="sh" fmla="*/ 1 h 1061"/>
                <a:gd name="mins" fmla="min sw sh"/>
                <a:gd name="dsw" fmla="+- 0 sw mins"/>
                <a:gd name="dsh" fmla="+- 0 sh mins"/>
                <a:gd name="p0x0" fmla="*/ 120 w 4910"/>
                <a:gd name="p0y0" fmla="*/ 0 h 1061"/>
                <a:gd name="p0x1" fmla="*/ 4790 w 4910"/>
                <a:gd name="p0y1" fmla="*/ 0 h 1061"/>
                <a:gd name="p0x2" fmla="*/ 4856 w 4910"/>
                <a:gd name="p0y2" fmla="*/ 0 h 1061"/>
                <a:gd name="p0x3" fmla="*/ 4910 w 4910"/>
                <a:gd name="p0y3" fmla="*/ 53 h 1061"/>
                <a:gd name="p0x4" fmla="*/ 4910 w 4910"/>
                <a:gd name="p0y4" fmla="*/ 120 h 1061"/>
                <a:gd name="p0x5" fmla="*/ 4910 w 4910"/>
                <a:gd name="p0y5" fmla="*/ 941 h 1061"/>
                <a:gd name="p0x6" fmla="*/ 4910 w 4910"/>
                <a:gd name="p0y6" fmla="*/ 1008 h 1061"/>
                <a:gd name="p0x7" fmla="*/ 4856 w 4910"/>
                <a:gd name="p0y7" fmla="*/ 1061 h 1061"/>
                <a:gd name="p0x8" fmla="*/ 4790 w 4910"/>
                <a:gd name="p0y8" fmla="*/ 1061 h 1061"/>
                <a:gd name="p0x9" fmla="*/ 120 w 4910"/>
                <a:gd name="p0y9" fmla="*/ 1061 h 1061"/>
                <a:gd name="p0x10" fmla="*/ 53 w 4910"/>
                <a:gd name="p0y10" fmla="*/ 1061 h 1061"/>
                <a:gd name="p0x11" fmla="*/ 0 w 4910"/>
                <a:gd name="p0y11" fmla="*/ 1008 h 1061"/>
                <a:gd name="p0x12" fmla="*/ 0 w 4910"/>
                <a:gd name="p0y12" fmla="*/ 941 h 1061"/>
                <a:gd name="p0x13" fmla="*/ 0 w 4910"/>
                <a:gd name="p0y13" fmla="*/ 120 h 1061"/>
                <a:gd name="p0x14" fmla="*/ 0 w 4910"/>
                <a:gd name="p0y14" fmla="*/ 53 h 1061"/>
                <a:gd name="p0x15" fmla="*/ 53 w 4910"/>
                <a:gd name="p0y15" fmla="*/ 0 h 1061"/>
                <a:gd name="p0x16" fmla="*/ 120 w 4910"/>
                <a:gd name="p0y16" fmla="*/ 0 h 10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>
              <p:custDataLst>
                <p:tags r:id="rId82"/>
              </p:custDataLst>
            </p:nvPr>
          </p:nvSpPr>
          <p:spPr>
            <a:xfrm>
              <a:off x="13149" y="589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>
              <p:custDataLst>
                <p:tags r:id="rId83"/>
              </p:custDataLst>
            </p:nvPr>
          </p:nvSpPr>
          <p:spPr>
            <a:xfrm>
              <a:off x="17939" y="5931"/>
              <a:ext cx="46" cy="992"/>
            </a:xfrm>
            <a:custGeom>
              <a:avLst/>
              <a:gdLst>
                <a:gd name="sw" fmla="*/ 1 w 45"/>
                <a:gd name="sh" fmla="*/ 1 h 991"/>
                <a:gd name="mins" fmla="min sw sh"/>
                <a:gd name="dsw" fmla="+- 0 sw mins"/>
                <a:gd name="dsh" fmla="+- 0 sh mins"/>
                <a:gd name="p0x0" fmla="*/ 45 w 45"/>
                <a:gd name="p0y0" fmla="*/ 84 h 991"/>
                <a:gd name="p0x1" fmla="*/ 45 w 45"/>
                <a:gd name="p0y1" fmla="*/ 906 h 991"/>
                <a:gd name="p0x2" fmla="*/ 45 w 45"/>
                <a:gd name="p0y2" fmla="*/ 939 h 991"/>
                <a:gd name="p0x3" fmla="*/ 32 w 45"/>
                <a:gd name="p0y3" fmla="*/ 969 h 991"/>
                <a:gd name="p0x4" fmla="*/ 10 w 45"/>
                <a:gd name="p0y4" fmla="*/ 991 h 991"/>
                <a:gd name="p0x5" fmla="*/ 0 w 45"/>
                <a:gd name="p0y5" fmla="*/ 981 h 991"/>
                <a:gd name="p0x6" fmla="*/ 19 w 45"/>
                <a:gd name="p0y6" fmla="*/ 962 h 991"/>
                <a:gd name="p0x7" fmla="*/ 30 w 45"/>
                <a:gd name="p0y7" fmla="*/ 935 h 991"/>
                <a:gd name="p0x8" fmla="*/ 30 w 45"/>
                <a:gd name="p0y8" fmla="*/ 906 h 991"/>
                <a:gd name="p0x9" fmla="*/ 30 w 45"/>
                <a:gd name="p0y9" fmla="*/ 84 h 991"/>
                <a:gd name="p0x10" fmla="*/ 30 w 45"/>
                <a:gd name="p0y10" fmla="*/ 55 h 991"/>
                <a:gd name="p0x11" fmla="*/ 19 w 45"/>
                <a:gd name="p0y11" fmla="*/ 29 h 991"/>
                <a:gd name="p0x12" fmla="*/ 0 w 45"/>
                <a:gd name="p0y12" fmla="*/ 10 h 991"/>
                <a:gd name="p0x13" fmla="*/ 10 w 45"/>
                <a:gd name="p0y13" fmla="*/ 0 h 991"/>
                <a:gd name="p0x14" fmla="*/ 32 w 45"/>
                <a:gd name="p0y14" fmla="*/ 21 h 991"/>
                <a:gd name="p0x15" fmla="*/ 45 w 45"/>
                <a:gd name="p0y15" fmla="*/ 51 h 991"/>
                <a:gd name="p0x16" fmla="*/ 45 w 45"/>
                <a:gd name="p0y16" fmla="*/ 84 h 9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>
              <p:custDataLst>
                <p:tags r:id="rId84"/>
              </p:custDataLst>
            </p:nvPr>
          </p:nvSpPr>
          <p:spPr>
            <a:xfrm>
              <a:off x="13149" y="6912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>
              <p:custDataLst>
                <p:tags r:id="rId85"/>
              </p:custDataLst>
            </p:nvPr>
          </p:nvSpPr>
          <p:spPr>
            <a:xfrm>
              <a:off x="13075" y="5905"/>
              <a:ext cx="91" cy="1044"/>
            </a:xfrm>
            <a:custGeom>
              <a:avLst/>
              <a:gdLst>
                <a:gd name="sw" fmla="*/ 1 w 91"/>
                <a:gd name="sh" fmla="*/ 1 h 1043"/>
                <a:gd name="mins" fmla="min sw sh"/>
                <a:gd name="dsw" fmla="+- 0 sw mins"/>
                <a:gd name="dsh" fmla="+- 0 sh mins"/>
                <a:gd name="p0x0" fmla="*/ 0 w 91"/>
                <a:gd name="p0y0" fmla="*/ 932 h 1043"/>
                <a:gd name="p0x1" fmla="*/ 0 w 91"/>
                <a:gd name="p0y1" fmla="*/ 110 h 1043"/>
                <a:gd name="p0x2" fmla="*/ 0 w 91"/>
                <a:gd name="p0y2" fmla="*/ 60 h 1043"/>
                <a:gd name="p0x3" fmla="*/ 30 w 91"/>
                <a:gd name="p0y3" fmla="*/ 18 h 1043"/>
                <a:gd name="p0x4" fmla="*/ 74 w 91"/>
                <a:gd name="p0y4" fmla="*/ 0 h 1043"/>
                <a:gd name="p0x5" fmla="*/ 91 w 91"/>
                <a:gd name="p0y5" fmla="*/ 13 h 1043"/>
                <a:gd name="p0x6" fmla="*/ 91 w 91"/>
                <a:gd name="p0y6" fmla="*/ 13 h 1043"/>
                <a:gd name="p0x7" fmla="*/ 64 w 91"/>
                <a:gd name="p0y7" fmla="*/ 29 h 1043"/>
                <a:gd name="p0x8" fmla="*/ 45 w 91"/>
                <a:gd name="p0y8" fmla="*/ 67 h 1043"/>
                <a:gd name="p0x9" fmla="*/ 45 w 91"/>
                <a:gd name="p0y9" fmla="*/ 110 h 1043"/>
                <a:gd name="p0x10" fmla="*/ 45 w 91"/>
                <a:gd name="p0y10" fmla="*/ 932 h 1043"/>
                <a:gd name="p0x11" fmla="*/ 45 w 91"/>
                <a:gd name="p0y11" fmla="*/ 976 h 1043"/>
                <a:gd name="p0x12" fmla="*/ 64 w 91"/>
                <a:gd name="p0y12" fmla="*/ 1014 h 1043"/>
                <a:gd name="p0x13" fmla="*/ 91 w 91"/>
                <a:gd name="p0y13" fmla="*/ 1029 h 1043"/>
                <a:gd name="p0x14" fmla="*/ 74 w 91"/>
                <a:gd name="p0y14" fmla="*/ 1043 h 1043"/>
                <a:gd name="p0x15" fmla="*/ 74 w 91"/>
                <a:gd name="p0y15" fmla="*/ 1043 h 1043"/>
                <a:gd name="p0x16" fmla="*/ 30 w 91"/>
                <a:gd name="p0y16" fmla="*/ 1025 h 1043"/>
                <a:gd name="p0x17" fmla="*/ 0 w 91"/>
                <a:gd name="p0y17" fmla="*/ 982 h 1043"/>
                <a:gd name="p0x18" fmla="*/ 0 w 91"/>
                <a:gd name="p0y18" fmla="*/ 932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6" name="文本框 95"/>
          <p:cNvSpPr txBox="1"/>
          <p:nvPr>
            <p:custDataLst>
              <p:tags r:id="rId86"/>
            </p:custDataLst>
          </p:nvPr>
        </p:nvSpPr>
        <p:spPr>
          <a:xfrm>
            <a:off x="8445551" y="3776606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切实抓好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7" name="文本框 96"/>
          <p:cNvSpPr txBox="1"/>
          <p:nvPr>
            <p:custDataLst>
              <p:tags r:id="rId87"/>
            </p:custDataLst>
          </p:nvPr>
        </p:nvSpPr>
        <p:spPr>
          <a:xfrm>
            <a:off x="8445551" y="4081406"/>
            <a:ext cx="2851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反复堆叠，句式空泛乏力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8302625" y="5048250"/>
            <a:ext cx="3117850" cy="674370"/>
            <a:chOff x="13075" y="7950"/>
            <a:chExt cx="4910" cy="1062"/>
          </a:xfrm>
        </p:grpSpPr>
        <p:sp>
          <p:nvSpPr>
            <p:cNvPr id="98" name="任意多边形 97"/>
            <p:cNvSpPr/>
            <p:nvPr>
              <p:custDataLst>
                <p:tags r:id="rId88"/>
              </p:custDataLst>
            </p:nvPr>
          </p:nvSpPr>
          <p:spPr>
            <a:xfrm>
              <a:off x="13075" y="7950"/>
              <a:ext cx="4910" cy="1062"/>
            </a:xfrm>
            <a:custGeom>
              <a:avLst/>
              <a:gdLst>
                <a:gd name="sw" fmla="*/ 1 w 4910"/>
                <a:gd name="sh" fmla="*/ 1 h 1061"/>
                <a:gd name="mins" fmla="min sw sh"/>
                <a:gd name="dsw" fmla="+- 0 sw mins"/>
                <a:gd name="dsh" fmla="+- 0 sh mins"/>
                <a:gd name="p0x0" fmla="*/ 120 w 4910"/>
                <a:gd name="p0y0" fmla="*/ 0 h 1061"/>
                <a:gd name="p0x1" fmla="*/ 4790 w 4910"/>
                <a:gd name="p0y1" fmla="*/ 0 h 1061"/>
                <a:gd name="p0x2" fmla="*/ 4856 w 4910"/>
                <a:gd name="p0y2" fmla="*/ 0 h 1061"/>
                <a:gd name="p0x3" fmla="*/ 4910 w 4910"/>
                <a:gd name="p0y3" fmla="*/ 53 h 1061"/>
                <a:gd name="p0x4" fmla="*/ 4910 w 4910"/>
                <a:gd name="p0y4" fmla="*/ 120 h 1061"/>
                <a:gd name="p0x5" fmla="*/ 4910 w 4910"/>
                <a:gd name="p0y5" fmla="*/ 941 h 1061"/>
                <a:gd name="p0x6" fmla="*/ 4910 w 4910"/>
                <a:gd name="p0y6" fmla="*/ 1008 h 1061"/>
                <a:gd name="p0x7" fmla="*/ 4856 w 4910"/>
                <a:gd name="p0y7" fmla="*/ 1061 h 1061"/>
                <a:gd name="p0x8" fmla="*/ 4790 w 4910"/>
                <a:gd name="p0y8" fmla="*/ 1061 h 1061"/>
                <a:gd name="p0x9" fmla="*/ 120 w 4910"/>
                <a:gd name="p0y9" fmla="*/ 1061 h 1061"/>
                <a:gd name="p0x10" fmla="*/ 53 w 4910"/>
                <a:gd name="p0y10" fmla="*/ 1061 h 1061"/>
                <a:gd name="p0x11" fmla="*/ 0 w 4910"/>
                <a:gd name="p0y11" fmla="*/ 1008 h 1061"/>
                <a:gd name="p0x12" fmla="*/ 0 w 4910"/>
                <a:gd name="p0y12" fmla="*/ 941 h 1061"/>
                <a:gd name="p0x13" fmla="*/ 0 w 4910"/>
                <a:gd name="p0y13" fmla="*/ 120 h 1061"/>
                <a:gd name="p0x14" fmla="*/ 0 w 4910"/>
                <a:gd name="p0y14" fmla="*/ 53 h 1061"/>
                <a:gd name="p0x15" fmla="*/ 53 w 4910"/>
                <a:gd name="p0y15" fmla="*/ 0 h 1061"/>
                <a:gd name="p0x16" fmla="*/ 120 w 4910"/>
                <a:gd name="p0y16" fmla="*/ 0 h 10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9" name="任意多边形 98"/>
            <p:cNvSpPr/>
            <p:nvPr>
              <p:custDataLst>
                <p:tags r:id="rId89"/>
              </p:custDataLst>
            </p:nvPr>
          </p:nvSpPr>
          <p:spPr>
            <a:xfrm>
              <a:off x="13149" y="7950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0" name="任意多边形 99"/>
            <p:cNvSpPr/>
            <p:nvPr>
              <p:custDataLst>
                <p:tags r:id="rId90"/>
              </p:custDataLst>
            </p:nvPr>
          </p:nvSpPr>
          <p:spPr>
            <a:xfrm>
              <a:off x="17939" y="7985"/>
              <a:ext cx="46" cy="992"/>
            </a:xfrm>
            <a:custGeom>
              <a:avLst/>
              <a:gdLst>
                <a:gd name="sw" fmla="*/ 1 w 45"/>
                <a:gd name="sh" fmla="*/ 1 h 991"/>
                <a:gd name="mins" fmla="min sw sh"/>
                <a:gd name="dsw" fmla="+- 0 sw mins"/>
                <a:gd name="dsh" fmla="+- 0 sh mins"/>
                <a:gd name="p0x0" fmla="*/ 45 w 45"/>
                <a:gd name="p0y0" fmla="*/ 84 h 991"/>
                <a:gd name="p0x1" fmla="*/ 45 w 45"/>
                <a:gd name="p0y1" fmla="*/ 906 h 991"/>
                <a:gd name="p0x2" fmla="*/ 45 w 45"/>
                <a:gd name="p0y2" fmla="*/ 939 h 991"/>
                <a:gd name="p0x3" fmla="*/ 32 w 45"/>
                <a:gd name="p0y3" fmla="*/ 969 h 991"/>
                <a:gd name="p0x4" fmla="*/ 10 w 45"/>
                <a:gd name="p0y4" fmla="*/ 991 h 991"/>
                <a:gd name="p0x5" fmla="*/ 0 w 45"/>
                <a:gd name="p0y5" fmla="*/ 981 h 991"/>
                <a:gd name="p0x6" fmla="*/ 19 w 45"/>
                <a:gd name="p0y6" fmla="*/ 962 h 991"/>
                <a:gd name="p0x7" fmla="*/ 30 w 45"/>
                <a:gd name="p0y7" fmla="*/ 935 h 991"/>
                <a:gd name="p0x8" fmla="*/ 30 w 45"/>
                <a:gd name="p0y8" fmla="*/ 906 h 991"/>
                <a:gd name="p0x9" fmla="*/ 30 w 45"/>
                <a:gd name="p0y9" fmla="*/ 84 h 991"/>
                <a:gd name="p0x10" fmla="*/ 30 w 45"/>
                <a:gd name="p0y10" fmla="*/ 55 h 991"/>
                <a:gd name="p0x11" fmla="*/ 19 w 45"/>
                <a:gd name="p0y11" fmla="*/ 29 h 991"/>
                <a:gd name="p0x12" fmla="*/ 0 w 45"/>
                <a:gd name="p0y12" fmla="*/ 10 h 991"/>
                <a:gd name="p0x13" fmla="*/ 10 w 45"/>
                <a:gd name="p0y13" fmla="*/ 0 h 991"/>
                <a:gd name="p0x14" fmla="*/ 32 w 45"/>
                <a:gd name="p0y14" fmla="*/ 21 h 991"/>
                <a:gd name="p0x15" fmla="*/ 45 w 45"/>
                <a:gd name="p0y15" fmla="*/ 51 h 991"/>
                <a:gd name="p0x16" fmla="*/ 45 w 45"/>
                <a:gd name="p0y16" fmla="*/ 84 h 9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1" name="任意多边形 100"/>
            <p:cNvSpPr/>
            <p:nvPr>
              <p:custDataLst>
                <p:tags r:id="rId91"/>
              </p:custDataLst>
            </p:nvPr>
          </p:nvSpPr>
          <p:spPr>
            <a:xfrm>
              <a:off x="13149" y="896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6E2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2" name="任意多边形 101"/>
            <p:cNvSpPr/>
            <p:nvPr>
              <p:custDataLst>
                <p:tags r:id="rId92"/>
              </p:custDataLst>
            </p:nvPr>
          </p:nvSpPr>
          <p:spPr>
            <a:xfrm>
              <a:off x="13075" y="7959"/>
              <a:ext cx="91" cy="1044"/>
            </a:xfrm>
            <a:custGeom>
              <a:avLst/>
              <a:gdLst>
                <a:gd name="sw" fmla="*/ 1 w 91"/>
                <a:gd name="sh" fmla="*/ 1 h 1043"/>
                <a:gd name="mins" fmla="min sw sh"/>
                <a:gd name="dsw" fmla="+- 0 sw mins"/>
                <a:gd name="dsh" fmla="+- 0 sh mins"/>
                <a:gd name="p0x0" fmla="*/ 0 w 91"/>
                <a:gd name="p0y0" fmla="*/ 932 h 1043"/>
                <a:gd name="p0x1" fmla="*/ 0 w 91"/>
                <a:gd name="p0y1" fmla="*/ 110 h 1043"/>
                <a:gd name="p0x2" fmla="*/ 0 w 91"/>
                <a:gd name="p0y2" fmla="*/ 60 h 1043"/>
                <a:gd name="p0x3" fmla="*/ 30 w 91"/>
                <a:gd name="p0y3" fmla="*/ 18 h 1043"/>
                <a:gd name="p0x4" fmla="*/ 74 w 91"/>
                <a:gd name="p0y4" fmla="*/ 0 h 1043"/>
                <a:gd name="p0x5" fmla="*/ 91 w 91"/>
                <a:gd name="p0y5" fmla="*/ 13 h 1043"/>
                <a:gd name="p0x6" fmla="*/ 91 w 91"/>
                <a:gd name="p0y6" fmla="*/ 13 h 1043"/>
                <a:gd name="p0x7" fmla="*/ 64 w 91"/>
                <a:gd name="p0y7" fmla="*/ 29 h 1043"/>
                <a:gd name="p0x8" fmla="*/ 45 w 91"/>
                <a:gd name="p0y8" fmla="*/ 67 h 1043"/>
                <a:gd name="p0x9" fmla="*/ 45 w 91"/>
                <a:gd name="p0y9" fmla="*/ 110 h 1043"/>
                <a:gd name="p0x10" fmla="*/ 45 w 91"/>
                <a:gd name="p0y10" fmla="*/ 932 h 1043"/>
                <a:gd name="p0x11" fmla="*/ 45 w 91"/>
                <a:gd name="p0y11" fmla="*/ 976 h 1043"/>
                <a:gd name="p0x12" fmla="*/ 64 w 91"/>
                <a:gd name="p0y12" fmla="*/ 1014 h 1043"/>
                <a:gd name="p0x13" fmla="*/ 91 w 91"/>
                <a:gd name="p0y13" fmla="*/ 1029 h 1043"/>
                <a:gd name="p0x14" fmla="*/ 74 w 91"/>
                <a:gd name="p0y14" fmla="*/ 1043 h 1043"/>
                <a:gd name="p0x15" fmla="*/ 74 w 91"/>
                <a:gd name="p0y15" fmla="*/ 1043 h 1043"/>
                <a:gd name="p0x16" fmla="*/ 30 w 91"/>
                <a:gd name="p0y16" fmla="*/ 1025 h 1043"/>
                <a:gd name="p0x17" fmla="*/ 0 w 91"/>
                <a:gd name="p0y17" fmla="*/ 982 h 1043"/>
                <a:gd name="p0x18" fmla="*/ 0 w 91"/>
                <a:gd name="p0y18" fmla="*/ 932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4" name="文本框 103"/>
          <p:cNvSpPr txBox="1"/>
          <p:nvPr>
            <p:custDataLst>
              <p:tags r:id="rId93"/>
            </p:custDataLst>
          </p:nvPr>
        </p:nvSpPr>
        <p:spPr>
          <a:xfrm>
            <a:off x="8445551" y="5081007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挤占有效信息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文本框 104"/>
          <p:cNvSpPr txBox="1"/>
          <p:nvPr>
            <p:custDataLst>
              <p:tags r:id="rId94"/>
            </p:custDataLst>
          </p:nvPr>
        </p:nvSpPr>
        <p:spPr>
          <a:xfrm>
            <a:off x="8445551" y="5385807"/>
            <a:ext cx="2851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影响表达，核心内容被稀释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改进方法：写完通读，</a:t>
            </a:r>
            <a:r>
              <a:rPr lang="en-US" altLang="zh-CN"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## </a:t>
            </a:r>
            <a:r>
              <a:rPr lang="zh-CN" altLang="en-US"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常见语言表达问题剖析</a:t>
            </a:r>
            <a:endParaRPr lang="zh-CN" altLang="en-US"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机关公文写作常见问题，你中了几条？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120 w 17400"/>
              <a:gd name="p0y0" fmla="*/ 0 h 720"/>
              <a:gd name="p0x1" fmla="*/ 17280 w 17400"/>
              <a:gd name="p0y1" fmla="*/ 0 h 720"/>
              <a:gd name="p0x2" fmla="*/ 17346 w 17400"/>
              <a:gd name="p0y2" fmla="*/ 0 h 720"/>
              <a:gd name="p0x3" fmla="*/ 17400 w 17400"/>
              <a:gd name="p0y3" fmla="*/ 53 h 720"/>
              <a:gd name="p0x4" fmla="*/ 17400 w 17400"/>
              <a:gd name="p0y4" fmla="*/ 120 h 720"/>
              <a:gd name="p0x5" fmla="*/ 17400 w 17400"/>
              <a:gd name="p0y5" fmla="*/ 600 h 720"/>
              <a:gd name="p0x6" fmla="*/ 17400 w 17400"/>
              <a:gd name="p0y6" fmla="*/ 666 h 720"/>
              <a:gd name="p0x7" fmla="*/ 17346 w 17400"/>
              <a:gd name="p0y7" fmla="*/ 720 h 720"/>
              <a:gd name="p0x8" fmla="*/ 17280 w 17400"/>
              <a:gd name="p0y8" fmla="*/ 720 h 720"/>
              <a:gd name="p0x9" fmla="*/ 120 w 17400"/>
              <a:gd name="p0y9" fmla="*/ 720 h 720"/>
              <a:gd name="p0x10" fmla="*/ 53 w 17400"/>
              <a:gd name="p0y10" fmla="*/ 720 h 720"/>
              <a:gd name="p0x11" fmla="*/ 0 w 17400"/>
              <a:gd name="p0y11" fmla="*/ 666 h 720"/>
              <a:gd name="p0x12" fmla="*/ 0 w 17400"/>
              <a:gd name="p0y12" fmla="*/ 600 h 720"/>
              <a:gd name="p0x13" fmla="*/ 0 w 17400"/>
              <a:gd name="p0y13" fmla="*/ 120 h 720"/>
              <a:gd name="p0x14" fmla="*/ 0 w 17400"/>
              <a:gd name="p0y14" fmla="*/ 53 h 720"/>
              <a:gd name="p0x15" fmla="*/ 53 w 17400"/>
              <a:gd name="p0y15" fmla="*/ 0 h 720"/>
              <a:gd name="p0x16" fmla="*/ 120 w 1740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23900" y="1543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4a7a653d-c384-11f1-8764-0aea56374532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81050" y="1600200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104900" y="1483100"/>
            <a:ext cx="103632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语言表达是公文质量的直接体现，</a:t>
            </a: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精准、规范、简洁</a:t>
            </a:r>
            <a:r>
              <a:rPr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应贯穿每一句话。</a:t>
            </a:r>
            <a:endParaRPr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任意多边形 66"/>
          <p:cNvSpPr/>
          <p:nvPr>
            <p:custDataLst>
              <p:tags r:id="rId9"/>
            </p:custDataLst>
          </p:nvPr>
        </p:nvSpPr>
        <p:spPr>
          <a:xfrm>
            <a:off x="571500" y="6019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120 w 17400"/>
              <a:gd name="p0y0" fmla="*/ 0 h 720"/>
              <a:gd name="p0x1" fmla="*/ 17280 w 17400"/>
              <a:gd name="p0y1" fmla="*/ 0 h 720"/>
              <a:gd name="p0x2" fmla="*/ 17346 w 17400"/>
              <a:gd name="p0y2" fmla="*/ 0 h 720"/>
              <a:gd name="p0x3" fmla="*/ 17400 w 17400"/>
              <a:gd name="p0y3" fmla="*/ 53 h 720"/>
              <a:gd name="p0x4" fmla="*/ 17400 w 17400"/>
              <a:gd name="p0y4" fmla="*/ 120 h 720"/>
              <a:gd name="p0x5" fmla="*/ 17400 w 17400"/>
              <a:gd name="p0y5" fmla="*/ 600 h 720"/>
              <a:gd name="p0x6" fmla="*/ 17400 w 17400"/>
              <a:gd name="p0y6" fmla="*/ 666 h 720"/>
              <a:gd name="p0x7" fmla="*/ 17346 w 17400"/>
              <a:gd name="p0y7" fmla="*/ 720 h 720"/>
              <a:gd name="p0x8" fmla="*/ 17280 w 17400"/>
              <a:gd name="p0y8" fmla="*/ 720 h 720"/>
              <a:gd name="p0x9" fmla="*/ 120 w 17400"/>
              <a:gd name="p0y9" fmla="*/ 720 h 720"/>
              <a:gd name="p0x10" fmla="*/ 53 w 17400"/>
              <a:gd name="p0y10" fmla="*/ 720 h 720"/>
              <a:gd name="p0x11" fmla="*/ 0 w 17400"/>
              <a:gd name="p0y11" fmla="*/ 666 h 720"/>
              <a:gd name="p0x12" fmla="*/ 0 w 17400"/>
              <a:gd name="p0y12" fmla="*/ 600 h 720"/>
              <a:gd name="p0x13" fmla="*/ 0 w 17400"/>
              <a:gd name="p0y13" fmla="*/ 120 h 720"/>
              <a:gd name="p0x14" fmla="*/ 0 w 17400"/>
              <a:gd name="p0y14" fmla="*/ 53 h 720"/>
              <a:gd name="p0x15" fmla="*/ 53 w 17400"/>
              <a:gd name="p0y15" fmla="*/ 0 h 720"/>
              <a:gd name="p0x16" fmla="*/ 120 w 1740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5C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>
            <p:custDataLst>
              <p:tags r:id="rId10"/>
            </p:custDataLst>
          </p:nvPr>
        </p:nvSpPr>
        <p:spPr>
          <a:xfrm>
            <a:off x="723900" y="6134100"/>
            <a:ext cx="38100" cy="228600"/>
          </a:xfrm>
          <a:custGeom>
            <a:avLst/>
            <a:gdLst>
              <a:gd name="sw" fmla="*/ 1 w 60"/>
              <a:gd name="sh" fmla="*/ 1 h 360"/>
              <a:gd name="mins" fmla="min sw sh"/>
              <a:gd name="dsw" fmla="+- 0 sw mins"/>
              <a:gd name="dsh" fmla="+- 0 sh mins"/>
              <a:gd name="p0x0" fmla="*/ 30 w 60"/>
              <a:gd name="p0y0" fmla="*/ 0 h 360"/>
              <a:gd name="p0x1" fmla="*/ 46 w 60"/>
              <a:gd name="p0y1" fmla="*/ 0 h 360"/>
              <a:gd name="p0x2" fmla="*/ 60 w 60"/>
              <a:gd name="p0y2" fmla="*/ 13 h 360"/>
              <a:gd name="p0x3" fmla="*/ 60 w 60"/>
              <a:gd name="p0y3" fmla="*/ 30 h 360"/>
              <a:gd name="p0x4" fmla="*/ 60 w 60"/>
              <a:gd name="p0y4" fmla="*/ 330 h 360"/>
              <a:gd name="p0x5" fmla="*/ 60 w 60"/>
              <a:gd name="p0y5" fmla="*/ 346 h 360"/>
              <a:gd name="p0x6" fmla="*/ 46 w 60"/>
              <a:gd name="p0y6" fmla="*/ 360 h 360"/>
              <a:gd name="p0x7" fmla="*/ 30 w 60"/>
              <a:gd name="p0y7" fmla="*/ 360 h 360"/>
              <a:gd name="p0x8" fmla="*/ 13 w 60"/>
              <a:gd name="p0y8" fmla="*/ 360 h 360"/>
              <a:gd name="p0x9" fmla="*/ 0 w 60"/>
              <a:gd name="p0y9" fmla="*/ 346 h 360"/>
              <a:gd name="p0x10" fmla="*/ 0 w 60"/>
              <a:gd name="p0y10" fmla="*/ 330 h 360"/>
              <a:gd name="p0x11" fmla="*/ 0 w 60"/>
              <a:gd name="p0y11" fmla="*/ 30 h 360"/>
              <a:gd name="p0x12" fmla="*/ 0 w 60"/>
              <a:gd name="p0y12" fmla="*/ 13 h 360"/>
              <a:gd name="p0x13" fmla="*/ 13 w 60"/>
              <a:gd name="p0y13" fmla="*/ 0 h 360"/>
              <a:gd name="p0x14" fmla="*/ 30 w 60"/>
              <a:gd name="p0y14" fmla="*/ 0 h 3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>
            <p:custDataLst>
              <p:tags r:id="rId11"/>
            </p:custDataLst>
          </p:nvPr>
        </p:nvSpPr>
        <p:spPr>
          <a:xfrm>
            <a:off x="876300" y="6055100"/>
            <a:ext cx="105918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写完通读，删掉不影响意思的字句，模糊说法一律换成</a:t>
            </a:r>
            <a:r>
              <a:rPr b="1">
                <a:solidFill>
                  <a:srgbClr val="FFF4C2"/>
                </a:solidFill>
                <a:latin typeface="微软雅黑" panose="020B0503020204020204" charset="-122"/>
                <a:ea typeface="微软雅黑" panose="020B0503020204020204" charset="-122"/>
              </a:rPr>
              <a:t>精准表述</a:t>
            </a:r>
            <a:r>
              <a:rPr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575945" y="2138045"/>
            <a:ext cx="3546475" cy="2228850"/>
          </a:xfrm>
          <a:custGeom>
            <a:avLst/>
            <a:gdLst>
              <a:gd name="sw" fmla="*/ 1 w 5585"/>
              <a:gd name="sh" fmla="*/ 1 h 3510"/>
              <a:gd name="mins" fmla="min sw sh"/>
              <a:gd name="dsw" fmla="+- 0 sw mins"/>
              <a:gd name="dsh" fmla="+- 0 sh mins"/>
              <a:gd name="p0x0" fmla="*/ 120 w 5585"/>
              <a:gd name="p0y0" fmla="*/ 0 h 3510"/>
              <a:gd name="p0x1" fmla="*/ 5465 w 5585"/>
              <a:gd name="p0y1" fmla="*/ 0 h 3510"/>
              <a:gd name="p0x2" fmla="*/ 5531 w 5585"/>
              <a:gd name="p0y2" fmla="*/ 0 h 3510"/>
              <a:gd name="p0x3" fmla="*/ 5585 w 5585"/>
              <a:gd name="p0y3" fmla="*/ 53 h 3510"/>
              <a:gd name="p0x4" fmla="*/ 5585 w 5585"/>
              <a:gd name="p0y4" fmla="*/ 120 h 3510"/>
              <a:gd name="p0x5" fmla="*/ 5585 w 5585"/>
              <a:gd name="p0y5" fmla="*/ 3390 h 3510"/>
              <a:gd name="p0x6" fmla="*/ 5585 w 5585"/>
              <a:gd name="p0y6" fmla="*/ 3456 h 3510"/>
              <a:gd name="p0x7" fmla="*/ 5531 w 5585"/>
              <a:gd name="p0y7" fmla="*/ 3510 h 3510"/>
              <a:gd name="p0x8" fmla="*/ 5465 w 5585"/>
              <a:gd name="p0y8" fmla="*/ 3510 h 3510"/>
              <a:gd name="p0x9" fmla="*/ 120 w 5585"/>
              <a:gd name="p0y9" fmla="*/ 3510 h 3510"/>
              <a:gd name="p0x10" fmla="*/ 53 w 5585"/>
              <a:gd name="p0y10" fmla="*/ 3510 h 3510"/>
              <a:gd name="p0x11" fmla="*/ 0 w 5585"/>
              <a:gd name="p0y11" fmla="*/ 3456 h 3510"/>
              <a:gd name="p0x12" fmla="*/ 0 w 5585"/>
              <a:gd name="p0y12" fmla="*/ 3390 h 3510"/>
              <a:gd name="p0x13" fmla="*/ 0 w 5585"/>
              <a:gd name="p0y13" fmla="*/ 120 h 3510"/>
              <a:gd name="p0x14" fmla="*/ 0 w 5585"/>
              <a:gd name="p0y14" fmla="*/ 53 h 3510"/>
              <a:gd name="p0x15" fmla="*/ 53 w 5585"/>
              <a:gd name="p0y15" fmla="*/ 0 h 3510"/>
              <a:gd name="p0x16" fmla="*/ 120 w 5585"/>
              <a:gd name="p0y16" fmla="*/ 0 h 3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E8DDC5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809625" y="22726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53 w 780"/>
              <a:gd name="p0y2" fmla="*/ 0 h 780"/>
              <a:gd name="p0x3" fmla="*/ 780 w 780"/>
              <a:gd name="p0y3" fmla="*/ 26 h 780"/>
              <a:gd name="p0x4" fmla="*/ 780 w 780"/>
              <a:gd name="p0y4" fmla="*/ 60 h 780"/>
              <a:gd name="p0x5" fmla="*/ 780 w 780"/>
              <a:gd name="p0y5" fmla="*/ 720 h 780"/>
              <a:gd name="p0x6" fmla="*/ 780 w 780"/>
              <a:gd name="p0y6" fmla="*/ 753 h 780"/>
              <a:gd name="p0x7" fmla="*/ 753 w 780"/>
              <a:gd name="p0y7" fmla="*/ 780 h 780"/>
              <a:gd name="p0x8" fmla="*/ 720 w 780"/>
              <a:gd name="p0y8" fmla="*/ 780 h 780"/>
              <a:gd name="p0x9" fmla="*/ 60 w 780"/>
              <a:gd name="p0y9" fmla="*/ 780 h 780"/>
              <a:gd name="p0x10" fmla="*/ 26 w 780"/>
              <a:gd name="p0y10" fmla="*/ 780 h 780"/>
              <a:gd name="p0x11" fmla="*/ 0 w 780"/>
              <a:gd name="p0y11" fmla="*/ 753 h 780"/>
              <a:gd name="p0x12" fmla="*/ 0 w 780"/>
              <a:gd name="p0y12" fmla="*/ 720 h 780"/>
              <a:gd name="p0x13" fmla="*/ 0 w 780"/>
              <a:gd name="p0y13" fmla="*/ 60 h 780"/>
              <a:gd name="p0x14" fmla="*/ 0 w 780"/>
              <a:gd name="p0y14" fmla="*/ 26 h 780"/>
              <a:gd name="p0x15" fmla="*/ 26 w 780"/>
              <a:gd name="p0y15" fmla="*/ 0 h 780"/>
              <a:gd name="p0x16" fmla="*/ 6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4a7a6557-c384-11f1-8764-0aea56374532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65" b="65"/>
          <a:stretch>
            <a:fillRect/>
          </a:stretch>
        </p:blipFill>
        <p:spPr>
          <a:xfrm>
            <a:off x="933450" y="239649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457325" y="2337597"/>
            <a:ext cx="24320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语义含混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18"/>
            </p:custDataLst>
          </p:nvPr>
        </p:nvSpPr>
        <p:spPr>
          <a:xfrm>
            <a:off x="809625" y="2920365"/>
            <a:ext cx="3079750" cy="9525"/>
          </a:xfrm>
          <a:prstGeom prst="rect">
            <a:avLst/>
          </a:prstGeom>
          <a:solidFill>
            <a:srgbClr val="9EACB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809625" y="319151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000125" y="3072927"/>
            <a:ext cx="2889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“原则上同意”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不写例外情形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809625" y="36156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000125" y="3496789"/>
            <a:ext cx="2889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“尽快办理”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不设时限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809625" y="403923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1000125" y="3920652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执行无法考核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25"/>
            </p:custDataLst>
          </p:nvPr>
        </p:nvSpPr>
        <p:spPr>
          <a:xfrm>
            <a:off x="591219" y="2143126"/>
            <a:ext cx="3516561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38" h="60">
                <a:moveTo>
                  <a:pt x="104" y="0"/>
                </a:moveTo>
                <a:lnTo>
                  <a:pt x="5434" y="0"/>
                </a:lnTo>
                <a:cubicBezTo>
                  <a:pt x="5478" y="0"/>
                  <a:pt x="5517" y="24"/>
                  <a:pt x="5538" y="60"/>
                </a:cubicBezTo>
                <a:lnTo>
                  <a:pt x="0" y="60"/>
                </a:lnTo>
                <a:cubicBezTo>
                  <a:pt x="21" y="24"/>
                  <a:pt x="60" y="0"/>
                  <a:pt x="1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4322445" y="2138045"/>
            <a:ext cx="3546475" cy="2228850"/>
          </a:xfrm>
          <a:custGeom>
            <a:avLst/>
            <a:gdLst>
              <a:gd name="sw" fmla="*/ 1 w 5585"/>
              <a:gd name="sh" fmla="*/ 1 h 3510"/>
              <a:gd name="mins" fmla="min sw sh"/>
              <a:gd name="dsw" fmla="+- 0 sw mins"/>
              <a:gd name="dsh" fmla="+- 0 sh mins"/>
              <a:gd name="p0x0" fmla="*/ 120 w 5585"/>
              <a:gd name="p0y0" fmla="*/ 0 h 3510"/>
              <a:gd name="p0x1" fmla="*/ 5465 w 5585"/>
              <a:gd name="p0y1" fmla="*/ 0 h 3510"/>
              <a:gd name="p0x2" fmla="*/ 5531 w 5585"/>
              <a:gd name="p0y2" fmla="*/ 0 h 3510"/>
              <a:gd name="p0x3" fmla="*/ 5585 w 5585"/>
              <a:gd name="p0y3" fmla="*/ 53 h 3510"/>
              <a:gd name="p0x4" fmla="*/ 5585 w 5585"/>
              <a:gd name="p0y4" fmla="*/ 120 h 3510"/>
              <a:gd name="p0x5" fmla="*/ 5585 w 5585"/>
              <a:gd name="p0y5" fmla="*/ 3390 h 3510"/>
              <a:gd name="p0x6" fmla="*/ 5585 w 5585"/>
              <a:gd name="p0y6" fmla="*/ 3456 h 3510"/>
              <a:gd name="p0x7" fmla="*/ 5531 w 5585"/>
              <a:gd name="p0y7" fmla="*/ 3510 h 3510"/>
              <a:gd name="p0x8" fmla="*/ 5465 w 5585"/>
              <a:gd name="p0y8" fmla="*/ 3510 h 3510"/>
              <a:gd name="p0x9" fmla="*/ 120 w 5585"/>
              <a:gd name="p0y9" fmla="*/ 3510 h 3510"/>
              <a:gd name="p0x10" fmla="*/ 53 w 5585"/>
              <a:gd name="p0y10" fmla="*/ 3510 h 3510"/>
              <a:gd name="p0x11" fmla="*/ 0 w 5585"/>
              <a:gd name="p0y11" fmla="*/ 3456 h 3510"/>
              <a:gd name="p0x12" fmla="*/ 0 w 5585"/>
              <a:gd name="p0y12" fmla="*/ 3390 h 3510"/>
              <a:gd name="p0x13" fmla="*/ 0 w 5585"/>
              <a:gd name="p0y13" fmla="*/ 120 h 3510"/>
              <a:gd name="p0x14" fmla="*/ 0 w 5585"/>
              <a:gd name="p0y14" fmla="*/ 53 h 3510"/>
              <a:gd name="p0x15" fmla="*/ 53 w 5585"/>
              <a:gd name="p0y15" fmla="*/ 0 h 3510"/>
              <a:gd name="p0x16" fmla="*/ 120 w 5585"/>
              <a:gd name="p0y16" fmla="*/ 0 h 3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E8DDC5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4556125" y="22726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53 w 780"/>
              <a:gd name="p0y2" fmla="*/ 0 h 780"/>
              <a:gd name="p0x3" fmla="*/ 780 w 780"/>
              <a:gd name="p0y3" fmla="*/ 26 h 780"/>
              <a:gd name="p0x4" fmla="*/ 780 w 780"/>
              <a:gd name="p0y4" fmla="*/ 60 h 780"/>
              <a:gd name="p0x5" fmla="*/ 780 w 780"/>
              <a:gd name="p0y5" fmla="*/ 720 h 780"/>
              <a:gd name="p0x6" fmla="*/ 780 w 780"/>
              <a:gd name="p0y6" fmla="*/ 753 h 780"/>
              <a:gd name="p0x7" fmla="*/ 753 w 780"/>
              <a:gd name="p0y7" fmla="*/ 780 h 780"/>
              <a:gd name="p0x8" fmla="*/ 720 w 780"/>
              <a:gd name="p0y8" fmla="*/ 780 h 780"/>
              <a:gd name="p0x9" fmla="*/ 60 w 780"/>
              <a:gd name="p0y9" fmla="*/ 780 h 780"/>
              <a:gd name="p0x10" fmla="*/ 26 w 780"/>
              <a:gd name="p0y10" fmla="*/ 780 h 780"/>
              <a:gd name="p0x11" fmla="*/ 0 w 780"/>
              <a:gd name="p0y11" fmla="*/ 753 h 780"/>
              <a:gd name="p0x12" fmla="*/ 0 w 780"/>
              <a:gd name="p0y12" fmla="*/ 720 h 780"/>
              <a:gd name="p0x13" fmla="*/ 0 w 780"/>
              <a:gd name="p0y13" fmla="*/ 60 h 780"/>
              <a:gd name="p0x14" fmla="*/ 0 w 780"/>
              <a:gd name="p0y14" fmla="*/ 26 h 780"/>
              <a:gd name="p0x15" fmla="*/ 26 w 780"/>
              <a:gd name="p0y15" fmla="*/ 0 h 780"/>
              <a:gd name="p0x16" fmla="*/ 6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4a7a67e8-c384-11f1-8764-0aea56374532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10" t="-65" r="10" b="65"/>
          <a:stretch>
            <a:fillRect/>
          </a:stretch>
        </p:blipFill>
        <p:spPr>
          <a:xfrm>
            <a:off x="4679950" y="2396490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5203851" y="2337597"/>
            <a:ext cx="24320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用语不规范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>
            <p:custDataLst>
              <p:tags r:id="rId32"/>
            </p:custDataLst>
          </p:nvPr>
        </p:nvSpPr>
        <p:spPr>
          <a:xfrm>
            <a:off x="4556125" y="2920365"/>
            <a:ext cx="3079750" cy="9525"/>
          </a:xfrm>
          <a:prstGeom prst="rect">
            <a:avLst/>
          </a:prstGeom>
          <a:solidFill>
            <a:srgbClr val="9EACB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3"/>
            </p:custDataLst>
          </p:nvPr>
        </p:nvSpPr>
        <p:spPr>
          <a:xfrm>
            <a:off x="4556125" y="319151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4746651" y="3072927"/>
            <a:ext cx="2889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“拟同意”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写成“想要同意”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5"/>
            </p:custDataLst>
          </p:nvPr>
        </p:nvSpPr>
        <p:spPr>
          <a:xfrm>
            <a:off x="4556125" y="36156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6"/>
            </p:custDataLst>
          </p:nvPr>
        </p:nvSpPr>
        <p:spPr>
          <a:xfrm>
            <a:off x="4746651" y="3496789"/>
            <a:ext cx="2889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“请予批复”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写成“请回答”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7"/>
            </p:custDataLst>
          </p:nvPr>
        </p:nvSpPr>
        <p:spPr>
          <a:xfrm>
            <a:off x="4556125" y="403923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8"/>
            </p:custDataLst>
          </p:nvPr>
        </p:nvSpPr>
        <p:spPr>
          <a:xfrm>
            <a:off x="4746651" y="3920652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口语痕迹过重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9"/>
            </p:custDataLst>
          </p:nvPr>
        </p:nvSpPr>
        <p:spPr>
          <a:xfrm>
            <a:off x="4337719" y="2143126"/>
            <a:ext cx="3516561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38" h="60">
                <a:moveTo>
                  <a:pt x="104" y="0"/>
                </a:moveTo>
                <a:lnTo>
                  <a:pt x="5434" y="0"/>
                </a:lnTo>
                <a:cubicBezTo>
                  <a:pt x="5478" y="0"/>
                  <a:pt x="5517" y="24"/>
                  <a:pt x="5538" y="60"/>
                </a:cubicBezTo>
                <a:lnTo>
                  <a:pt x="0" y="60"/>
                </a:lnTo>
                <a:cubicBezTo>
                  <a:pt x="21" y="24"/>
                  <a:pt x="60" y="0"/>
                  <a:pt x="1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0"/>
            </p:custDataLst>
          </p:nvPr>
        </p:nvSpPr>
        <p:spPr>
          <a:xfrm>
            <a:off x="8068945" y="2138045"/>
            <a:ext cx="3546475" cy="2228850"/>
          </a:xfrm>
          <a:custGeom>
            <a:avLst/>
            <a:gdLst>
              <a:gd name="sw" fmla="*/ 1 w 5585"/>
              <a:gd name="sh" fmla="*/ 1 h 3510"/>
              <a:gd name="mins" fmla="min sw sh"/>
              <a:gd name="dsw" fmla="+- 0 sw mins"/>
              <a:gd name="dsh" fmla="+- 0 sh mins"/>
              <a:gd name="p0x0" fmla="*/ 120 w 5585"/>
              <a:gd name="p0y0" fmla="*/ 0 h 3510"/>
              <a:gd name="p0x1" fmla="*/ 5465 w 5585"/>
              <a:gd name="p0y1" fmla="*/ 0 h 3510"/>
              <a:gd name="p0x2" fmla="*/ 5531 w 5585"/>
              <a:gd name="p0y2" fmla="*/ 0 h 3510"/>
              <a:gd name="p0x3" fmla="*/ 5585 w 5585"/>
              <a:gd name="p0y3" fmla="*/ 53 h 3510"/>
              <a:gd name="p0x4" fmla="*/ 5585 w 5585"/>
              <a:gd name="p0y4" fmla="*/ 120 h 3510"/>
              <a:gd name="p0x5" fmla="*/ 5585 w 5585"/>
              <a:gd name="p0y5" fmla="*/ 3390 h 3510"/>
              <a:gd name="p0x6" fmla="*/ 5585 w 5585"/>
              <a:gd name="p0y6" fmla="*/ 3456 h 3510"/>
              <a:gd name="p0x7" fmla="*/ 5531 w 5585"/>
              <a:gd name="p0y7" fmla="*/ 3510 h 3510"/>
              <a:gd name="p0x8" fmla="*/ 5465 w 5585"/>
              <a:gd name="p0y8" fmla="*/ 3510 h 3510"/>
              <a:gd name="p0x9" fmla="*/ 120 w 5585"/>
              <a:gd name="p0y9" fmla="*/ 3510 h 3510"/>
              <a:gd name="p0x10" fmla="*/ 53 w 5585"/>
              <a:gd name="p0y10" fmla="*/ 3510 h 3510"/>
              <a:gd name="p0x11" fmla="*/ 0 w 5585"/>
              <a:gd name="p0y11" fmla="*/ 3456 h 3510"/>
              <a:gd name="p0x12" fmla="*/ 0 w 5585"/>
              <a:gd name="p0y12" fmla="*/ 3390 h 3510"/>
              <a:gd name="p0x13" fmla="*/ 0 w 5585"/>
              <a:gd name="p0y13" fmla="*/ 120 h 3510"/>
              <a:gd name="p0x14" fmla="*/ 0 w 5585"/>
              <a:gd name="p0y14" fmla="*/ 53 h 3510"/>
              <a:gd name="p0x15" fmla="*/ 53 w 5585"/>
              <a:gd name="p0y15" fmla="*/ 0 h 3510"/>
              <a:gd name="p0x16" fmla="*/ 120 w 5585"/>
              <a:gd name="p0y16" fmla="*/ 0 h 3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E8DDC5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41"/>
            </p:custDataLst>
          </p:nvPr>
        </p:nvSpPr>
        <p:spPr>
          <a:xfrm>
            <a:off x="8302625" y="22726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53 w 780"/>
              <a:gd name="p0y2" fmla="*/ 0 h 780"/>
              <a:gd name="p0x3" fmla="*/ 780 w 780"/>
              <a:gd name="p0y3" fmla="*/ 26 h 780"/>
              <a:gd name="p0x4" fmla="*/ 780 w 780"/>
              <a:gd name="p0y4" fmla="*/ 60 h 780"/>
              <a:gd name="p0x5" fmla="*/ 780 w 780"/>
              <a:gd name="p0y5" fmla="*/ 720 h 780"/>
              <a:gd name="p0x6" fmla="*/ 780 w 780"/>
              <a:gd name="p0y6" fmla="*/ 753 h 780"/>
              <a:gd name="p0x7" fmla="*/ 753 w 780"/>
              <a:gd name="p0y7" fmla="*/ 780 h 780"/>
              <a:gd name="p0x8" fmla="*/ 720 w 780"/>
              <a:gd name="p0y8" fmla="*/ 780 h 780"/>
              <a:gd name="p0x9" fmla="*/ 60 w 780"/>
              <a:gd name="p0y9" fmla="*/ 780 h 780"/>
              <a:gd name="p0x10" fmla="*/ 26 w 780"/>
              <a:gd name="p0y10" fmla="*/ 780 h 780"/>
              <a:gd name="p0x11" fmla="*/ 0 w 780"/>
              <a:gd name="p0y11" fmla="*/ 753 h 780"/>
              <a:gd name="p0x12" fmla="*/ 0 w 780"/>
              <a:gd name="p0y12" fmla="*/ 720 h 780"/>
              <a:gd name="p0x13" fmla="*/ 0 w 780"/>
              <a:gd name="p0y13" fmla="*/ 60 h 780"/>
              <a:gd name="p0x14" fmla="*/ 0 w 780"/>
              <a:gd name="p0y14" fmla="*/ 26 h 780"/>
              <a:gd name="p0x15" fmla="*/ 26 w 780"/>
              <a:gd name="p0y15" fmla="*/ 0 h 780"/>
              <a:gd name="p0x16" fmla="*/ 6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 descr="4a7a661c-c384-11f1-8764-0aea56374532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1" t="-65" r="21" b="65"/>
          <a:stretch>
            <a:fillRect/>
          </a:stretch>
        </p:blipFill>
        <p:spPr>
          <a:xfrm>
            <a:off x="8426450" y="2396490"/>
            <a:ext cx="247650" cy="2476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8950376" y="2337597"/>
            <a:ext cx="24320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赘余啰嗦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矩形 47"/>
          <p:cNvSpPr/>
          <p:nvPr>
            <p:custDataLst>
              <p:tags r:id="rId46"/>
            </p:custDataLst>
          </p:nvPr>
        </p:nvSpPr>
        <p:spPr>
          <a:xfrm>
            <a:off x="8302625" y="2920365"/>
            <a:ext cx="3079750" cy="9525"/>
          </a:xfrm>
          <a:prstGeom prst="rect">
            <a:avLst/>
          </a:prstGeom>
          <a:solidFill>
            <a:srgbClr val="9EACB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47"/>
            </p:custDataLst>
          </p:nvPr>
        </p:nvSpPr>
        <p:spPr>
          <a:xfrm>
            <a:off x="8302625" y="32315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8"/>
            </p:custDataLst>
          </p:nvPr>
        </p:nvSpPr>
        <p:spPr>
          <a:xfrm>
            <a:off x="8493176" y="3112589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“为了进一步”“切实抓好”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反复堆叠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任意多边形 50"/>
          <p:cNvSpPr/>
          <p:nvPr>
            <p:custDataLst>
              <p:tags r:id="rId49"/>
            </p:custDataLst>
          </p:nvPr>
        </p:nvSpPr>
        <p:spPr>
          <a:xfrm>
            <a:off x="8302625" y="399986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50"/>
            </p:custDataLst>
          </p:nvPr>
        </p:nvSpPr>
        <p:spPr>
          <a:xfrm>
            <a:off x="8493176" y="3880914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挤占有效信息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1"/>
            </p:custDataLst>
          </p:nvPr>
        </p:nvSpPr>
        <p:spPr>
          <a:xfrm>
            <a:off x="8084219" y="2143126"/>
            <a:ext cx="3516561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38" h="60">
                <a:moveTo>
                  <a:pt x="104" y="0"/>
                </a:moveTo>
                <a:lnTo>
                  <a:pt x="5434" y="0"/>
                </a:lnTo>
                <a:cubicBezTo>
                  <a:pt x="5478" y="0"/>
                  <a:pt x="5517" y="24"/>
                  <a:pt x="5538" y="60"/>
                </a:cubicBezTo>
                <a:lnTo>
                  <a:pt x="0" y="60"/>
                </a:lnTo>
                <a:cubicBezTo>
                  <a:pt x="21" y="24"/>
                  <a:pt x="60" y="0"/>
                  <a:pt x="1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52"/>
            </p:custDataLst>
          </p:nvPr>
        </p:nvSpPr>
        <p:spPr>
          <a:xfrm>
            <a:off x="575945" y="4566920"/>
            <a:ext cx="11039475" cy="1219200"/>
          </a:xfrm>
          <a:custGeom>
            <a:avLst/>
            <a:gdLst>
              <a:gd name="sw" fmla="*/ 1 w 17385"/>
              <a:gd name="sh" fmla="*/ 1 h 1920"/>
              <a:gd name="mins" fmla="min sw sh"/>
              <a:gd name="dsw" fmla="+- 0 sw mins"/>
              <a:gd name="dsh" fmla="+- 0 sh mins"/>
              <a:gd name="p0x0" fmla="*/ 120 w 17385"/>
              <a:gd name="p0y0" fmla="*/ 0 h 1920"/>
              <a:gd name="p0x1" fmla="*/ 17265 w 17385"/>
              <a:gd name="p0y1" fmla="*/ 0 h 1920"/>
              <a:gd name="p0x2" fmla="*/ 17331 w 17385"/>
              <a:gd name="p0y2" fmla="*/ 0 h 1920"/>
              <a:gd name="p0x3" fmla="*/ 17385 w 17385"/>
              <a:gd name="p0y3" fmla="*/ 53 h 1920"/>
              <a:gd name="p0x4" fmla="*/ 17385 w 17385"/>
              <a:gd name="p0y4" fmla="*/ 120 h 1920"/>
              <a:gd name="p0x5" fmla="*/ 17385 w 17385"/>
              <a:gd name="p0y5" fmla="*/ 1800 h 1920"/>
              <a:gd name="p0x6" fmla="*/ 17385 w 17385"/>
              <a:gd name="p0y6" fmla="*/ 1866 h 1920"/>
              <a:gd name="p0x7" fmla="*/ 17331 w 17385"/>
              <a:gd name="p0y7" fmla="*/ 1920 h 1920"/>
              <a:gd name="p0x8" fmla="*/ 17265 w 17385"/>
              <a:gd name="p0y8" fmla="*/ 1920 h 1920"/>
              <a:gd name="p0x9" fmla="*/ 120 w 17385"/>
              <a:gd name="p0y9" fmla="*/ 1920 h 1920"/>
              <a:gd name="p0x10" fmla="*/ 53 w 17385"/>
              <a:gd name="p0y10" fmla="*/ 1920 h 1920"/>
              <a:gd name="p0x11" fmla="*/ 0 w 17385"/>
              <a:gd name="p0y11" fmla="*/ 1866 h 1920"/>
              <a:gd name="p0x12" fmla="*/ 0 w 17385"/>
              <a:gd name="p0y12" fmla="*/ 1800 h 1920"/>
              <a:gd name="p0x13" fmla="*/ 0 w 17385"/>
              <a:gd name="p0y13" fmla="*/ 120 h 1920"/>
              <a:gd name="p0x14" fmla="*/ 0 w 17385"/>
              <a:gd name="p0y14" fmla="*/ 53 h 1920"/>
              <a:gd name="p0x15" fmla="*/ 53 w 17385"/>
              <a:gd name="p0y15" fmla="*/ 0 h 1920"/>
              <a:gd name="p0x16" fmla="*/ 120 w 17385"/>
              <a:gd name="p0y16" fmla="*/ 0 h 19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>
            <p:custDataLst>
              <p:tags r:id="rId53"/>
            </p:custDataLst>
          </p:nvPr>
        </p:nvSpPr>
        <p:spPr>
          <a:xfrm>
            <a:off x="809625" y="48336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" name="图片 56" descr="4a7a6828-c384-11f1-8764-0aea56374532"/>
          <p:cNvPicPr/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t="-208" b="208"/>
          <a:stretch>
            <a:fillRect/>
          </a:stretch>
        </p:blipFill>
        <p:spPr>
          <a:xfrm>
            <a:off x="866775" y="4890770"/>
            <a:ext cx="152400" cy="152400"/>
          </a:xfrm>
          <a:prstGeom prst="rect">
            <a:avLst/>
          </a:prstGeom>
        </p:spPr>
      </p:pic>
      <p:sp>
        <p:nvSpPr>
          <p:cNvPr id="60" name="文本框 59"/>
          <p:cNvSpPr txBox="1"/>
          <p:nvPr>
            <p:custDataLst>
              <p:tags r:id="rId57"/>
            </p:custDataLst>
          </p:nvPr>
        </p:nvSpPr>
        <p:spPr>
          <a:xfrm>
            <a:off x="1190625" y="4784408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改进方法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任意多边形 60"/>
          <p:cNvSpPr/>
          <p:nvPr>
            <p:custDataLst>
              <p:tags r:id="rId58"/>
            </p:custDataLst>
          </p:nvPr>
        </p:nvSpPr>
        <p:spPr>
          <a:xfrm>
            <a:off x="809625" y="53625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>
            <p:custDataLst>
              <p:tags r:id="rId59"/>
            </p:custDataLst>
          </p:nvPr>
        </p:nvSpPr>
        <p:spPr>
          <a:xfrm>
            <a:off x="1000125" y="5233988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写完通读，删掉不影响意思的字句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矩形 62"/>
          <p:cNvSpPr/>
          <p:nvPr>
            <p:custDataLst>
              <p:tags r:id="rId60"/>
            </p:custDataLst>
          </p:nvPr>
        </p:nvSpPr>
        <p:spPr>
          <a:xfrm>
            <a:off x="6090920" y="5286375"/>
            <a:ext cx="9525" cy="228600"/>
          </a:xfrm>
          <a:prstGeom prst="rect">
            <a:avLst/>
          </a:prstGeom>
          <a:solidFill>
            <a:srgbClr val="F7FB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>
            <p:custDataLst>
              <p:tags r:id="rId61"/>
            </p:custDataLst>
          </p:nvPr>
        </p:nvSpPr>
        <p:spPr>
          <a:xfrm>
            <a:off x="6290945" y="53625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>
            <p:custDataLst>
              <p:tags r:id="rId62"/>
            </p:custDataLst>
          </p:nvPr>
        </p:nvSpPr>
        <p:spPr>
          <a:xfrm>
            <a:off x="6481763" y="5233988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模糊说法一律换成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精准表述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任意多边形 54"/>
          <p:cNvSpPr/>
          <p:nvPr>
            <p:custDataLst>
              <p:tags r:id="rId63"/>
            </p:custDataLst>
          </p:nvPr>
        </p:nvSpPr>
        <p:spPr>
          <a:xfrm>
            <a:off x="591219" y="4572000"/>
            <a:ext cx="1100956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38" h="60">
                <a:moveTo>
                  <a:pt x="104" y="0"/>
                </a:moveTo>
                <a:lnTo>
                  <a:pt x="17234" y="0"/>
                </a:lnTo>
                <a:cubicBezTo>
                  <a:pt x="17278" y="0"/>
                  <a:pt x="17317" y="24"/>
                  <a:pt x="17338" y="60"/>
                </a:cubicBezTo>
                <a:lnTo>
                  <a:pt x="0" y="60"/>
                </a:lnTo>
                <a:cubicBezTo>
                  <a:pt x="21" y="24"/>
                  <a:pt x="60" y="0"/>
                  <a:pt x="1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常用文种写作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通知：部署工作的常用文种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5CD6"/>
          </a:soli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6401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用于发布要求下级执行的事项、</a:t>
            </a:r>
            <a:r>
              <a:rPr b="1">
                <a:solidFill>
                  <a:srgbClr val="FFF4C2"/>
                </a:solidFill>
                <a:latin typeface="微软雅黑" panose="020B0503020204020204" charset="-122"/>
                <a:ea typeface="微软雅黑" panose="020B0503020204020204" charset="-122"/>
              </a:rPr>
              <a:t>印发规章制度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、转发文件。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1829435"/>
            <a:ext cx="5438775" cy="1756410"/>
          </a:xfrm>
          <a:custGeom>
            <a:avLst/>
            <a:gdLst>
              <a:gd name="sw" fmla="*/ 1 w 8565"/>
              <a:gd name="sh" fmla="*/ 1 h 2765"/>
              <a:gd name="mins" fmla="min sw sh"/>
              <a:gd name="dsw" fmla="+- 0 sw mins"/>
              <a:gd name="dsh" fmla="+- 0 sh mins"/>
              <a:gd name="p0x0" fmla="*/ 120 w 8565"/>
              <a:gd name="p0y0" fmla="*/ 0 h 2765"/>
              <a:gd name="p0x1" fmla="*/ 8445 w 8565"/>
              <a:gd name="p0y1" fmla="*/ 0 h 2765"/>
              <a:gd name="p0x2" fmla="*/ 8511 w 8565"/>
              <a:gd name="p0y2" fmla="*/ 0 h 2765"/>
              <a:gd name="p0x3" fmla="*/ 8565 w 8565"/>
              <a:gd name="p0y3" fmla="*/ 53 h 2765"/>
              <a:gd name="p0x4" fmla="*/ 8565 w 8565"/>
              <a:gd name="p0y4" fmla="*/ 120 h 2765"/>
              <a:gd name="p0x5" fmla="*/ 8565 w 8565"/>
              <a:gd name="p0y5" fmla="*/ 2645 h 2765"/>
              <a:gd name="p0x6" fmla="*/ 8565 w 8565"/>
              <a:gd name="p0y6" fmla="*/ 2712 h 2765"/>
              <a:gd name="p0x7" fmla="*/ 8511 w 8565"/>
              <a:gd name="p0y7" fmla="*/ 2765 h 2765"/>
              <a:gd name="p0x8" fmla="*/ 8445 w 8565"/>
              <a:gd name="p0y8" fmla="*/ 2765 h 2765"/>
              <a:gd name="p0x9" fmla="*/ 120 w 8565"/>
              <a:gd name="p0y9" fmla="*/ 2765 h 2765"/>
              <a:gd name="p0x10" fmla="*/ 53 w 8565"/>
              <a:gd name="p0y10" fmla="*/ 2765 h 2765"/>
              <a:gd name="p0x11" fmla="*/ 0 w 8565"/>
              <a:gd name="p0y11" fmla="*/ 2712 h 2765"/>
              <a:gd name="p0x12" fmla="*/ 0 w 8565"/>
              <a:gd name="p0y12" fmla="*/ 2645 h 2765"/>
              <a:gd name="p0x13" fmla="*/ 0 w 8565"/>
              <a:gd name="p0y13" fmla="*/ 120 h 2765"/>
              <a:gd name="p0x14" fmla="*/ 0 w 8565"/>
              <a:gd name="p0y14" fmla="*/ 53 h 2765"/>
              <a:gd name="p0x15" fmla="*/ 53 w 8565"/>
              <a:gd name="p0y15" fmla="*/ 0 h 2765"/>
              <a:gd name="p0x16" fmla="*/ 120 w 8565"/>
              <a:gd name="p0y16" fmla="*/ 0 h 2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5263"/>
              <a:lumOff val="94737"/>
            </a:schemeClr>
          </a:solidFill>
          <a:ln w="9525" cmpd="sng">
            <a:solidFill>
              <a:srgbClr val="D8C9A8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733425" y="1948815"/>
            <a:ext cx="5124450" cy="370840"/>
            <a:chOff x="1155" y="3069"/>
            <a:chExt cx="8070" cy="584"/>
          </a:xfrm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1155" y="3069"/>
              <a:ext cx="8070" cy="585"/>
            </a:xfrm>
            <a:custGeom>
              <a:avLst/>
              <a:gdLst>
                <a:gd name="sw" fmla="*/ 1 w 8070"/>
                <a:gd name="sh" fmla="*/ 1 h 585"/>
                <a:gd name="mins" fmla="min sw sh"/>
                <a:gd name="dsw" fmla="+- 0 sw mins"/>
                <a:gd name="dsh" fmla="+- 0 sh mins"/>
                <a:gd name="p0x0" fmla="*/ 0 w 8070"/>
                <a:gd name="p0y0" fmla="*/ 0 h 585"/>
                <a:gd name="p0x1" fmla="*/ 8070 w 8070"/>
                <a:gd name="p0y1" fmla="*/ 0 h 585"/>
                <a:gd name="p0x2" fmla="*/ 8070 w 8070"/>
                <a:gd name="p0y2" fmla="*/ 585 h 585"/>
                <a:gd name="p0x3" fmla="*/ 0 w 8070"/>
                <a:gd name="p0y3" fmla="*/ 585 h 585"/>
                <a:gd name="p0x4" fmla="*/ 0 w 807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155" y="3639"/>
              <a:ext cx="8070" cy="15"/>
            </a:xfrm>
            <a:custGeom>
              <a:avLst/>
              <a:gdLst>
                <a:gd name="sw" fmla="*/ 1 w 8070"/>
                <a:gd name="sh" fmla="*/ 1 h 15"/>
                <a:gd name="mins" fmla="min sw sh"/>
                <a:gd name="dsw" fmla="+- 0 sw mins"/>
                <a:gd name="dsh" fmla="+- 0 sh mins"/>
                <a:gd name="p0x0" fmla="*/ 8070 w 8070"/>
                <a:gd name="p0y0" fmla="*/ 15 h 15"/>
                <a:gd name="p0x1" fmla="*/ 0 w 8070"/>
                <a:gd name="p0y1" fmla="*/ 15 h 15"/>
                <a:gd name="p0x2" fmla="*/ 0 w 8070"/>
                <a:gd name="p0y2" fmla="*/ 0 h 15"/>
                <a:gd name="p0x3" fmla="*/ 8070 w 8070"/>
                <a:gd name="p0y3" fmla="*/ 0 h 15"/>
                <a:gd name="p0x4" fmla="*/ 8070 w 80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5D9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33425" y="19583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4a962a72-c384-11f1-a3d6-4ae5560fbfd8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2" b="12"/>
          <a:stretch>
            <a:fillRect/>
          </a:stretch>
        </p:blipFill>
        <p:spPr>
          <a:xfrm>
            <a:off x="790575" y="2015490"/>
            <a:ext cx="152400" cy="1524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076325" y="1933594"/>
            <a:ext cx="155220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lang="en-US" altLang="zh-CN"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</a:t>
            </a:r>
            <a:endParaRPr lang="zh-CN" altLang="en-US"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37870" y="2372360"/>
            <a:ext cx="5114925" cy="502285"/>
          </a:xfrm>
          <a:custGeom>
            <a:avLst/>
            <a:gdLst>
              <a:gd name="sw" fmla="*/ 1 w 8055"/>
              <a:gd name="sh" fmla="*/ 1 h 790"/>
              <a:gd name="mins" fmla="min sw sh"/>
              <a:gd name="dsw" fmla="+- 0 sw mins"/>
              <a:gd name="dsh" fmla="+- 0 sh mins"/>
              <a:gd name="p0x0" fmla="*/ 60 w 8055"/>
              <a:gd name="p0y0" fmla="*/ 0 h 790"/>
              <a:gd name="p0x1" fmla="*/ 7995 w 8055"/>
              <a:gd name="p0y1" fmla="*/ 0 h 790"/>
              <a:gd name="p0x2" fmla="*/ 8028 w 8055"/>
              <a:gd name="p0y2" fmla="*/ 0 h 790"/>
              <a:gd name="p0x3" fmla="*/ 8055 w 8055"/>
              <a:gd name="p0y3" fmla="*/ 26 h 790"/>
              <a:gd name="p0x4" fmla="*/ 8055 w 8055"/>
              <a:gd name="p0y4" fmla="*/ 60 h 790"/>
              <a:gd name="p0x5" fmla="*/ 8055 w 8055"/>
              <a:gd name="p0y5" fmla="*/ 730 h 790"/>
              <a:gd name="p0x6" fmla="*/ 8055 w 8055"/>
              <a:gd name="p0y6" fmla="*/ 763 h 790"/>
              <a:gd name="p0x7" fmla="*/ 8028 w 8055"/>
              <a:gd name="p0y7" fmla="*/ 790 h 790"/>
              <a:gd name="p0x8" fmla="*/ 7995 w 8055"/>
              <a:gd name="p0y8" fmla="*/ 790 h 790"/>
              <a:gd name="p0x9" fmla="*/ 60 w 8055"/>
              <a:gd name="p0y9" fmla="*/ 790 h 790"/>
              <a:gd name="p0x10" fmla="*/ 26 w 8055"/>
              <a:gd name="p0y10" fmla="*/ 790 h 790"/>
              <a:gd name="p0x11" fmla="*/ 0 w 8055"/>
              <a:gd name="p0y11" fmla="*/ 763 h 790"/>
              <a:gd name="p0x12" fmla="*/ 0 w 8055"/>
              <a:gd name="p0y12" fmla="*/ 730 h 790"/>
              <a:gd name="p0x13" fmla="*/ 0 w 8055"/>
              <a:gd name="p0y13" fmla="*/ 60 h 790"/>
              <a:gd name="p0x14" fmla="*/ 0 w 8055"/>
              <a:gd name="p0y14" fmla="*/ 26 h 790"/>
              <a:gd name="p0x15" fmla="*/ 26 w 8055"/>
              <a:gd name="p0y15" fmla="*/ 0 h 790"/>
              <a:gd name="p0x16" fmla="*/ 60 w 8055"/>
              <a:gd name="p0y16" fmla="*/ 0 h 7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2630"/>
              <a:lumOff val="97370"/>
            </a:schemeClr>
          </a:solidFill>
          <a:ln w="9525" cmpd="sng">
            <a:solidFill>
              <a:srgbClr val="E8DDC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857250" y="2472690"/>
            <a:ext cx="762000" cy="257175"/>
          </a:xfrm>
          <a:custGeom>
            <a:avLst/>
            <a:gdLst>
              <a:gd name="sw" fmla="*/ 1 w 1200"/>
              <a:gd name="sh" fmla="*/ 1 h 405"/>
              <a:gd name="mins" fmla="min sw sh"/>
              <a:gd name="dsw" fmla="+- 0 sw mins"/>
              <a:gd name="dsh" fmla="+- 0 sh mins"/>
              <a:gd name="p0x0" fmla="*/ 60 w 1200"/>
              <a:gd name="p0y0" fmla="*/ 0 h 405"/>
              <a:gd name="p0x1" fmla="*/ 1140 w 1200"/>
              <a:gd name="p0y1" fmla="*/ 0 h 405"/>
              <a:gd name="p0x2" fmla="*/ 1173 w 1200"/>
              <a:gd name="p0y2" fmla="*/ 0 h 405"/>
              <a:gd name="p0x3" fmla="*/ 1200 w 1200"/>
              <a:gd name="p0y3" fmla="*/ 26 h 405"/>
              <a:gd name="p0x4" fmla="*/ 1200 w 1200"/>
              <a:gd name="p0y4" fmla="*/ 60 h 405"/>
              <a:gd name="p0x5" fmla="*/ 1200 w 1200"/>
              <a:gd name="p0y5" fmla="*/ 345 h 405"/>
              <a:gd name="p0x6" fmla="*/ 1200 w 1200"/>
              <a:gd name="p0y6" fmla="*/ 378 h 405"/>
              <a:gd name="p0x7" fmla="*/ 1173 w 1200"/>
              <a:gd name="p0y7" fmla="*/ 405 h 405"/>
              <a:gd name="p0x8" fmla="*/ 1140 w 1200"/>
              <a:gd name="p0y8" fmla="*/ 405 h 405"/>
              <a:gd name="p0x9" fmla="*/ 60 w 1200"/>
              <a:gd name="p0y9" fmla="*/ 405 h 405"/>
              <a:gd name="p0x10" fmla="*/ 26 w 1200"/>
              <a:gd name="p0y10" fmla="*/ 405 h 405"/>
              <a:gd name="p0x11" fmla="*/ 0 w 1200"/>
              <a:gd name="p0y11" fmla="*/ 378 h 405"/>
              <a:gd name="p0x12" fmla="*/ 0 w 1200"/>
              <a:gd name="p0y12" fmla="*/ 345 h 405"/>
              <a:gd name="p0x13" fmla="*/ 0 w 1200"/>
              <a:gd name="p0y13" fmla="*/ 60 h 405"/>
              <a:gd name="p0x14" fmla="*/ 0 w 1200"/>
              <a:gd name="p0y14" fmla="*/ 26 h 405"/>
              <a:gd name="p0x15" fmla="*/ 26 w 1200"/>
              <a:gd name="p0y15" fmla="*/ 0 h 405"/>
              <a:gd name="p0x16" fmla="*/ 60 w 1200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D5D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933450" y="2497474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6F1515"/>
                </a:solidFill>
                <a:latin typeface="微软雅黑" panose="020B0503020204020204" charset="-122"/>
                <a:ea typeface="微软雅黑" panose="020B0503020204020204" charset="-122"/>
              </a:rPr>
              <a:t>常见问题</a:t>
            </a:r>
            <a:endParaRPr sz="1200" b="1">
              <a:solidFill>
                <a:srgbClr val="6F15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695526" y="2441753"/>
            <a:ext cx="15431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只讲原则不讲操作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737870" y="2960370"/>
            <a:ext cx="5114925" cy="501650"/>
          </a:xfrm>
          <a:custGeom>
            <a:avLst/>
            <a:gdLst>
              <a:gd name="sw" fmla="*/ 1 w 8055"/>
              <a:gd name="sh" fmla="*/ 1 h 790"/>
              <a:gd name="mins" fmla="min sw sh"/>
              <a:gd name="dsw" fmla="+- 0 sw mins"/>
              <a:gd name="dsh" fmla="+- 0 sh mins"/>
              <a:gd name="p0x0" fmla="*/ 60 w 8055"/>
              <a:gd name="p0y0" fmla="*/ 0 h 790"/>
              <a:gd name="p0x1" fmla="*/ 7995 w 8055"/>
              <a:gd name="p0y1" fmla="*/ 0 h 790"/>
              <a:gd name="p0x2" fmla="*/ 8028 w 8055"/>
              <a:gd name="p0y2" fmla="*/ 0 h 790"/>
              <a:gd name="p0x3" fmla="*/ 8055 w 8055"/>
              <a:gd name="p0y3" fmla="*/ 26 h 790"/>
              <a:gd name="p0x4" fmla="*/ 8055 w 8055"/>
              <a:gd name="p0y4" fmla="*/ 60 h 790"/>
              <a:gd name="p0x5" fmla="*/ 8055 w 8055"/>
              <a:gd name="p0y5" fmla="*/ 730 h 790"/>
              <a:gd name="p0x6" fmla="*/ 8055 w 8055"/>
              <a:gd name="p0y6" fmla="*/ 763 h 790"/>
              <a:gd name="p0x7" fmla="*/ 8028 w 8055"/>
              <a:gd name="p0y7" fmla="*/ 790 h 790"/>
              <a:gd name="p0x8" fmla="*/ 7995 w 8055"/>
              <a:gd name="p0y8" fmla="*/ 790 h 790"/>
              <a:gd name="p0x9" fmla="*/ 60 w 8055"/>
              <a:gd name="p0y9" fmla="*/ 790 h 790"/>
              <a:gd name="p0x10" fmla="*/ 26 w 8055"/>
              <a:gd name="p0y10" fmla="*/ 790 h 790"/>
              <a:gd name="p0x11" fmla="*/ 0 w 8055"/>
              <a:gd name="p0y11" fmla="*/ 763 h 790"/>
              <a:gd name="p0x12" fmla="*/ 0 w 8055"/>
              <a:gd name="p0y12" fmla="*/ 730 h 790"/>
              <a:gd name="p0x13" fmla="*/ 0 w 8055"/>
              <a:gd name="p0y13" fmla="*/ 60 h 790"/>
              <a:gd name="p0x14" fmla="*/ 0 w 8055"/>
              <a:gd name="p0y14" fmla="*/ 26 h 790"/>
              <a:gd name="p0x15" fmla="*/ 26 w 8055"/>
              <a:gd name="p0y15" fmla="*/ 0 h 790"/>
              <a:gd name="p0x16" fmla="*/ 60 w 8055"/>
              <a:gd name="p0y16" fmla="*/ 0 h 7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2630"/>
              <a:lumOff val="97370"/>
            </a:schemeClr>
          </a:solidFill>
          <a:ln w="9525" cmpd="sng">
            <a:solidFill>
              <a:srgbClr val="E8DDC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857250" y="3060065"/>
            <a:ext cx="762000" cy="257175"/>
          </a:xfrm>
          <a:custGeom>
            <a:avLst/>
            <a:gdLst>
              <a:gd name="sw" fmla="*/ 1 w 1200"/>
              <a:gd name="sh" fmla="*/ 1 h 405"/>
              <a:gd name="mins" fmla="min sw sh"/>
              <a:gd name="dsw" fmla="+- 0 sw mins"/>
              <a:gd name="dsh" fmla="+- 0 sh mins"/>
              <a:gd name="p0x0" fmla="*/ 60 w 1200"/>
              <a:gd name="p0y0" fmla="*/ 0 h 405"/>
              <a:gd name="p0x1" fmla="*/ 1140 w 1200"/>
              <a:gd name="p0y1" fmla="*/ 0 h 405"/>
              <a:gd name="p0x2" fmla="*/ 1173 w 1200"/>
              <a:gd name="p0y2" fmla="*/ 0 h 405"/>
              <a:gd name="p0x3" fmla="*/ 1200 w 1200"/>
              <a:gd name="p0y3" fmla="*/ 26 h 405"/>
              <a:gd name="p0x4" fmla="*/ 1200 w 1200"/>
              <a:gd name="p0y4" fmla="*/ 60 h 405"/>
              <a:gd name="p0x5" fmla="*/ 1200 w 1200"/>
              <a:gd name="p0y5" fmla="*/ 345 h 405"/>
              <a:gd name="p0x6" fmla="*/ 1200 w 1200"/>
              <a:gd name="p0y6" fmla="*/ 378 h 405"/>
              <a:gd name="p0x7" fmla="*/ 1173 w 1200"/>
              <a:gd name="p0y7" fmla="*/ 405 h 405"/>
              <a:gd name="p0x8" fmla="*/ 1140 w 1200"/>
              <a:gd name="p0y8" fmla="*/ 405 h 405"/>
              <a:gd name="p0x9" fmla="*/ 60 w 1200"/>
              <a:gd name="p0y9" fmla="*/ 405 h 405"/>
              <a:gd name="p0x10" fmla="*/ 26 w 1200"/>
              <a:gd name="p0y10" fmla="*/ 405 h 405"/>
              <a:gd name="p0x11" fmla="*/ 0 w 1200"/>
              <a:gd name="p0y11" fmla="*/ 378 h 405"/>
              <a:gd name="p0x12" fmla="*/ 0 w 1200"/>
              <a:gd name="p0y12" fmla="*/ 345 h 405"/>
              <a:gd name="p0x13" fmla="*/ 0 w 1200"/>
              <a:gd name="p0y13" fmla="*/ 60 h 405"/>
              <a:gd name="p0x14" fmla="*/ 0 w 1200"/>
              <a:gd name="p0y14" fmla="*/ 26 h 405"/>
              <a:gd name="p0x15" fmla="*/ 26 w 1200"/>
              <a:gd name="p0y15" fmla="*/ 0 h 405"/>
              <a:gd name="p0x16" fmla="*/ 60 w 1200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933450" y="3085195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0D5C44"/>
                </a:solidFill>
                <a:latin typeface="微软雅黑" panose="020B0503020204020204" charset="-122"/>
                <a:ea typeface="微软雅黑" panose="020B0503020204020204" charset="-122"/>
              </a:rPr>
              <a:t>写作要领</a:t>
            </a:r>
            <a:endParaRPr sz="1200" b="1">
              <a:solidFill>
                <a:srgbClr val="0D5C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1695526" y="3029474"/>
            <a:ext cx="137167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把三句话说清楚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6176645" y="1829435"/>
            <a:ext cx="5438775" cy="1756410"/>
          </a:xfrm>
          <a:custGeom>
            <a:avLst/>
            <a:gdLst>
              <a:gd name="sw" fmla="*/ 1 w 8565"/>
              <a:gd name="sh" fmla="*/ 1 h 2765"/>
              <a:gd name="mins" fmla="min sw sh"/>
              <a:gd name="dsw" fmla="+- 0 sw mins"/>
              <a:gd name="dsh" fmla="+- 0 sh mins"/>
              <a:gd name="p0x0" fmla="*/ 120 w 8565"/>
              <a:gd name="p0y0" fmla="*/ 0 h 2765"/>
              <a:gd name="p0x1" fmla="*/ 8445 w 8565"/>
              <a:gd name="p0y1" fmla="*/ 0 h 2765"/>
              <a:gd name="p0x2" fmla="*/ 8511 w 8565"/>
              <a:gd name="p0y2" fmla="*/ 0 h 2765"/>
              <a:gd name="p0x3" fmla="*/ 8565 w 8565"/>
              <a:gd name="p0y3" fmla="*/ 53 h 2765"/>
              <a:gd name="p0x4" fmla="*/ 8565 w 8565"/>
              <a:gd name="p0y4" fmla="*/ 120 h 2765"/>
              <a:gd name="p0x5" fmla="*/ 8565 w 8565"/>
              <a:gd name="p0y5" fmla="*/ 2645 h 2765"/>
              <a:gd name="p0x6" fmla="*/ 8565 w 8565"/>
              <a:gd name="p0y6" fmla="*/ 2712 h 2765"/>
              <a:gd name="p0x7" fmla="*/ 8511 w 8565"/>
              <a:gd name="p0y7" fmla="*/ 2765 h 2765"/>
              <a:gd name="p0x8" fmla="*/ 8445 w 8565"/>
              <a:gd name="p0y8" fmla="*/ 2765 h 2765"/>
              <a:gd name="p0x9" fmla="*/ 120 w 8565"/>
              <a:gd name="p0y9" fmla="*/ 2765 h 2765"/>
              <a:gd name="p0x10" fmla="*/ 53 w 8565"/>
              <a:gd name="p0y10" fmla="*/ 2765 h 2765"/>
              <a:gd name="p0x11" fmla="*/ 0 w 8565"/>
              <a:gd name="p0y11" fmla="*/ 2712 h 2765"/>
              <a:gd name="p0x12" fmla="*/ 0 w 8565"/>
              <a:gd name="p0y12" fmla="*/ 2645 h 2765"/>
              <a:gd name="p0x13" fmla="*/ 0 w 8565"/>
              <a:gd name="p0y13" fmla="*/ 120 h 2765"/>
              <a:gd name="p0x14" fmla="*/ 0 w 8565"/>
              <a:gd name="p0y14" fmla="*/ 53 h 2765"/>
              <a:gd name="p0x15" fmla="*/ 53 w 8565"/>
              <a:gd name="p0y15" fmla="*/ 0 h 2765"/>
              <a:gd name="p0x16" fmla="*/ 120 w 8565"/>
              <a:gd name="p0y16" fmla="*/ 0 h 2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5263"/>
              <a:lumOff val="94737"/>
            </a:schemeClr>
          </a:solidFill>
          <a:ln w="9525" cmpd="sng">
            <a:solidFill>
              <a:srgbClr val="D8C9A8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6334125" y="1948815"/>
            <a:ext cx="5124450" cy="370840"/>
            <a:chOff x="9975" y="3069"/>
            <a:chExt cx="8070" cy="584"/>
          </a:xfrm>
        </p:grpSpPr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9975" y="3069"/>
              <a:ext cx="8070" cy="585"/>
            </a:xfrm>
            <a:custGeom>
              <a:avLst/>
              <a:gdLst>
                <a:gd name="sw" fmla="*/ 1 w 8070"/>
                <a:gd name="sh" fmla="*/ 1 h 585"/>
                <a:gd name="mins" fmla="min sw sh"/>
                <a:gd name="dsw" fmla="+- 0 sw mins"/>
                <a:gd name="dsh" fmla="+- 0 sh mins"/>
                <a:gd name="p0x0" fmla="*/ 0 w 8070"/>
                <a:gd name="p0y0" fmla="*/ 0 h 585"/>
                <a:gd name="p0x1" fmla="*/ 8070 w 8070"/>
                <a:gd name="p0y1" fmla="*/ 0 h 585"/>
                <a:gd name="p0x2" fmla="*/ 8070 w 8070"/>
                <a:gd name="p0y2" fmla="*/ 585 h 585"/>
                <a:gd name="p0x3" fmla="*/ 0 w 8070"/>
                <a:gd name="p0y3" fmla="*/ 585 h 585"/>
                <a:gd name="p0x4" fmla="*/ 0 w 807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9975" y="3639"/>
              <a:ext cx="8070" cy="15"/>
            </a:xfrm>
            <a:custGeom>
              <a:avLst/>
              <a:gdLst>
                <a:gd name="sw" fmla="*/ 1 w 8070"/>
                <a:gd name="sh" fmla="*/ 1 h 15"/>
                <a:gd name="mins" fmla="min sw sh"/>
                <a:gd name="dsw" fmla="+- 0 sw mins"/>
                <a:gd name="dsh" fmla="+- 0 sh mins"/>
                <a:gd name="p0x0" fmla="*/ 8070 w 8070"/>
                <a:gd name="p0y0" fmla="*/ 15 h 15"/>
                <a:gd name="p0x1" fmla="*/ 0 w 8070"/>
                <a:gd name="p0y1" fmla="*/ 15 h 15"/>
                <a:gd name="p0x2" fmla="*/ 0 w 8070"/>
                <a:gd name="p0y2" fmla="*/ 0 h 15"/>
                <a:gd name="p0x3" fmla="*/ 8070 w 8070"/>
                <a:gd name="p0y3" fmla="*/ 0 h 15"/>
                <a:gd name="p0x4" fmla="*/ 8070 w 80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5D9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6334125" y="19818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4a962b07-c384-11f1-a3d6-4ae5560fbfd8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220" b="220"/>
          <a:stretch>
            <a:fillRect/>
          </a:stretch>
        </p:blipFill>
        <p:spPr>
          <a:xfrm>
            <a:off x="6391275" y="2038985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677025" y="1957406"/>
            <a:ext cx="92816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三要素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6338570" y="2372360"/>
            <a:ext cx="5114925" cy="381000"/>
          </a:xfrm>
          <a:custGeom>
            <a:avLst/>
            <a:gdLst>
              <a:gd name="sw" fmla="*/ 1 w 8055"/>
              <a:gd name="sh" fmla="*/ 1 h 600"/>
              <a:gd name="mins" fmla="min sw sh"/>
              <a:gd name="dsw" fmla="+- 0 sw mins"/>
              <a:gd name="dsh" fmla="+- 0 sh mins"/>
              <a:gd name="p0x0" fmla="*/ 60 w 8055"/>
              <a:gd name="p0y0" fmla="*/ 0 h 600"/>
              <a:gd name="p0x1" fmla="*/ 7995 w 8055"/>
              <a:gd name="p0y1" fmla="*/ 0 h 600"/>
              <a:gd name="p0x2" fmla="*/ 8028 w 8055"/>
              <a:gd name="p0y2" fmla="*/ 0 h 600"/>
              <a:gd name="p0x3" fmla="*/ 8055 w 8055"/>
              <a:gd name="p0y3" fmla="*/ 26 h 600"/>
              <a:gd name="p0x4" fmla="*/ 8055 w 8055"/>
              <a:gd name="p0y4" fmla="*/ 60 h 600"/>
              <a:gd name="p0x5" fmla="*/ 8055 w 8055"/>
              <a:gd name="p0y5" fmla="*/ 540 h 600"/>
              <a:gd name="p0x6" fmla="*/ 8055 w 8055"/>
              <a:gd name="p0y6" fmla="*/ 573 h 600"/>
              <a:gd name="p0x7" fmla="*/ 8028 w 8055"/>
              <a:gd name="p0y7" fmla="*/ 600 h 600"/>
              <a:gd name="p0x8" fmla="*/ 7995 w 8055"/>
              <a:gd name="p0y8" fmla="*/ 600 h 600"/>
              <a:gd name="p0x9" fmla="*/ 60 w 8055"/>
              <a:gd name="p0y9" fmla="*/ 600 h 600"/>
              <a:gd name="p0x10" fmla="*/ 26 w 8055"/>
              <a:gd name="p0y10" fmla="*/ 600 h 600"/>
              <a:gd name="p0x11" fmla="*/ 0 w 8055"/>
              <a:gd name="p0y11" fmla="*/ 573 h 600"/>
              <a:gd name="p0x12" fmla="*/ 0 w 8055"/>
              <a:gd name="p0y12" fmla="*/ 540 h 600"/>
              <a:gd name="p0x13" fmla="*/ 0 w 8055"/>
              <a:gd name="p0y13" fmla="*/ 60 h 600"/>
              <a:gd name="p0x14" fmla="*/ 0 w 8055"/>
              <a:gd name="p0y14" fmla="*/ 26 h 600"/>
              <a:gd name="p0x15" fmla="*/ 26 w 8055"/>
              <a:gd name="p0y15" fmla="*/ 0 h 600"/>
              <a:gd name="p0x16" fmla="*/ 60 w 8055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2630"/>
              <a:lumOff val="97370"/>
            </a:schemeClr>
          </a:solidFill>
          <a:ln w="9525" cmpd="sng">
            <a:solidFill>
              <a:srgbClr val="E8DDC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6457950" y="2444115"/>
            <a:ext cx="609600" cy="257175"/>
          </a:xfrm>
          <a:custGeom>
            <a:avLst/>
            <a:gdLst>
              <a:gd name="sw" fmla="*/ 1 w 960"/>
              <a:gd name="sh" fmla="*/ 1 h 405"/>
              <a:gd name="mins" fmla="min sw sh"/>
              <a:gd name="dsw" fmla="+- 0 sw mins"/>
              <a:gd name="dsh" fmla="+- 0 sh mins"/>
              <a:gd name="p0x0" fmla="*/ 60 w 960"/>
              <a:gd name="p0y0" fmla="*/ 0 h 405"/>
              <a:gd name="p0x1" fmla="*/ 900 w 960"/>
              <a:gd name="p0y1" fmla="*/ 0 h 405"/>
              <a:gd name="p0x2" fmla="*/ 933 w 960"/>
              <a:gd name="p0y2" fmla="*/ 0 h 405"/>
              <a:gd name="p0x3" fmla="*/ 960 w 960"/>
              <a:gd name="p0y3" fmla="*/ 26 h 405"/>
              <a:gd name="p0x4" fmla="*/ 960 w 960"/>
              <a:gd name="p0y4" fmla="*/ 60 h 405"/>
              <a:gd name="p0x5" fmla="*/ 960 w 960"/>
              <a:gd name="p0y5" fmla="*/ 345 h 405"/>
              <a:gd name="p0x6" fmla="*/ 960 w 960"/>
              <a:gd name="p0y6" fmla="*/ 378 h 405"/>
              <a:gd name="p0x7" fmla="*/ 933 w 960"/>
              <a:gd name="p0y7" fmla="*/ 405 h 405"/>
              <a:gd name="p0x8" fmla="*/ 900 w 960"/>
              <a:gd name="p0y8" fmla="*/ 405 h 405"/>
              <a:gd name="p0x9" fmla="*/ 60 w 960"/>
              <a:gd name="p0y9" fmla="*/ 405 h 405"/>
              <a:gd name="p0x10" fmla="*/ 26 w 960"/>
              <a:gd name="p0y10" fmla="*/ 405 h 405"/>
              <a:gd name="p0x11" fmla="*/ 0 w 960"/>
              <a:gd name="p0y11" fmla="*/ 378 h 405"/>
              <a:gd name="p0x12" fmla="*/ 0 w 960"/>
              <a:gd name="p0y12" fmla="*/ 345 h 405"/>
              <a:gd name="p0x13" fmla="*/ 0 w 960"/>
              <a:gd name="p0y13" fmla="*/ 60 h 405"/>
              <a:gd name="p0x14" fmla="*/ 0 w 960"/>
              <a:gd name="p0y14" fmla="*/ 26 h 405"/>
              <a:gd name="p0x15" fmla="*/ 26 w 960"/>
              <a:gd name="p0y15" fmla="*/ 0 h 405"/>
              <a:gd name="p0x16" fmla="*/ 60 w 960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6534150" y="2468899"/>
            <a:ext cx="6096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做什么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7143826" y="2413178"/>
            <a:ext cx="18860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明确要执行的具体事项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6338570" y="2810510"/>
            <a:ext cx="5114925" cy="381000"/>
          </a:xfrm>
          <a:custGeom>
            <a:avLst/>
            <a:gdLst>
              <a:gd name="sw" fmla="*/ 1 w 8055"/>
              <a:gd name="sh" fmla="*/ 1 h 600"/>
              <a:gd name="mins" fmla="min sw sh"/>
              <a:gd name="dsw" fmla="+- 0 sw mins"/>
              <a:gd name="dsh" fmla="+- 0 sh mins"/>
              <a:gd name="p0x0" fmla="*/ 60 w 8055"/>
              <a:gd name="p0y0" fmla="*/ 0 h 600"/>
              <a:gd name="p0x1" fmla="*/ 7995 w 8055"/>
              <a:gd name="p0y1" fmla="*/ 0 h 600"/>
              <a:gd name="p0x2" fmla="*/ 8028 w 8055"/>
              <a:gd name="p0y2" fmla="*/ 0 h 600"/>
              <a:gd name="p0x3" fmla="*/ 8055 w 8055"/>
              <a:gd name="p0y3" fmla="*/ 26 h 600"/>
              <a:gd name="p0x4" fmla="*/ 8055 w 8055"/>
              <a:gd name="p0y4" fmla="*/ 60 h 600"/>
              <a:gd name="p0x5" fmla="*/ 8055 w 8055"/>
              <a:gd name="p0y5" fmla="*/ 540 h 600"/>
              <a:gd name="p0x6" fmla="*/ 8055 w 8055"/>
              <a:gd name="p0y6" fmla="*/ 573 h 600"/>
              <a:gd name="p0x7" fmla="*/ 8028 w 8055"/>
              <a:gd name="p0y7" fmla="*/ 600 h 600"/>
              <a:gd name="p0x8" fmla="*/ 7995 w 8055"/>
              <a:gd name="p0y8" fmla="*/ 600 h 600"/>
              <a:gd name="p0x9" fmla="*/ 60 w 8055"/>
              <a:gd name="p0y9" fmla="*/ 600 h 600"/>
              <a:gd name="p0x10" fmla="*/ 26 w 8055"/>
              <a:gd name="p0y10" fmla="*/ 600 h 600"/>
              <a:gd name="p0x11" fmla="*/ 0 w 8055"/>
              <a:gd name="p0y11" fmla="*/ 573 h 600"/>
              <a:gd name="p0x12" fmla="*/ 0 w 8055"/>
              <a:gd name="p0y12" fmla="*/ 540 h 600"/>
              <a:gd name="p0x13" fmla="*/ 0 w 8055"/>
              <a:gd name="p0y13" fmla="*/ 60 h 600"/>
              <a:gd name="p0x14" fmla="*/ 0 w 8055"/>
              <a:gd name="p0y14" fmla="*/ 26 h 600"/>
              <a:gd name="p0x15" fmla="*/ 26 w 8055"/>
              <a:gd name="p0y15" fmla="*/ 0 h 600"/>
              <a:gd name="p0x16" fmla="*/ 60 w 8055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2630"/>
              <a:lumOff val="97370"/>
            </a:schemeClr>
          </a:solidFill>
          <a:ln w="9525" cmpd="sng">
            <a:solidFill>
              <a:srgbClr val="E8DDC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6457950" y="2882265"/>
            <a:ext cx="609600" cy="257175"/>
          </a:xfrm>
          <a:custGeom>
            <a:avLst/>
            <a:gdLst>
              <a:gd name="sw" fmla="*/ 1 w 960"/>
              <a:gd name="sh" fmla="*/ 1 h 405"/>
              <a:gd name="mins" fmla="min sw sh"/>
              <a:gd name="dsw" fmla="+- 0 sw mins"/>
              <a:gd name="dsh" fmla="+- 0 sh mins"/>
              <a:gd name="p0x0" fmla="*/ 60 w 960"/>
              <a:gd name="p0y0" fmla="*/ 0 h 405"/>
              <a:gd name="p0x1" fmla="*/ 900 w 960"/>
              <a:gd name="p0y1" fmla="*/ 0 h 405"/>
              <a:gd name="p0x2" fmla="*/ 933 w 960"/>
              <a:gd name="p0y2" fmla="*/ 0 h 405"/>
              <a:gd name="p0x3" fmla="*/ 960 w 960"/>
              <a:gd name="p0y3" fmla="*/ 26 h 405"/>
              <a:gd name="p0x4" fmla="*/ 960 w 960"/>
              <a:gd name="p0y4" fmla="*/ 60 h 405"/>
              <a:gd name="p0x5" fmla="*/ 960 w 960"/>
              <a:gd name="p0y5" fmla="*/ 345 h 405"/>
              <a:gd name="p0x6" fmla="*/ 960 w 960"/>
              <a:gd name="p0y6" fmla="*/ 378 h 405"/>
              <a:gd name="p0x7" fmla="*/ 933 w 960"/>
              <a:gd name="p0y7" fmla="*/ 405 h 405"/>
              <a:gd name="p0x8" fmla="*/ 900 w 960"/>
              <a:gd name="p0y8" fmla="*/ 405 h 405"/>
              <a:gd name="p0x9" fmla="*/ 60 w 960"/>
              <a:gd name="p0y9" fmla="*/ 405 h 405"/>
              <a:gd name="p0x10" fmla="*/ 26 w 960"/>
              <a:gd name="p0y10" fmla="*/ 405 h 405"/>
              <a:gd name="p0x11" fmla="*/ 0 w 960"/>
              <a:gd name="p0y11" fmla="*/ 378 h 405"/>
              <a:gd name="p0x12" fmla="*/ 0 w 960"/>
              <a:gd name="p0y12" fmla="*/ 345 h 405"/>
              <a:gd name="p0x13" fmla="*/ 0 w 960"/>
              <a:gd name="p0y13" fmla="*/ 60 h 405"/>
              <a:gd name="p0x14" fmla="*/ 0 w 960"/>
              <a:gd name="p0y14" fmla="*/ 26 h 405"/>
              <a:gd name="p0x15" fmla="*/ 26 w 960"/>
              <a:gd name="p0y15" fmla="*/ 0 h 405"/>
              <a:gd name="p0x16" fmla="*/ 60 w 960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6534150" y="2907049"/>
            <a:ext cx="6096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怎么做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7143826" y="2851328"/>
            <a:ext cx="18860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给出可操作的方法步骤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6338570" y="3248660"/>
            <a:ext cx="5114925" cy="381000"/>
          </a:xfrm>
          <a:custGeom>
            <a:avLst/>
            <a:gdLst>
              <a:gd name="sw" fmla="*/ 1 w 8055"/>
              <a:gd name="sh" fmla="*/ 1 h 600"/>
              <a:gd name="mins" fmla="min sw sh"/>
              <a:gd name="dsw" fmla="+- 0 sw mins"/>
              <a:gd name="dsh" fmla="+- 0 sh mins"/>
              <a:gd name="p0x0" fmla="*/ 60 w 8055"/>
              <a:gd name="p0y0" fmla="*/ 0 h 600"/>
              <a:gd name="p0x1" fmla="*/ 7995 w 8055"/>
              <a:gd name="p0y1" fmla="*/ 0 h 600"/>
              <a:gd name="p0x2" fmla="*/ 8028 w 8055"/>
              <a:gd name="p0y2" fmla="*/ 0 h 600"/>
              <a:gd name="p0x3" fmla="*/ 8055 w 8055"/>
              <a:gd name="p0y3" fmla="*/ 26 h 600"/>
              <a:gd name="p0x4" fmla="*/ 8055 w 8055"/>
              <a:gd name="p0y4" fmla="*/ 60 h 600"/>
              <a:gd name="p0x5" fmla="*/ 8055 w 8055"/>
              <a:gd name="p0y5" fmla="*/ 540 h 600"/>
              <a:gd name="p0x6" fmla="*/ 8055 w 8055"/>
              <a:gd name="p0y6" fmla="*/ 573 h 600"/>
              <a:gd name="p0x7" fmla="*/ 8028 w 8055"/>
              <a:gd name="p0y7" fmla="*/ 600 h 600"/>
              <a:gd name="p0x8" fmla="*/ 7995 w 8055"/>
              <a:gd name="p0y8" fmla="*/ 600 h 600"/>
              <a:gd name="p0x9" fmla="*/ 60 w 8055"/>
              <a:gd name="p0y9" fmla="*/ 600 h 600"/>
              <a:gd name="p0x10" fmla="*/ 26 w 8055"/>
              <a:gd name="p0y10" fmla="*/ 600 h 600"/>
              <a:gd name="p0x11" fmla="*/ 0 w 8055"/>
              <a:gd name="p0y11" fmla="*/ 573 h 600"/>
              <a:gd name="p0x12" fmla="*/ 0 w 8055"/>
              <a:gd name="p0y12" fmla="*/ 540 h 600"/>
              <a:gd name="p0x13" fmla="*/ 0 w 8055"/>
              <a:gd name="p0y13" fmla="*/ 60 h 600"/>
              <a:gd name="p0x14" fmla="*/ 0 w 8055"/>
              <a:gd name="p0y14" fmla="*/ 26 h 600"/>
              <a:gd name="p0x15" fmla="*/ 26 w 8055"/>
              <a:gd name="p0y15" fmla="*/ 0 h 600"/>
              <a:gd name="p0x16" fmla="*/ 60 w 8055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2630"/>
              <a:lumOff val="97370"/>
            </a:schemeClr>
          </a:solidFill>
          <a:ln w="9525" cmpd="sng">
            <a:solidFill>
              <a:srgbClr val="E8DDC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6457950" y="3320415"/>
            <a:ext cx="762000" cy="257175"/>
          </a:xfrm>
          <a:custGeom>
            <a:avLst/>
            <a:gdLst>
              <a:gd name="sw" fmla="*/ 1 w 1200"/>
              <a:gd name="sh" fmla="*/ 1 h 405"/>
              <a:gd name="mins" fmla="min sw sh"/>
              <a:gd name="dsw" fmla="+- 0 sw mins"/>
              <a:gd name="dsh" fmla="+- 0 sh mins"/>
              <a:gd name="p0x0" fmla="*/ 60 w 1200"/>
              <a:gd name="p0y0" fmla="*/ 0 h 405"/>
              <a:gd name="p0x1" fmla="*/ 1140 w 1200"/>
              <a:gd name="p0y1" fmla="*/ 0 h 405"/>
              <a:gd name="p0x2" fmla="*/ 1173 w 1200"/>
              <a:gd name="p0y2" fmla="*/ 0 h 405"/>
              <a:gd name="p0x3" fmla="*/ 1200 w 1200"/>
              <a:gd name="p0y3" fmla="*/ 26 h 405"/>
              <a:gd name="p0x4" fmla="*/ 1200 w 1200"/>
              <a:gd name="p0y4" fmla="*/ 60 h 405"/>
              <a:gd name="p0x5" fmla="*/ 1200 w 1200"/>
              <a:gd name="p0y5" fmla="*/ 345 h 405"/>
              <a:gd name="p0x6" fmla="*/ 1200 w 1200"/>
              <a:gd name="p0y6" fmla="*/ 378 h 405"/>
              <a:gd name="p0x7" fmla="*/ 1173 w 1200"/>
              <a:gd name="p0y7" fmla="*/ 405 h 405"/>
              <a:gd name="p0x8" fmla="*/ 1140 w 1200"/>
              <a:gd name="p0y8" fmla="*/ 405 h 405"/>
              <a:gd name="p0x9" fmla="*/ 60 w 1200"/>
              <a:gd name="p0y9" fmla="*/ 405 h 405"/>
              <a:gd name="p0x10" fmla="*/ 26 w 1200"/>
              <a:gd name="p0y10" fmla="*/ 405 h 405"/>
              <a:gd name="p0x11" fmla="*/ 0 w 1200"/>
              <a:gd name="p0y11" fmla="*/ 378 h 405"/>
              <a:gd name="p0x12" fmla="*/ 0 w 1200"/>
              <a:gd name="p0y12" fmla="*/ 345 h 405"/>
              <a:gd name="p0x13" fmla="*/ 0 w 1200"/>
              <a:gd name="p0y13" fmla="*/ 60 h 405"/>
              <a:gd name="p0x14" fmla="*/ 0 w 1200"/>
              <a:gd name="p0y14" fmla="*/ 26 h 405"/>
              <a:gd name="p0x15" fmla="*/ 26 w 1200"/>
              <a:gd name="p0y15" fmla="*/ 0 h 405"/>
              <a:gd name="p0x16" fmla="*/ 60 w 1200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6534150" y="3345199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何时完成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7296226" y="3289478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设定明确时限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0"/>
            </p:custDataLst>
          </p:nvPr>
        </p:nvSpPr>
        <p:spPr>
          <a:xfrm>
            <a:off x="575945" y="3747770"/>
            <a:ext cx="11039475" cy="2004060"/>
          </a:xfrm>
          <a:custGeom>
            <a:avLst/>
            <a:gdLst>
              <a:gd name="sw" fmla="*/ 1 w 17385"/>
              <a:gd name="sh" fmla="*/ 1 h 3155"/>
              <a:gd name="mins" fmla="min sw sh"/>
              <a:gd name="dsw" fmla="+- 0 sw mins"/>
              <a:gd name="dsh" fmla="+- 0 sh mins"/>
              <a:gd name="p0x0" fmla="*/ 120 w 17385"/>
              <a:gd name="p0y0" fmla="*/ 0 h 3155"/>
              <a:gd name="p0x1" fmla="*/ 17265 w 17385"/>
              <a:gd name="p0y1" fmla="*/ 0 h 3155"/>
              <a:gd name="p0x2" fmla="*/ 17331 w 17385"/>
              <a:gd name="p0y2" fmla="*/ 0 h 3155"/>
              <a:gd name="p0x3" fmla="*/ 17385 w 17385"/>
              <a:gd name="p0y3" fmla="*/ 53 h 3155"/>
              <a:gd name="p0x4" fmla="*/ 17385 w 17385"/>
              <a:gd name="p0y4" fmla="*/ 120 h 3155"/>
              <a:gd name="p0x5" fmla="*/ 17385 w 17385"/>
              <a:gd name="p0y5" fmla="*/ 3035 h 3155"/>
              <a:gd name="p0x6" fmla="*/ 17385 w 17385"/>
              <a:gd name="p0y6" fmla="*/ 3102 h 3155"/>
              <a:gd name="p0x7" fmla="*/ 17331 w 17385"/>
              <a:gd name="p0y7" fmla="*/ 3155 h 3155"/>
              <a:gd name="p0x8" fmla="*/ 17265 w 17385"/>
              <a:gd name="p0y8" fmla="*/ 3155 h 3155"/>
              <a:gd name="p0x9" fmla="*/ 120 w 17385"/>
              <a:gd name="p0y9" fmla="*/ 3155 h 3155"/>
              <a:gd name="p0x10" fmla="*/ 53 w 17385"/>
              <a:gd name="p0y10" fmla="*/ 3155 h 3155"/>
              <a:gd name="p0x11" fmla="*/ 0 w 17385"/>
              <a:gd name="p0y11" fmla="*/ 3102 h 3155"/>
              <a:gd name="p0x12" fmla="*/ 0 w 17385"/>
              <a:gd name="p0y12" fmla="*/ 3035 h 3155"/>
              <a:gd name="p0x13" fmla="*/ 0 w 17385"/>
              <a:gd name="p0y13" fmla="*/ 120 h 3155"/>
              <a:gd name="p0x14" fmla="*/ 0 w 17385"/>
              <a:gd name="p0y14" fmla="*/ 53 h 3155"/>
              <a:gd name="p0x15" fmla="*/ 53 w 17385"/>
              <a:gd name="p0y15" fmla="*/ 0 h 3155"/>
              <a:gd name="p0x16" fmla="*/ 120 w 1738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733425" y="3867150"/>
            <a:ext cx="10725150" cy="580390"/>
            <a:chOff x="1155" y="6090"/>
            <a:chExt cx="16890" cy="914"/>
          </a:xfrm>
        </p:grpSpPr>
        <p:sp>
          <p:nvSpPr>
            <p:cNvPr id="44" name="任意多边形 43"/>
            <p:cNvSpPr/>
            <p:nvPr>
              <p:custDataLst>
                <p:tags r:id="rId41"/>
              </p:custDataLst>
            </p:nvPr>
          </p:nvSpPr>
          <p:spPr>
            <a:xfrm>
              <a:off x="1155" y="6090"/>
              <a:ext cx="16890" cy="915"/>
            </a:xfrm>
            <a:custGeom>
              <a:avLst/>
              <a:gdLst>
                <a:gd name="sw" fmla="*/ 1 w 16890"/>
                <a:gd name="sh" fmla="*/ 1 h 915"/>
                <a:gd name="mins" fmla="min sw sh"/>
                <a:gd name="dsw" fmla="+- 0 sw mins"/>
                <a:gd name="dsh" fmla="+- 0 sh mins"/>
                <a:gd name="p0x0" fmla="*/ 0 w 16890"/>
                <a:gd name="p0y0" fmla="*/ 0 h 915"/>
                <a:gd name="p0x1" fmla="*/ 16890 w 16890"/>
                <a:gd name="p0y1" fmla="*/ 0 h 915"/>
                <a:gd name="p0x2" fmla="*/ 16890 w 16890"/>
                <a:gd name="p0y2" fmla="*/ 915 h 915"/>
                <a:gd name="p0x3" fmla="*/ 0 w 16890"/>
                <a:gd name="p0y3" fmla="*/ 915 h 915"/>
                <a:gd name="p0x4" fmla="*/ 0 w 16890"/>
                <a:gd name="p0y4" fmla="*/ 0 h 9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2"/>
              </p:custDataLst>
            </p:nvPr>
          </p:nvSpPr>
          <p:spPr>
            <a:xfrm>
              <a:off x="1155" y="6990"/>
              <a:ext cx="16890" cy="15"/>
            </a:xfrm>
            <a:custGeom>
              <a:avLst/>
              <a:gdLst>
                <a:gd name="sw" fmla="*/ 1 w 16890"/>
                <a:gd name="sh" fmla="*/ 1 h 15"/>
                <a:gd name="mins" fmla="min sw sh"/>
                <a:gd name="dsw" fmla="+- 0 sw mins"/>
                <a:gd name="dsh" fmla="+- 0 sh mins"/>
                <a:gd name="p0x0" fmla="*/ 16890 w 16890"/>
                <a:gd name="p0y0" fmla="*/ 15 h 15"/>
                <a:gd name="p0x1" fmla="*/ 0 w 16890"/>
                <a:gd name="p0y1" fmla="*/ 15 h 15"/>
                <a:gd name="p0x2" fmla="*/ 0 w 16890"/>
                <a:gd name="p0y2" fmla="*/ 0 h 15"/>
                <a:gd name="p0x3" fmla="*/ 16890 w 16890"/>
                <a:gd name="p0y3" fmla="*/ 0 h 15"/>
                <a:gd name="p0x4" fmla="*/ 16890 w 168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7" name="任意多边形 46"/>
          <p:cNvSpPr/>
          <p:nvPr>
            <p:custDataLst>
              <p:tags r:id="rId43"/>
            </p:custDataLst>
          </p:nvPr>
        </p:nvSpPr>
        <p:spPr>
          <a:xfrm>
            <a:off x="733425" y="38671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 descr="4a962b75-c384-11f1-a3d6-4ae5560fbfd8"/>
          <p:cNvPicPr/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828675" y="3962400"/>
            <a:ext cx="304800" cy="30480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47"/>
            </p:custDataLst>
          </p:nvPr>
        </p:nvSpPr>
        <p:spPr>
          <a:xfrm>
            <a:off x="1343025" y="3931920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正文三层次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48"/>
            </p:custDataLst>
          </p:nvPr>
        </p:nvSpPr>
        <p:spPr>
          <a:xfrm>
            <a:off x="733425" y="4562475"/>
            <a:ext cx="3472815" cy="1069975"/>
          </a:xfrm>
          <a:custGeom>
            <a:avLst/>
            <a:gdLst>
              <a:gd name="sw" fmla="*/ 1 w 5469"/>
              <a:gd name="sh" fmla="*/ 1 h 1685"/>
              <a:gd name="mins" fmla="min sw sh"/>
              <a:gd name="dsw" fmla="+- 0 sw mins"/>
              <a:gd name="dsh" fmla="+- 0 sh mins"/>
              <a:gd name="p0x0" fmla="*/ 60 w 5469"/>
              <a:gd name="p0y0" fmla="*/ 0 h 1685"/>
              <a:gd name="p0x1" fmla="*/ 5409 w 5469"/>
              <a:gd name="p0y1" fmla="*/ 0 h 1685"/>
              <a:gd name="p0x2" fmla="*/ 5443 w 5469"/>
              <a:gd name="p0y2" fmla="*/ 0 h 1685"/>
              <a:gd name="p0x3" fmla="*/ 5469 w 5469"/>
              <a:gd name="p0y3" fmla="*/ 26 h 1685"/>
              <a:gd name="p0x4" fmla="*/ 5469 w 5469"/>
              <a:gd name="p0y4" fmla="*/ 60 h 1685"/>
              <a:gd name="p0x5" fmla="*/ 5469 w 5469"/>
              <a:gd name="p0y5" fmla="*/ 1625 h 1685"/>
              <a:gd name="p0x6" fmla="*/ 5469 w 5469"/>
              <a:gd name="p0y6" fmla="*/ 1659 h 1685"/>
              <a:gd name="p0x7" fmla="*/ 5443 w 5469"/>
              <a:gd name="p0y7" fmla="*/ 1685 h 1685"/>
              <a:gd name="p0x8" fmla="*/ 5409 w 5469"/>
              <a:gd name="p0y8" fmla="*/ 1685 h 1685"/>
              <a:gd name="p0x9" fmla="*/ 60 w 5469"/>
              <a:gd name="p0y9" fmla="*/ 1685 h 1685"/>
              <a:gd name="p0x10" fmla="*/ 26 w 5469"/>
              <a:gd name="p0y10" fmla="*/ 1685 h 1685"/>
              <a:gd name="p0x11" fmla="*/ 0 w 5469"/>
              <a:gd name="p0y11" fmla="*/ 1659 h 1685"/>
              <a:gd name="p0x12" fmla="*/ 0 w 5469"/>
              <a:gd name="p0y12" fmla="*/ 1625 h 1685"/>
              <a:gd name="p0x13" fmla="*/ 0 w 5469"/>
              <a:gd name="p0y13" fmla="*/ 60 h 1685"/>
              <a:gd name="p0x14" fmla="*/ 0 w 5469"/>
              <a:gd name="p0y14" fmla="*/ 26 h 1685"/>
              <a:gd name="p0x15" fmla="*/ 26 w 5469"/>
              <a:gd name="p0y15" fmla="*/ 0 h 1685"/>
              <a:gd name="p0x16" fmla="*/ 60 w 5469"/>
              <a:gd name="p0y16" fmla="*/ 0 h 16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49"/>
            </p:custDataLst>
          </p:nvPr>
        </p:nvSpPr>
        <p:spPr>
          <a:xfrm>
            <a:off x="847725" y="4638675"/>
            <a:ext cx="324482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发文缘由</a:t>
            </a:r>
            <a:endParaRPr sz="12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50"/>
            </p:custDataLst>
          </p:nvPr>
        </p:nvSpPr>
        <p:spPr>
          <a:xfrm>
            <a:off x="847725" y="4864894"/>
            <a:ext cx="3244825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说明背景和依据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任意多边形 54"/>
          <p:cNvSpPr/>
          <p:nvPr>
            <p:custDataLst>
              <p:tags r:id="rId51"/>
            </p:custDataLst>
          </p:nvPr>
        </p:nvSpPr>
        <p:spPr>
          <a:xfrm>
            <a:off x="4358640" y="4562475"/>
            <a:ext cx="3473450" cy="1069975"/>
          </a:xfrm>
          <a:custGeom>
            <a:avLst/>
            <a:gdLst>
              <a:gd name="sw" fmla="*/ 1 w 5469"/>
              <a:gd name="sh" fmla="*/ 1 h 1685"/>
              <a:gd name="mins" fmla="min sw sh"/>
              <a:gd name="dsw" fmla="+- 0 sw mins"/>
              <a:gd name="dsh" fmla="+- 0 sh mins"/>
              <a:gd name="p0x0" fmla="*/ 60 w 5469"/>
              <a:gd name="p0y0" fmla="*/ 0 h 1685"/>
              <a:gd name="p0x1" fmla="*/ 5409 w 5469"/>
              <a:gd name="p0y1" fmla="*/ 0 h 1685"/>
              <a:gd name="p0x2" fmla="*/ 5443 w 5469"/>
              <a:gd name="p0y2" fmla="*/ 0 h 1685"/>
              <a:gd name="p0x3" fmla="*/ 5469 w 5469"/>
              <a:gd name="p0y3" fmla="*/ 26 h 1685"/>
              <a:gd name="p0x4" fmla="*/ 5469 w 5469"/>
              <a:gd name="p0y4" fmla="*/ 60 h 1685"/>
              <a:gd name="p0x5" fmla="*/ 5469 w 5469"/>
              <a:gd name="p0y5" fmla="*/ 1625 h 1685"/>
              <a:gd name="p0x6" fmla="*/ 5469 w 5469"/>
              <a:gd name="p0y6" fmla="*/ 1659 h 1685"/>
              <a:gd name="p0x7" fmla="*/ 5443 w 5469"/>
              <a:gd name="p0y7" fmla="*/ 1685 h 1685"/>
              <a:gd name="p0x8" fmla="*/ 5409 w 5469"/>
              <a:gd name="p0y8" fmla="*/ 1685 h 1685"/>
              <a:gd name="p0x9" fmla="*/ 60 w 5469"/>
              <a:gd name="p0y9" fmla="*/ 1685 h 1685"/>
              <a:gd name="p0x10" fmla="*/ 26 w 5469"/>
              <a:gd name="p0y10" fmla="*/ 1685 h 1685"/>
              <a:gd name="p0x11" fmla="*/ 0 w 5469"/>
              <a:gd name="p0y11" fmla="*/ 1659 h 1685"/>
              <a:gd name="p0x12" fmla="*/ 0 w 5469"/>
              <a:gd name="p0y12" fmla="*/ 1625 h 1685"/>
              <a:gd name="p0x13" fmla="*/ 0 w 5469"/>
              <a:gd name="p0y13" fmla="*/ 60 h 1685"/>
              <a:gd name="p0x14" fmla="*/ 0 w 5469"/>
              <a:gd name="p0y14" fmla="*/ 26 h 1685"/>
              <a:gd name="p0x15" fmla="*/ 26 w 5469"/>
              <a:gd name="p0y15" fmla="*/ 0 h 1685"/>
              <a:gd name="p0x16" fmla="*/ 60 w 5469"/>
              <a:gd name="p0y16" fmla="*/ 0 h 16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52"/>
            </p:custDataLst>
          </p:nvPr>
        </p:nvSpPr>
        <p:spPr>
          <a:xfrm>
            <a:off x="4473549" y="4638675"/>
            <a:ext cx="324482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通知事项</a:t>
            </a:r>
            <a:endParaRPr sz="12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53"/>
            </p:custDataLst>
          </p:nvPr>
        </p:nvSpPr>
        <p:spPr>
          <a:xfrm>
            <a:off x="4473549" y="4864894"/>
            <a:ext cx="3244825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分条列出，避免混段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任意多边形 57"/>
          <p:cNvSpPr/>
          <p:nvPr>
            <p:custDataLst>
              <p:tags r:id="rId54"/>
            </p:custDataLst>
          </p:nvPr>
        </p:nvSpPr>
        <p:spPr>
          <a:xfrm>
            <a:off x="7984490" y="4562475"/>
            <a:ext cx="3473450" cy="1069975"/>
          </a:xfrm>
          <a:custGeom>
            <a:avLst/>
            <a:gdLst>
              <a:gd name="sw" fmla="*/ 1 w 5469"/>
              <a:gd name="sh" fmla="*/ 1 h 1685"/>
              <a:gd name="mins" fmla="min sw sh"/>
              <a:gd name="dsw" fmla="+- 0 sw mins"/>
              <a:gd name="dsh" fmla="+- 0 sh mins"/>
              <a:gd name="p0x0" fmla="*/ 60 w 5469"/>
              <a:gd name="p0y0" fmla="*/ 0 h 1685"/>
              <a:gd name="p0x1" fmla="*/ 5409 w 5469"/>
              <a:gd name="p0y1" fmla="*/ 0 h 1685"/>
              <a:gd name="p0x2" fmla="*/ 5443 w 5469"/>
              <a:gd name="p0y2" fmla="*/ 0 h 1685"/>
              <a:gd name="p0x3" fmla="*/ 5469 w 5469"/>
              <a:gd name="p0y3" fmla="*/ 26 h 1685"/>
              <a:gd name="p0x4" fmla="*/ 5469 w 5469"/>
              <a:gd name="p0y4" fmla="*/ 60 h 1685"/>
              <a:gd name="p0x5" fmla="*/ 5469 w 5469"/>
              <a:gd name="p0y5" fmla="*/ 1625 h 1685"/>
              <a:gd name="p0x6" fmla="*/ 5469 w 5469"/>
              <a:gd name="p0y6" fmla="*/ 1659 h 1685"/>
              <a:gd name="p0x7" fmla="*/ 5443 w 5469"/>
              <a:gd name="p0y7" fmla="*/ 1685 h 1685"/>
              <a:gd name="p0x8" fmla="*/ 5409 w 5469"/>
              <a:gd name="p0y8" fmla="*/ 1685 h 1685"/>
              <a:gd name="p0x9" fmla="*/ 60 w 5469"/>
              <a:gd name="p0y9" fmla="*/ 1685 h 1685"/>
              <a:gd name="p0x10" fmla="*/ 26 w 5469"/>
              <a:gd name="p0y10" fmla="*/ 1685 h 1685"/>
              <a:gd name="p0x11" fmla="*/ 0 w 5469"/>
              <a:gd name="p0y11" fmla="*/ 1659 h 1685"/>
              <a:gd name="p0x12" fmla="*/ 0 w 5469"/>
              <a:gd name="p0y12" fmla="*/ 1625 h 1685"/>
              <a:gd name="p0x13" fmla="*/ 0 w 5469"/>
              <a:gd name="p0y13" fmla="*/ 60 h 1685"/>
              <a:gd name="p0x14" fmla="*/ 0 w 5469"/>
              <a:gd name="p0y14" fmla="*/ 26 h 1685"/>
              <a:gd name="p0x15" fmla="*/ 26 w 5469"/>
              <a:gd name="p0y15" fmla="*/ 0 h 1685"/>
              <a:gd name="p0x16" fmla="*/ 60 w 5469"/>
              <a:gd name="p0y16" fmla="*/ 0 h 16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5"/>
            </p:custDataLst>
          </p:nvPr>
        </p:nvSpPr>
        <p:spPr>
          <a:xfrm>
            <a:off x="8099374" y="4638675"/>
            <a:ext cx="324482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执行要求</a:t>
            </a:r>
            <a:endParaRPr sz="12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>
            <p:custDataLst>
              <p:tags r:id="rId56"/>
            </p:custDataLst>
          </p:nvPr>
        </p:nvSpPr>
        <p:spPr>
          <a:xfrm>
            <a:off x="8099374" y="4864894"/>
            <a:ext cx="3244825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结尾收束语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任意多边形 60"/>
          <p:cNvSpPr/>
          <p:nvPr>
            <p:custDataLst>
              <p:tags r:id="rId57"/>
            </p:custDataLst>
          </p:nvPr>
        </p:nvSpPr>
        <p:spPr>
          <a:xfrm>
            <a:off x="571500" y="598487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5CD6"/>
          </a:soli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>
            <p:custDataLst>
              <p:tags r:id="rId58"/>
            </p:custDataLst>
          </p:nvPr>
        </p:nvSpPr>
        <p:spPr>
          <a:xfrm>
            <a:off x="762000" y="6160751"/>
            <a:ext cx="4572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通知要明确具体，不能只讲原则</a:t>
            </a:r>
            <a:r>
              <a:rPr b="1">
                <a:solidFill>
                  <a:srgbClr val="FFF4C2"/>
                </a:solidFill>
                <a:latin typeface="微软雅黑" panose="020B0503020204020204" charset="-122"/>
                <a:ea typeface="微软雅黑" panose="020B0503020204020204" charset="-122"/>
              </a:rPr>
              <a:t>不讲操作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请示：一事一请向上报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请示写作：一文一事是硬边界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669415"/>
            <a:ext cx="11039475" cy="4802505"/>
          </a:xfrm>
          <a:custGeom>
            <a:avLst/>
            <a:gdLst>
              <a:gd name="sw" fmla="*/ 1 w 17385"/>
              <a:gd name="sh" fmla="*/ 1 h 7562"/>
              <a:gd name="mins" fmla="min sw sh"/>
              <a:gd name="dsw" fmla="+- 0 sw mins"/>
              <a:gd name="dsh" fmla="+- 0 sh mins"/>
              <a:gd name="p0x0" fmla="*/ 120 w 17385"/>
              <a:gd name="p0y0" fmla="*/ 0 h 7562"/>
              <a:gd name="p0x1" fmla="*/ 17265 w 17385"/>
              <a:gd name="p0y1" fmla="*/ 0 h 7562"/>
              <a:gd name="p0x2" fmla="*/ 17331 w 17385"/>
              <a:gd name="p0y2" fmla="*/ 0 h 7562"/>
              <a:gd name="p0x3" fmla="*/ 17385 w 17385"/>
              <a:gd name="p0y3" fmla="*/ 53 h 7562"/>
              <a:gd name="p0x4" fmla="*/ 17385 w 17385"/>
              <a:gd name="p0y4" fmla="*/ 120 h 7562"/>
              <a:gd name="p0x5" fmla="*/ 17385 w 17385"/>
              <a:gd name="p0y5" fmla="*/ 7442 h 7562"/>
              <a:gd name="p0x6" fmla="*/ 17385 w 17385"/>
              <a:gd name="p0y6" fmla="*/ 7508 h 7562"/>
              <a:gd name="p0x7" fmla="*/ 17331 w 17385"/>
              <a:gd name="p0y7" fmla="*/ 7562 h 7562"/>
              <a:gd name="p0x8" fmla="*/ 17265 w 17385"/>
              <a:gd name="p0y8" fmla="*/ 7562 h 7562"/>
              <a:gd name="p0x9" fmla="*/ 120 w 17385"/>
              <a:gd name="p0y9" fmla="*/ 7562 h 7562"/>
              <a:gd name="p0x10" fmla="*/ 53 w 17385"/>
              <a:gd name="p0y10" fmla="*/ 7562 h 7562"/>
              <a:gd name="p0x11" fmla="*/ 0 w 17385"/>
              <a:gd name="p0y11" fmla="*/ 7508 h 7562"/>
              <a:gd name="p0x12" fmla="*/ 0 w 17385"/>
              <a:gd name="p0y12" fmla="*/ 7442 h 7562"/>
              <a:gd name="p0x13" fmla="*/ 0 w 17385"/>
              <a:gd name="p0y13" fmla="*/ 120 h 7562"/>
              <a:gd name="p0x14" fmla="*/ 0 w 17385"/>
              <a:gd name="p0y14" fmla="*/ 53 h 7562"/>
              <a:gd name="p0x15" fmla="*/ 53 w 17385"/>
              <a:gd name="p0y15" fmla="*/ 0 h 7562"/>
              <a:gd name="p0x16" fmla="*/ 120 w 17385"/>
              <a:gd name="p0y16" fmla="*/ 0 h 75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5970" y="1836420"/>
            <a:ext cx="10639425" cy="1496060"/>
          </a:xfrm>
          <a:custGeom>
            <a:avLst/>
            <a:gdLst>
              <a:gd name="sw" fmla="*/ 1 w 16755"/>
              <a:gd name="sh" fmla="*/ 1 h 2356"/>
              <a:gd name="mins" fmla="min sw sh"/>
              <a:gd name="dsw" fmla="+- 0 sw mins"/>
              <a:gd name="dsh" fmla="+- 0 sh mins"/>
              <a:gd name="p0x0" fmla="*/ 120 w 16755"/>
              <a:gd name="p0y0" fmla="*/ 0 h 2356"/>
              <a:gd name="p0x1" fmla="*/ 16635 w 16755"/>
              <a:gd name="p0y1" fmla="*/ 0 h 2356"/>
              <a:gd name="p0x2" fmla="*/ 16701 w 16755"/>
              <a:gd name="p0y2" fmla="*/ 0 h 2356"/>
              <a:gd name="p0x3" fmla="*/ 16755 w 16755"/>
              <a:gd name="p0y3" fmla="*/ 53 h 2356"/>
              <a:gd name="p0x4" fmla="*/ 16755 w 16755"/>
              <a:gd name="p0y4" fmla="*/ 120 h 2356"/>
              <a:gd name="p0x5" fmla="*/ 16755 w 16755"/>
              <a:gd name="p0y5" fmla="*/ 2236 h 2356"/>
              <a:gd name="p0x6" fmla="*/ 16755 w 16755"/>
              <a:gd name="p0y6" fmla="*/ 2302 h 2356"/>
              <a:gd name="p0x7" fmla="*/ 16701 w 16755"/>
              <a:gd name="p0y7" fmla="*/ 2356 h 2356"/>
              <a:gd name="p0x8" fmla="*/ 16635 w 16755"/>
              <a:gd name="p0y8" fmla="*/ 2356 h 2356"/>
              <a:gd name="p0x9" fmla="*/ 120 w 16755"/>
              <a:gd name="p0y9" fmla="*/ 2356 h 2356"/>
              <a:gd name="p0x10" fmla="*/ 53 w 16755"/>
              <a:gd name="p0y10" fmla="*/ 2356 h 2356"/>
              <a:gd name="p0x11" fmla="*/ 0 w 16755"/>
              <a:gd name="p0y11" fmla="*/ 2302 h 2356"/>
              <a:gd name="p0x12" fmla="*/ 0 w 16755"/>
              <a:gd name="p0y12" fmla="*/ 2236 h 2356"/>
              <a:gd name="p0x13" fmla="*/ 0 w 16755"/>
              <a:gd name="p0y13" fmla="*/ 120 h 2356"/>
              <a:gd name="p0x14" fmla="*/ 0 w 16755"/>
              <a:gd name="p0y14" fmla="*/ 53 h 2356"/>
              <a:gd name="p0x15" fmla="*/ 53 w 16755"/>
              <a:gd name="p0y15" fmla="*/ 0 h 2356"/>
              <a:gd name="p0x16" fmla="*/ 120 w 16755"/>
              <a:gd name="p0y16" fmla="*/ 0 h 23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551884" y="192675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一文一事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867400" y="2332355"/>
            <a:ext cx="457200" cy="28575"/>
          </a:xfrm>
          <a:custGeom>
            <a:avLst/>
            <a:gdLst>
              <a:gd name="sw" fmla="*/ 1 w 720"/>
              <a:gd name="sh" fmla="*/ 1 h 45"/>
              <a:gd name="mins" fmla="min sw sh"/>
              <a:gd name="dsw" fmla="+- 0 sw mins"/>
              <a:gd name="dsh" fmla="+- 0 sh mins"/>
              <a:gd name="p0x0" fmla="*/ 22 w 720"/>
              <a:gd name="p0y0" fmla="*/ 0 h 45"/>
              <a:gd name="p0x1" fmla="*/ 697 w 720"/>
              <a:gd name="p0y1" fmla="*/ 0 h 45"/>
              <a:gd name="p0x2" fmla="*/ 709 w 720"/>
              <a:gd name="p0y2" fmla="*/ 0 h 45"/>
              <a:gd name="p0x3" fmla="*/ 720 w 720"/>
              <a:gd name="p0y3" fmla="*/ 10 h 45"/>
              <a:gd name="p0x4" fmla="*/ 720 w 720"/>
              <a:gd name="p0y4" fmla="*/ 22 h 45"/>
              <a:gd name="p0x5" fmla="*/ 720 w 720"/>
              <a:gd name="p0y5" fmla="*/ 34 h 45"/>
              <a:gd name="p0x6" fmla="*/ 709 w 720"/>
              <a:gd name="p0y6" fmla="*/ 45 h 45"/>
              <a:gd name="p0x7" fmla="*/ 697 w 720"/>
              <a:gd name="p0y7" fmla="*/ 45 h 45"/>
              <a:gd name="p0x8" fmla="*/ 22 w 720"/>
              <a:gd name="p0y8" fmla="*/ 45 h 45"/>
              <a:gd name="p0x9" fmla="*/ 10 w 720"/>
              <a:gd name="p0y9" fmla="*/ 45 h 45"/>
              <a:gd name="p0x10" fmla="*/ 0 w 720"/>
              <a:gd name="p0y10" fmla="*/ 34 h 45"/>
              <a:gd name="p0x11" fmla="*/ 0 w 720"/>
              <a:gd name="p0y11" fmla="*/ 22 h 45"/>
              <a:gd name="p0x12" fmla="*/ 0 w 720"/>
              <a:gd name="p0y12" fmla="*/ 10 h 45"/>
              <a:gd name="p0x13" fmla="*/ 10 w 720"/>
              <a:gd name="p0y13" fmla="*/ 0 h 45"/>
              <a:gd name="p0x14" fmla="*/ 22 w 72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476750" y="2403272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多件不相干事项不得塞进同一份请示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5970" y="3433445"/>
            <a:ext cx="10639425" cy="1496060"/>
          </a:xfrm>
          <a:custGeom>
            <a:avLst/>
            <a:gdLst>
              <a:gd name="sw" fmla="*/ 1 w 16755"/>
              <a:gd name="sh" fmla="*/ 1 h 2356"/>
              <a:gd name="mins" fmla="min sw sh"/>
              <a:gd name="dsw" fmla="+- 0 sw mins"/>
              <a:gd name="dsh" fmla="+- 0 sh mins"/>
              <a:gd name="p0x0" fmla="*/ 120 w 16755"/>
              <a:gd name="p0y0" fmla="*/ 0 h 2356"/>
              <a:gd name="p0x1" fmla="*/ 16635 w 16755"/>
              <a:gd name="p0y1" fmla="*/ 0 h 2356"/>
              <a:gd name="p0x2" fmla="*/ 16701 w 16755"/>
              <a:gd name="p0y2" fmla="*/ 0 h 2356"/>
              <a:gd name="p0x3" fmla="*/ 16755 w 16755"/>
              <a:gd name="p0y3" fmla="*/ 53 h 2356"/>
              <a:gd name="p0x4" fmla="*/ 16755 w 16755"/>
              <a:gd name="p0y4" fmla="*/ 120 h 2356"/>
              <a:gd name="p0x5" fmla="*/ 16755 w 16755"/>
              <a:gd name="p0y5" fmla="*/ 2236 h 2356"/>
              <a:gd name="p0x6" fmla="*/ 16755 w 16755"/>
              <a:gd name="p0y6" fmla="*/ 2302 h 2356"/>
              <a:gd name="p0x7" fmla="*/ 16701 w 16755"/>
              <a:gd name="p0y7" fmla="*/ 2356 h 2356"/>
              <a:gd name="p0x8" fmla="*/ 16635 w 16755"/>
              <a:gd name="p0y8" fmla="*/ 2356 h 2356"/>
              <a:gd name="p0x9" fmla="*/ 120 w 16755"/>
              <a:gd name="p0y9" fmla="*/ 2356 h 2356"/>
              <a:gd name="p0x10" fmla="*/ 53 w 16755"/>
              <a:gd name="p0y10" fmla="*/ 2356 h 2356"/>
              <a:gd name="p0x11" fmla="*/ 0 w 16755"/>
              <a:gd name="p0y11" fmla="*/ 2302 h 2356"/>
              <a:gd name="p0x12" fmla="*/ 0 w 16755"/>
              <a:gd name="p0y12" fmla="*/ 2236 h 2356"/>
              <a:gd name="p0x13" fmla="*/ 0 w 16755"/>
              <a:gd name="p0y13" fmla="*/ 120 h 2356"/>
              <a:gd name="p0x14" fmla="*/ 0 w 16755"/>
              <a:gd name="p0y14" fmla="*/ 53 h 2356"/>
              <a:gd name="p0x15" fmla="*/ 53 w 16755"/>
              <a:gd name="p0y15" fmla="*/ 0 h 2356"/>
              <a:gd name="p0x16" fmla="*/ 120 w 16755"/>
              <a:gd name="p0y16" fmla="*/ 0 h 23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71550" y="3523688"/>
            <a:ext cx="10248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结构三步走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971550" y="3987165"/>
            <a:ext cx="10248900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971550" y="421576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123950" y="4097093"/>
            <a:ext cx="400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缘由：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说明依据、困难，回答“为什么请示”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971550" y="44761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123950" y="4357250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事项：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明确请求批准、解决什么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971550" y="473583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123950" y="4617396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结语：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用“妥否，请批复”“以上请示，请予审批”收束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775970" y="5030470"/>
            <a:ext cx="5219700" cy="1274445"/>
          </a:xfrm>
          <a:custGeom>
            <a:avLst/>
            <a:gdLst>
              <a:gd name="sw" fmla="*/ 1 w 8220"/>
              <a:gd name="sh" fmla="*/ 1 h 2007"/>
              <a:gd name="mins" fmla="min sw sh"/>
              <a:gd name="dsw" fmla="+- 0 sw mins"/>
              <a:gd name="dsh" fmla="+- 0 sh mins"/>
              <a:gd name="p0x0" fmla="*/ 120 w 8220"/>
              <a:gd name="p0y0" fmla="*/ 0 h 2007"/>
              <a:gd name="p0x1" fmla="*/ 8100 w 8220"/>
              <a:gd name="p0y1" fmla="*/ 0 h 2007"/>
              <a:gd name="p0x2" fmla="*/ 8166 w 8220"/>
              <a:gd name="p0y2" fmla="*/ 0 h 2007"/>
              <a:gd name="p0x3" fmla="*/ 8220 w 8220"/>
              <a:gd name="p0y3" fmla="*/ 53 h 2007"/>
              <a:gd name="p0x4" fmla="*/ 8220 w 8220"/>
              <a:gd name="p0y4" fmla="*/ 120 h 2007"/>
              <a:gd name="p0x5" fmla="*/ 8220 w 8220"/>
              <a:gd name="p0y5" fmla="*/ 1887 h 2007"/>
              <a:gd name="p0x6" fmla="*/ 8220 w 8220"/>
              <a:gd name="p0y6" fmla="*/ 1953 h 2007"/>
              <a:gd name="p0x7" fmla="*/ 8166 w 8220"/>
              <a:gd name="p0y7" fmla="*/ 2007 h 2007"/>
              <a:gd name="p0x8" fmla="*/ 8100 w 8220"/>
              <a:gd name="p0y8" fmla="*/ 2007 h 2007"/>
              <a:gd name="p0x9" fmla="*/ 120 w 8220"/>
              <a:gd name="p0y9" fmla="*/ 2007 h 2007"/>
              <a:gd name="p0x10" fmla="*/ 53 w 8220"/>
              <a:gd name="p0y10" fmla="*/ 2007 h 2007"/>
              <a:gd name="p0x11" fmla="*/ 0 w 8220"/>
              <a:gd name="p0y11" fmla="*/ 1953 h 2007"/>
              <a:gd name="p0x12" fmla="*/ 0 w 8220"/>
              <a:gd name="p0y12" fmla="*/ 1887 h 2007"/>
              <a:gd name="p0x13" fmla="*/ 0 w 8220"/>
              <a:gd name="p0y13" fmla="*/ 120 h 2007"/>
              <a:gd name="p0x14" fmla="*/ 0 w 8220"/>
              <a:gd name="p0y14" fmla="*/ 53 h 2007"/>
              <a:gd name="p0x15" fmla="*/ 53 w 8220"/>
              <a:gd name="p0y15" fmla="*/ 0 h 2007"/>
              <a:gd name="p0x16" fmla="*/ 120 w 8220"/>
              <a:gd name="p0y16" fmla="*/ 0 h 20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971550" y="5110639"/>
            <a:ext cx="4829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两个高频错误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971550" y="5574030"/>
            <a:ext cx="4829175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971550" y="580263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3B3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123950" y="5684044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D43B3B"/>
                </a:solidFill>
                <a:latin typeface="微软雅黑" panose="020B0503020204020204" charset="-122"/>
                <a:ea typeface="微软雅黑" panose="020B0503020204020204" charset="-122"/>
              </a:rPr>
              <a:t>多头主送：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请示只送一个上级机关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971550" y="60921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3B3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1123950" y="5973442"/>
            <a:ext cx="457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D43B3B"/>
                </a:solidFill>
                <a:latin typeface="微软雅黑" panose="020B0503020204020204" charset="-122"/>
                <a:ea typeface="微软雅黑" panose="020B0503020204020204" charset="-122"/>
              </a:rPr>
              <a:t>与报告混淆：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请示需要上级答复，报告一般不需要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6195695" y="5030470"/>
            <a:ext cx="5219700" cy="1274445"/>
          </a:xfrm>
          <a:custGeom>
            <a:avLst/>
            <a:gdLst>
              <a:gd name="sw" fmla="*/ 1 w 8220"/>
              <a:gd name="sh" fmla="*/ 1 h 2007"/>
              <a:gd name="mins" fmla="min sw sh"/>
              <a:gd name="dsw" fmla="+- 0 sw mins"/>
              <a:gd name="dsh" fmla="+- 0 sh mins"/>
              <a:gd name="p0x0" fmla="*/ 120 w 8220"/>
              <a:gd name="p0y0" fmla="*/ 0 h 2007"/>
              <a:gd name="p0x1" fmla="*/ 8100 w 8220"/>
              <a:gd name="p0y1" fmla="*/ 0 h 2007"/>
              <a:gd name="p0x2" fmla="*/ 8166 w 8220"/>
              <a:gd name="p0y2" fmla="*/ 0 h 2007"/>
              <a:gd name="p0x3" fmla="*/ 8220 w 8220"/>
              <a:gd name="p0y3" fmla="*/ 53 h 2007"/>
              <a:gd name="p0x4" fmla="*/ 8220 w 8220"/>
              <a:gd name="p0y4" fmla="*/ 120 h 2007"/>
              <a:gd name="p0x5" fmla="*/ 8220 w 8220"/>
              <a:gd name="p0y5" fmla="*/ 1887 h 2007"/>
              <a:gd name="p0x6" fmla="*/ 8220 w 8220"/>
              <a:gd name="p0y6" fmla="*/ 1953 h 2007"/>
              <a:gd name="p0x7" fmla="*/ 8166 w 8220"/>
              <a:gd name="p0y7" fmla="*/ 2007 h 2007"/>
              <a:gd name="p0x8" fmla="*/ 8100 w 8220"/>
              <a:gd name="p0y8" fmla="*/ 2007 h 2007"/>
              <a:gd name="p0x9" fmla="*/ 120 w 8220"/>
              <a:gd name="p0y9" fmla="*/ 2007 h 2007"/>
              <a:gd name="p0x10" fmla="*/ 53 w 8220"/>
              <a:gd name="p0y10" fmla="*/ 2007 h 2007"/>
              <a:gd name="p0x11" fmla="*/ 0 w 8220"/>
              <a:gd name="p0y11" fmla="*/ 1953 h 2007"/>
              <a:gd name="p0x12" fmla="*/ 0 w 8220"/>
              <a:gd name="p0y12" fmla="*/ 1887 h 2007"/>
              <a:gd name="p0x13" fmla="*/ 0 w 8220"/>
              <a:gd name="p0y13" fmla="*/ 120 h 2007"/>
              <a:gd name="p0x14" fmla="*/ 0 w 8220"/>
              <a:gd name="p0y14" fmla="*/ 53 h 2007"/>
              <a:gd name="p0x15" fmla="*/ 53 w 8220"/>
              <a:gd name="p0y15" fmla="*/ 0 h 2007"/>
              <a:gd name="p0x16" fmla="*/ 120 w 8220"/>
              <a:gd name="p0y16" fmla="*/ 0 h 20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6391275" y="5110639"/>
            <a:ext cx="4829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写作建议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>
            <p:custDataLst>
              <p:tags r:id="rId26"/>
            </p:custDataLst>
          </p:nvPr>
        </p:nvSpPr>
        <p:spPr>
          <a:xfrm>
            <a:off x="6391275" y="5574030"/>
            <a:ext cx="4829175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6391275" y="580263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3B3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6543675" y="5684044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只摆问题不拿方案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6391275" y="60921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1AA37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6543675" y="5973442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AA37A"/>
                </a:solidFill>
                <a:latin typeface="微软雅黑" panose="020B0503020204020204" charset="-122"/>
                <a:ea typeface="微软雅黑" panose="020B0503020204020204" charset="-122"/>
              </a:rPr>
              <a:t>尽量附上自己的处理建议，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供上级参考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报告：如实向上汇报工作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报告：汇报工作、反映情况、答复询问，不需要上级批复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647700" y="1543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4abe465a-c384-11f1-991a-be3d9c699cc3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04850" y="1600200"/>
            <a:ext cx="1524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028700" y="1423988"/>
            <a:ext cx="10515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报告与请示，先分清一件事：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报告用于汇报工作、反映情况、答复询问，目的是让上级掌握实情；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不需要上级批复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，因此文中不能夹带请求事项。</a:t>
            </a:r>
            <a:endParaRPr sz="150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8"/>
            </p:custDataLst>
          </p:nvPr>
        </p:nvSpPr>
        <p:spPr>
          <a:xfrm>
            <a:off x="571500" y="6019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120 w 17400"/>
              <a:gd name="p0y0" fmla="*/ 0 h 720"/>
              <a:gd name="p0x1" fmla="*/ 17280 w 17400"/>
              <a:gd name="p0y1" fmla="*/ 0 h 720"/>
              <a:gd name="p0x2" fmla="*/ 17346 w 17400"/>
              <a:gd name="p0y2" fmla="*/ 0 h 720"/>
              <a:gd name="p0x3" fmla="*/ 17400 w 17400"/>
              <a:gd name="p0y3" fmla="*/ 53 h 720"/>
              <a:gd name="p0x4" fmla="*/ 17400 w 17400"/>
              <a:gd name="p0y4" fmla="*/ 120 h 720"/>
              <a:gd name="p0x5" fmla="*/ 17400 w 17400"/>
              <a:gd name="p0y5" fmla="*/ 600 h 720"/>
              <a:gd name="p0x6" fmla="*/ 17400 w 17400"/>
              <a:gd name="p0y6" fmla="*/ 666 h 720"/>
              <a:gd name="p0x7" fmla="*/ 17346 w 17400"/>
              <a:gd name="p0y7" fmla="*/ 720 h 720"/>
              <a:gd name="p0x8" fmla="*/ 17280 w 17400"/>
              <a:gd name="p0y8" fmla="*/ 720 h 720"/>
              <a:gd name="p0x9" fmla="*/ 120 w 17400"/>
              <a:gd name="p0y9" fmla="*/ 720 h 720"/>
              <a:gd name="p0x10" fmla="*/ 53 w 17400"/>
              <a:gd name="p0y10" fmla="*/ 720 h 720"/>
              <a:gd name="p0x11" fmla="*/ 0 w 17400"/>
              <a:gd name="p0y11" fmla="*/ 666 h 720"/>
              <a:gd name="p0x12" fmla="*/ 0 w 17400"/>
              <a:gd name="p0y12" fmla="*/ 600 h 720"/>
              <a:gd name="p0x13" fmla="*/ 0 w 17400"/>
              <a:gd name="p0y13" fmla="*/ 120 h 720"/>
              <a:gd name="p0x14" fmla="*/ 0 w 17400"/>
              <a:gd name="p0y14" fmla="*/ 53 h 720"/>
              <a:gd name="p0x15" fmla="*/ 53 w 17400"/>
              <a:gd name="p0y15" fmla="*/ 0 h 720"/>
              <a:gd name="p0x16" fmla="*/ 120 w 1740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9"/>
            </p:custDataLst>
          </p:nvPr>
        </p:nvSpPr>
        <p:spPr>
          <a:xfrm>
            <a:off x="723900" y="6118860"/>
            <a:ext cx="4572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accent1"/>
                </a:solidFill>
                <a:cs typeface="微软雅黑" panose="020B0503020204020204" charset="-122"/>
              </a:rPr>
              <a:t>“</a:t>
            </a:r>
            <a:endParaRPr b="1">
              <a:solidFill>
                <a:schemeClr val="accent1"/>
              </a:solidFill>
              <a:cs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10"/>
            </p:custDataLst>
          </p:nvPr>
        </p:nvSpPr>
        <p:spPr>
          <a:xfrm>
            <a:off x="1028776" y="6055100"/>
            <a:ext cx="5486552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有喜报喜、有忧报忧</a:t>
            </a:r>
            <a:r>
              <a:rPr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，不能只报成绩、回避问题。</a:t>
            </a:r>
            <a:endParaRPr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575945" y="2138045"/>
            <a:ext cx="11039475" cy="2005965"/>
          </a:xfrm>
          <a:custGeom>
            <a:avLst/>
            <a:gdLst>
              <a:gd name="sw" fmla="*/ 1 w 17385"/>
              <a:gd name="sh" fmla="*/ 1 h 3159"/>
              <a:gd name="mins" fmla="min sw sh"/>
              <a:gd name="dsw" fmla="+- 0 sw mins"/>
              <a:gd name="dsh" fmla="+- 0 sh mins"/>
              <a:gd name="p0x0" fmla="*/ 120 w 17385"/>
              <a:gd name="p0y0" fmla="*/ 0 h 3159"/>
              <a:gd name="p0x1" fmla="*/ 17265 w 17385"/>
              <a:gd name="p0y1" fmla="*/ 0 h 3159"/>
              <a:gd name="p0x2" fmla="*/ 17331 w 17385"/>
              <a:gd name="p0y2" fmla="*/ 0 h 3159"/>
              <a:gd name="p0x3" fmla="*/ 17385 w 17385"/>
              <a:gd name="p0y3" fmla="*/ 53 h 3159"/>
              <a:gd name="p0x4" fmla="*/ 17385 w 17385"/>
              <a:gd name="p0y4" fmla="*/ 120 h 3159"/>
              <a:gd name="p0x5" fmla="*/ 17385 w 17385"/>
              <a:gd name="p0y5" fmla="*/ 3039 h 3159"/>
              <a:gd name="p0x6" fmla="*/ 17385 w 17385"/>
              <a:gd name="p0y6" fmla="*/ 3105 h 3159"/>
              <a:gd name="p0x7" fmla="*/ 17331 w 17385"/>
              <a:gd name="p0y7" fmla="*/ 3159 h 3159"/>
              <a:gd name="p0x8" fmla="*/ 17265 w 17385"/>
              <a:gd name="p0y8" fmla="*/ 3159 h 3159"/>
              <a:gd name="p0x9" fmla="*/ 120 w 17385"/>
              <a:gd name="p0y9" fmla="*/ 3159 h 3159"/>
              <a:gd name="p0x10" fmla="*/ 53 w 17385"/>
              <a:gd name="p0y10" fmla="*/ 3159 h 3159"/>
              <a:gd name="p0x11" fmla="*/ 0 w 17385"/>
              <a:gd name="p0y11" fmla="*/ 3105 h 3159"/>
              <a:gd name="p0x12" fmla="*/ 0 w 17385"/>
              <a:gd name="p0y12" fmla="*/ 3039 h 3159"/>
              <a:gd name="p0x13" fmla="*/ 0 w 17385"/>
              <a:gd name="p0y13" fmla="*/ 120 h 3159"/>
              <a:gd name="p0x14" fmla="*/ 0 w 17385"/>
              <a:gd name="p0y14" fmla="*/ 53 h 3159"/>
              <a:gd name="p0x15" fmla="*/ 53 w 17385"/>
              <a:gd name="p0y15" fmla="*/ 0 h 3159"/>
              <a:gd name="p0x16" fmla="*/ 120 w 17385"/>
              <a:gd name="p0y16" fmla="*/ 0 h 315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771525" y="23285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4abe4766-c384-11f1-991a-be3d9c699cc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08" b="208"/>
          <a:stretch>
            <a:fillRect/>
          </a:stretch>
        </p:blipFill>
        <p:spPr>
          <a:xfrm>
            <a:off x="828675" y="2385695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152525" y="2279333"/>
            <a:ext cx="10267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工作报告四段式框架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17"/>
            </p:custDataLst>
          </p:nvPr>
        </p:nvSpPr>
        <p:spPr>
          <a:xfrm>
            <a:off x="771525" y="2743200"/>
            <a:ext cx="10648950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71525" y="2867025"/>
            <a:ext cx="352425" cy="352425"/>
          </a:xfrm>
          <a:custGeom>
            <a:avLst/>
            <a:gdLst>
              <a:gd name="sw" fmla="*/ 1 w 555"/>
              <a:gd name="sh" fmla="*/ 1 h 555"/>
              <a:gd name="mins" fmla="min sw sh"/>
              <a:gd name="dsw" fmla="+- 0 sw mins"/>
              <a:gd name="dsh" fmla="+- 0 sh mins"/>
              <a:gd name="p0x0" fmla="*/ 120 w 555"/>
              <a:gd name="p0y0" fmla="*/ 0 h 555"/>
              <a:gd name="p0x1" fmla="*/ 435 w 555"/>
              <a:gd name="p0y1" fmla="*/ 0 h 555"/>
              <a:gd name="p0x2" fmla="*/ 501 w 555"/>
              <a:gd name="p0y2" fmla="*/ 0 h 555"/>
              <a:gd name="p0x3" fmla="*/ 555 w 555"/>
              <a:gd name="p0y3" fmla="*/ 53 h 555"/>
              <a:gd name="p0x4" fmla="*/ 555 w 555"/>
              <a:gd name="p0y4" fmla="*/ 120 h 555"/>
              <a:gd name="p0x5" fmla="*/ 555 w 555"/>
              <a:gd name="p0y5" fmla="*/ 435 h 555"/>
              <a:gd name="p0x6" fmla="*/ 555 w 555"/>
              <a:gd name="p0y6" fmla="*/ 501 h 555"/>
              <a:gd name="p0x7" fmla="*/ 501 w 555"/>
              <a:gd name="p0y7" fmla="*/ 555 h 555"/>
              <a:gd name="p0x8" fmla="*/ 435 w 555"/>
              <a:gd name="p0y8" fmla="*/ 555 h 555"/>
              <a:gd name="p0x9" fmla="*/ 120 w 555"/>
              <a:gd name="p0y9" fmla="*/ 555 h 555"/>
              <a:gd name="p0x10" fmla="*/ 53 w 555"/>
              <a:gd name="p0y10" fmla="*/ 555 h 555"/>
              <a:gd name="p0x11" fmla="*/ 0 w 555"/>
              <a:gd name="p0y11" fmla="*/ 501 h 555"/>
              <a:gd name="p0x12" fmla="*/ 0 w 555"/>
              <a:gd name="p0y12" fmla="*/ 435 h 555"/>
              <a:gd name="p0x13" fmla="*/ 0 w 555"/>
              <a:gd name="p0y13" fmla="*/ 120 h 555"/>
              <a:gd name="p0x14" fmla="*/ 0 w 555"/>
              <a:gd name="p0y14" fmla="*/ 53 h 555"/>
              <a:gd name="p0x15" fmla="*/ 53 w 555"/>
              <a:gd name="p0y15" fmla="*/ 0 h 555"/>
              <a:gd name="p0x16" fmla="*/ 120 w 555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690563" y="2913698"/>
            <a:ext cx="513902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771525" y="3333750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总述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1343101" y="3386138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总体情况与主要成效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3457575" y="2867025"/>
            <a:ext cx="352425" cy="352425"/>
          </a:xfrm>
          <a:custGeom>
            <a:avLst/>
            <a:gdLst>
              <a:gd name="sw" fmla="*/ 1 w 555"/>
              <a:gd name="sh" fmla="*/ 1 h 555"/>
              <a:gd name="mins" fmla="min sw sh"/>
              <a:gd name="dsw" fmla="+- 0 sw mins"/>
              <a:gd name="dsh" fmla="+- 0 sh mins"/>
              <a:gd name="p0x0" fmla="*/ 120 w 555"/>
              <a:gd name="p0y0" fmla="*/ 0 h 555"/>
              <a:gd name="p0x1" fmla="*/ 435 w 555"/>
              <a:gd name="p0y1" fmla="*/ 0 h 555"/>
              <a:gd name="p0x2" fmla="*/ 501 w 555"/>
              <a:gd name="p0y2" fmla="*/ 0 h 555"/>
              <a:gd name="p0x3" fmla="*/ 555 w 555"/>
              <a:gd name="p0y3" fmla="*/ 53 h 555"/>
              <a:gd name="p0x4" fmla="*/ 555 w 555"/>
              <a:gd name="p0y4" fmla="*/ 120 h 555"/>
              <a:gd name="p0x5" fmla="*/ 555 w 555"/>
              <a:gd name="p0y5" fmla="*/ 435 h 555"/>
              <a:gd name="p0x6" fmla="*/ 555 w 555"/>
              <a:gd name="p0y6" fmla="*/ 501 h 555"/>
              <a:gd name="p0x7" fmla="*/ 501 w 555"/>
              <a:gd name="p0y7" fmla="*/ 555 h 555"/>
              <a:gd name="p0x8" fmla="*/ 435 w 555"/>
              <a:gd name="p0y8" fmla="*/ 555 h 555"/>
              <a:gd name="p0x9" fmla="*/ 120 w 555"/>
              <a:gd name="p0y9" fmla="*/ 555 h 555"/>
              <a:gd name="p0x10" fmla="*/ 53 w 555"/>
              <a:gd name="p0y10" fmla="*/ 555 h 555"/>
              <a:gd name="p0x11" fmla="*/ 0 w 555"/>
              <a:gd name="p0y11" fmla="*/ 501 h 555"/>
              <a:gd name="p0x12" fmla="*/ 0 w 555"/>
              <a:gd name="p0y12" fmla="*/ 435 h 555"/>
              <a:gd name="p0x13" fmla="*/ 0 w 555"/>
              <a:gd name="p0y13" fmla="*/ 120 h 555"/>
              <a:gd name="p0x14" fmla="*/ 0 w 555"/>
              <a:gd name="p0y14" fmla="*/ 53 h 555"/>
              <a:gd name="p0x15" fmla="*/ 53 w 555"/>
              <a:gd name="p0y15" fmla="*/ 0 h 555"/>
              <a:gd name="p0x16" fmla="*/ 120 w 555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3376613" y="2913698"/>
            <a:ext cx="513902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3457575" y="3333750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分述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4029151" y="3386138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具体做法和经验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6143625" y="2867025"/>
            <a:ext cx="352425" cy="352425"/>
          </a:xfrm>
          <a:custGeom>
            <a:avLst/>
            <a:gdLst>
              <a:gd name="sw" fmla="*/ 1 w 555"/>
              <a:gd name="sh" fmla="*/ 1 h 555"/>
              <a:gd name="mins" fmla="min sw sh"/>
              <a:gd name="dsw" fmla="+- 0 sw mins"/>
              <a:gd name="dsh" fmla="+- 0 sh mins"/>
              <a:gd name="p0x0" fmla="*/ 120 w 555"/>
              <a:gd name="p0y0" fmla="*/ 0 h 555"/>
              <a:gd name="p0x1" fmla="*/ 435 w 555"/>
              <a:gd name="p0y1" fmla="*/ 0 h 555"/>
              <a:gd name="p0x2" fmla="*/ 501 w 555"/>
              <a:gd name="p0y2" fmla="*/ 0 h 555"/>
              <a:gd name="p0x3" fmla="*/ 555 w 555"/>
              <a:gd name="p0y3" fmla="*/ 53 h 555"/>
              <a:gd name="p0x4" fmla="*/ 555 w 555"/>
              <a:gd name="p0y4" fmla="*/ 120 h 555"/>
              <a:gd name="p0x5" fmla="*/ 555 w 555"/>
              <a:gd name="p0y5" fmla="*/ 435 h 555"/>
              <a:gd name="p0x6" fmla="*/ 555 w 555"/>
              <a:gd name="p0y6" fmla="*/ 501 h 555"/>
              <a:gd name="p0x7" fmla="*/ 501 w 555"/>
              <a:gd name="p0y7" fmla="*/ 555 h 555"/>
              <a:gd name="p0x8" fmla="*/ 435 w 555"/>
              <a:gd name="p0y8" fmla="*/ 555 h 555"/>
              <a:gd name="p0x9" fmla="*/ 120 w 555"/>
              <a:gd name="p0y9" fmla="*/ 555 h 555"/>
              <a:gd name="p0x10" fmla="*/ 53 w 555"/>
              <a:gd name="p0y10" fmla="*/ 555 h 555"/>
              <a:gd name="p0x11" fmla="*/ 0 w 555"/>
              <a:gd name="p0y11" fmla="*/ 501 h 555"/>
              <a:gd name="p0x12" fmla="*/ 0 w 555"/>
              <a:gd name="p0y12" fmla="*/ 435 h 555"/>
              <a:gd name="p0x13" fmla="*/ 0 w 555"/>
              <a:gd name="p0y13" fmla="*/ 120 h 555"/>
              <a:gd name="p0x14" fmla="*/ 0 w 555"/>
              <a:gd name="p0y14" fmla="*/ 53 h 555"/>
              <a:gd name="p0x15" fmla="*/ 53 w 555"/>
              <a:gd name="p0y15" fmla="*/ 0 h 555"/>
              <a:gd name="p0x16" fmla="*/ 120 w 555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6062663" y="2913698"/>
            <a:ext cx="513902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6143625" y="3333750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分析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6715201" y="3386138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存在的问题和不足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8829675" y="2867025"/>
            <a:ext cx="352425" cy="352425"/>
          </a:xfrm>
          <a:custGeom>
            <a:avLst/>
            <a:gdLst>
              <a:gd name="sw" fmla="*/ 1 w 555"/>
              <a:gd name="sh" fmla="*/ 1 h 555"/>
              <a:gd name="mins" fmla="min sw sh"/>
              <a:gd name="dsw" fmla="+- 0 sw mins"/>
              <a:gd name="dsh" fmla="+- 0 sh mins"/>
              <a:gd name="p0x0" fmla="*/ 120 w 555"/>
              <a:gd name="p0y0" fmla="*/ 0 h 555"/>
              <a:gd name="p0x1" fmla="*/ 435 w 555"/>
              <a:gd name="p0y1" fmla="*/ 0 h 555"/>
              <a:gd name="p0x2" fmla="*/ 501 w 555"/>
              <a:gd name="p0y2" fmla="*/ 0 h 555"/>
              <a:gd name="p0x3" fmla="*/ 555 w 555"/>
              <a:gd name="p0y3" fmla="*/ 53 h 555"/>
              <a:gd name="p0x4" fmla="*/ 555 w 555"/>
              <a:gd name="p0y4" fmla="*/ 120 h 555"/>
              <a:gd name="p0x5" fmla="*/ 555 w 555"/>
              <a:gd name="p0y5" fmla="*/ 435 h 555"/>
              <a:gd name="p0x6" fmla="*/ 555 w 555"/>
              <a:gd name="p0y6" fmla="*/ 501 h 555"/>
              <a:gd name="p0x7" fmla="*/ 501 w 555"/>
              <a:gd name="p0y7" fmla="*/ 555 h 555"/>
              <a:gd name="p0x8" fmla="*/ 435 w 555"/>
              <a:gd name="p0y8" fmla="*/ 555 h 555"/>
              <a:gd name="p0x9" fmla="*/ 120 w 555"/>
              <a:gd name="p0y9" fmla="*/ 555 h 555"/>
              <a:gd name="p0x10" fmla="*/ 53 w 555"/>
              <a:gd name="p0y10" fmla="*/ 555 h 555"/>
              <a:gd name="p0x11" fmla="*/ 0 w 555"/>
              <a:gd name="p0y11" fmla="*/ 501 h 555"/>
              <a:gd name="p0x12" fmla="*/ 0 w 555"/>
              <a:gd name="p0y12" fmla="*/ 435 h 555"/>
              <a:gd name="p0x13" fmla="*/ 0 w 555"/>
              <a:gd name="p0y13" fmla="*/ 120 h 555"/>
              <a:gd name="p0x14" fmla="*/ 0 w 555"/>
              <a:gd name="p0y14" fmla="*/ 53 h 555"/>
              <a:gd name="p0x15" fmla="*/ 53 w 555"/>
              <a:gd name="p0y15" fmla="*/ 0 h 555"/>
              <a:gd name="p0x16" fmla="*/ 120 w 555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8748713" y="2913698"/>
            <a:ext cx="513902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8829675" y="3333750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打算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9401251" y="3386138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下一步工作安排</a:t>
            </a:r>
            <a:endParaRPr sz="135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575945" y="4344035"/>
            <a:ext cx="11039475" cy="1442085"/>
          </a:xfrm>
          <a:custGeom>
            <a:avLst/>
            <a:gdLst>
              <a:gd name="sw" fmla="*/ 1 w 17385"/>
              <a:gd name="sh" fmla="*/ 1 h 2270"/>
              <a:gd name="mins" fmla="min sw sh"/>
              <a:gd name="dsw" fmla="+- 0 sw mins"/>
              <a:gd name="dsh" fmla="+- 0 sh mins"/>
              <a:gd name="p0x0" fmla="*/ 120 w 17385"/>
              <a:gd name="p0y0" fmla="*/ 0 h 2270"/>
              <a:gd name="p0x1" fmla="*/ 17265 w 17385"/>
              <a:gd name="p0y1" fmla="*/ 0 h 2270"/>
              <a:gd name="p0x2" fmla="*/ 17331 w 17385"/>
              <a:gd name="p0y2" fmla="*/ 0 h 2270"/>
              <a:gd name="p0x3" fmla="*/ 17385 w 17385"/>
              <a:gd name="p0y3" fmla="*/ 53 h 2270"/>
              <a:gd name="p0x4" fmla="*/ 17385 w 17385"/>
              <a:gd name="p0y4" fmla="*/ 120 h 2270"/>
              <a:gd name="p0x5" fmla="*/ 17385 w 17385"/>
              <a:gd name="p0y5" fmla="*/ 2150 h 2270"/>
              <a:gd name="p0x6" fmla="*/ 17385 w 17385"/>
              <a:gd name="p0y6" fmla="*/ 2217 h 2270"/>
              <a:gd name="p0x7" fmla="*/ 17331 w 17385"/>
              <a:gd name="p0y7" fmla="*/ 2270 h 2270"/>
              <a:gd name="p0x8" fmla="*/ 17265 w 17385"/>
              <a:gd name="p0y8" fmla="*/ 2270 h 2270"/>
              <a:gd name="p0x9" fmla="*/ 120 w 17385"/>
              <a:gd name="p0y9" fmla="*/ 2270 h 2270"/>
              <a:gd name="p0x10" fmla="*/ 53 w 17385"/>
              <a:gd name="p0y10" fmla="*/ 2270 h 2270"/>
              <a:gd name="p0x11" fmla="*/ 0 w 17385"/>
              <a:gd name="p0y11" fmla="*/ 2217 h 2270"/>
              <a:gd name="p0x12" fmla="*/ 0 w 17385"/>
              <a:gd name="p0y12" fmla="*/ 2150 h 2270"/>
              <a:gd name="p0x13" fmla="*/ 0 w 17385"/>
              <a:gd name="p0y13" fmla="*/ 120 h 2270"/>
              <a:gd name="p0x14" fmla="*/ 0 w 17385"/>
              <a:gd name="p0y14" fmla="*/ 53 h 2270"/>
              <a:gd name="p0x15" fmla="*/ 53 w 17385"/>
              <a:gd name="p0y15" fmla="*/ 0 h 2270"/>
              <a:gd name="p0x16" fmla="*/ 120 w 17385"/>
              <a:gd name="p0y16" fmla="*/ 0 h 22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5"/>
            </p:custDataLst>
          </p:nvPr>
        </p:nvSpPr>
        <p:spPr>
          <a:xfrm>
            <a:off x="771525" y="45345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4abe4882-c384-11f1-991a-be3d9c699cc3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-220" b="220"/>
          <a:stretch>
            <a:fillRect/>
          </a:stretch>
        </p:blipFill>
        <p:spPr>
          <a:xfrm>
            <a:off x="828675" y="4591685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1152525" y="4485342"/>
            <a:ext cx="10267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真实性是底线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>
            <p:custDataLst>
              <p:tags r:id="rId40"/>
            </p:custDataLst>
          </p:nvPr>
        </p:nvSpPr>
        <p:spPr>
          <a:xfrm>
            <a:off x="771525" y="4949190"/>
            <a:ext cx="10648950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41"/>
            </p:custDataLst>
          </p:nvPr>
        </p:nvSpPr>
        <p:spPr>
          <a:xfrm>
            <a:off x="771525" y="51777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2"/>
            </p:custDataLst>
          </p:nvPr>
        </p:nvSpPr>
        <p:spPr>
          <a:xfrm>
            <a:off x="962025" y="5058747"/>
            <a:ext cx="10458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有喜报喜、有忧报忧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，不能只报成绩、回避问题。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3"/>
            </p:custDataLst>
          </p:nvPr>
        </p:nvSpPr>
        <p:spPr>
          <a:xfrm>
            <a:off x="771525" y="549338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4"/>
            </p:custDataLst>
          </p:nvPr>
        </p:nvSpPr>
        <p:spPr>
          <a:xfrm>
            <a:off x="962025" y="5374929"/>
            <a:ext cx="10458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新手特别注意</a:t>
            </a:r>
            <a:r>
              <a:rPr lang="en-US" altLang="zh-CN"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文中数字必须核实无误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函：平行机关沟通的桥梁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平行沟通最重要文种，体现平等协商关系，语气谦和。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571500" y="1447800"/>
            <a:ext cx="3726180" cy="821690"/>
            <a:chOff x="900" y="2280"/>
            <a:chExt cx="5868" cy="129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900" y="2280"/>
              <a:ext cx="5868" cy="1295"/>
            </a:xfrm>
            <a:custGeom>
              <a:avLst/>
              <a:gdLst>
                <a:gd name="sw" fmla="*/ 1 w 5868"/>
                <a:gd name="sh" fmla="*/ 1 h 1295"/>
                <a:gd name="mins" fmla="min sw sh"/>
                <a:gd name="dsw" fmla="+- 0 sw mins"/>
                <a:gd name="dsh" fmla="+- 0 sh mins"/>
                <a:gd name="p0x0" fmla="*/ 0 w 5868"/>
                <a:gd name="p0y0" fmla="*/ 0 h 1295"/>
                <a:gd name="p0x1" fmla="*/ 5868 w 5868"/>
                <a:gd name="p0y1" fmla="*/ 0 h 1295"/>
                <a:gd name="p0x2" fmla="*/ 5868 w 5868"/>
                <a:gd name="p0y2" fmla="*/ 1295 h 1295"/>
                <a:gd name="p0x3" fmla="*/ 0 w 5868"/>
                <a:gd name="p0y3" fmla="*/ 1295 h 1295"/>
                <a:gd name="p0x4" fmla="*/ 0 w 5868"/>
                <a:gd name="p0y4" fmla="*/ 0 h 12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6753" y="2280"/>
              <a:ext cx="15" cy="1295"/>
            </a:xfrm>
            <a:custGeom>
              <a:avLst/>
              <a:gdLst>
                <a:gd name="sw" fmla="*/ 1 w 15"/>
                <a:gd name="sh" fmla="*/ 1 h 1295"/>
                <a:gd name="mins" fmla="min sw sh"/>
                <a:gd name="dsw" fmla="+- 0 sw mins"/>
                <a:gd name="dsh" fmla="+- 0 sh mins"/>
                <a:gd name="p0x0" fmla="*/ 15 w 15"/>
                <a:gd name="p0y0" fmla="*/ 0 h 1295"/>
                <a:gd name="p0x1" fmla="*/ 15 w 15"/>
                <a:gd name="p0y1" fmla="*/ 1295 h 1295"/>
                <a:gd name="p0x2" fmla="*/ 0 w 15"/>
                <a:gd name="p0y2" fmla="*/ 1295 h 1295"/>
                <a:gd name="p0x3" fmla="*/ 0 w 15"/>
                <a:gd name="p0y3" fmla="*/ 0 h 1295"/>
                <a:gd name="p0x4" fmla="*/ 15 w 15"/>
                <a:gd name="p0y4" fmla="*/ 0 h 12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1500" y="16871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6818" t="-1061" r="-6818" b="-1061"/>
          <a:stretch>
            <a:fillRect/>
          </a:stretch>
        </p:blipFill>
        <p:spPr>
          <a:xfrm>
            <a:off x="623570" y="1749425"/>
            <a:ext cx="238125" cy="2139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028700" y="1676352"/>
            <a:ext cx="33737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函</a:t>
            </a:r>
            <a:r>
              <a:rPr lang="en-US" altLang="zh-CN"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平行沟通的规范载体</a:t>
            </a:r>
            <a:endParaRPr lang="zh-CN" altLang="en-US" sz="21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412009" y="1692545"/>
            <a:ext cx="552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适用于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不相隶属机关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之间的商洽、询问、答复与请求批准事项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9669780" y="1720850"/>
            <a:ext cx="1645920" cy="276225"/>
          </a:xfrm>
          <a:custGeom>
            <a:avLst/>
            <a:gdLst>
              <a:gd name="sw" fmla="*/ 1 w 2592"/>
              <a:gd name="sh" fmla="*/ 1 h 435"/>
              <a:gd name="mins" fmla="min sw sh"/>
              <a:gd name="dsw" fmla="+- 0 sw mins"/>
              <a:gd name="dsh" fmla="+- 0 sh mins"/>
              <a:gd name="p0x0" fmla="*/ 217 w 2592"/>
              <a:gd name="p0y0" fmla="*/ 0 h 435"/>
              <a:gd name="p0x1" fmla="*/ 2374 w 2592"/>
              <a:gd name="p0y1" fmla="*/ 0 h 435"/>
              <a:gd name="p0x2" fmla="*/ 2494 w 2592"/>
              <a:gd name="p0y2" fmla="*/ 0 h 435"/>
              <a:gd name="p0x3" fmla="*/ 2592 w 2592"/>
              <a:gd name="p0y3" fmla="*/ 97 h 435"/>
              <a:gd name="p0x4" fmla="*/ 2592 w 2592"/>
              <a:gd name="p0y4" fmla="*/ 217 h 435"/>
              <a:gd name="p0x5" fmla="*/ 2592 w 2592"/>
              <a:gd name="p0y5" fmla="*/ 337 h 435"/>
              <a:gd name="p0x6" fmla="*/ 2494 w 2592"/>
              <a:gd name="p0y6" fmla="*/ 435 h 435"/>
              <a:gd name="p0x7" fmla="*/ 2374 w 2592"/>
              <a:gd name="p0y7" fmla="*/ 435 h 435"/>
              <a:gd name="p0x8" fmla="*/ 217 w 2592"/>
              <a:gd name="p0y8" fmla="*/ 435 h 435"/>
              <a:gd name="p0x9" fmla="*/ 97 w 2592"/>
              <a:gd name="p0y9" fmla="*/ 435 h 435"/>
              <a:gd name="p0x10" fmla="*/ 0 w 2592"/>
              <a:gd name="p0y10" fmla="*/ 337 h 435"/>
              <a:gd name="p0x11" fmla="*/ 0 w 2592"/>
              <a:gd name="p0y11" fmla="*/ 217 h 435"/>
              <a:gd name="p0x12" fmla="*/ 0 w 2592"/>
              <a:gd name="p0y12" fmla="*/ 97 h 435"/>
              <a:gd name="p0x13" fmla="*/ 97 w 2592"/>
              <a:gd name="p0y13" fmla="*/ 0 h 435"/>
              <a:gd name="p0x14" fmla="*/ 217 w 2592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784108" y="1759220"/>
            <a:ext cx="15697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协商</a:t>
            </a:r>
            <a:r>
              <a:rPr lang="en-US" altLang="zh-CN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平等</a:t>
            </a:r>
            <a:r>
              <a:rPr lang="en-US" altLang="zh-CN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谦和</a:t>
            </a:r>
            <a:endParaRPr lang="zh-CN" altLang="en-US"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任意多边形 58"/>
          <p:cNvSpPr/>
          <p:nvPr>
            <p:custDataLst>
              <p:tags r:id="rId13"/>
            </p:custDataLst>
          </p:nvPr>
        </p:nvSpPr>
        <p:spPr>
          <a:xfrm>
            <a:off x="571500" y="5654040"/>
            <a:ext cx="11049000" cy="822960"/>
          </a:xfrm>
          <a:custGeom>
            <a:avLst/>
            <a:gdLst>
              <a:gd name="sw" fmla="*/ 1 w 17400"/>
              <a:gd name="sh" fmla="*/ 1 h 1295"/>
              <a:gd name="mins" fmla="min sw sh"/>
              <a:gd name="dsw" fmla="+- 0 sw mins"/>
              <a:gd name="dsh" fmla="+- 0 sh mins"/>
              <a:gd name="p0x0" fmla="*/ 120 w 17400"/>
              <a:gd name="p0y0" fmla="*/ 0 h 1295"/>
              <a:gd name="p0x1" fmla="*/ 17280 w 17400"/>
              <a:gd name="p0y1" fmla="*/ 0 h 1295"/>
              <a:gd name="p0x2" fmla="*/ 17346 w 17400"/>
              <a:gd name="p0y2" fmla="*/ 0 h 1295"/>
              <a:gd name="p0x3" fmla="*/ 17400 w 17400"/>
              <a:gd name="p0y3" fmla="*/ 53 h 1295"/>
              <a:gd name="p0x4" fmla="*/ 17400 w 17400"/>
              <a:gd name="p0y4" fmla="*/ 120 h 1295"/>
              <a:gd name="p0x5" fmla="*/ 17400 w 17400"/>
              <a:gd name="p0y5" fmla="*/ 1175 h 1295"/>
              <a:gd name="p0x6" fmla="*/ 17400 w 17400"/>
              <a:gd name="p0y6" fmla="*/ 1242 h 1295"/>
              <a:gd name="p0x7" fmla="*/ 17346 w 17400"/>
              <a:gd name="p0y7" fmla="*/ 1295 h 1295"/>
              <a:gd name="p0x8" fmla="*/ 17280 w 17400"/>
              <a:gd name="p0y8" fmla="*/ 1295 h 1295"/>
              <a:gd name="p0x9" fmla="*/ 120 w 17400"/>
              <a:gd name="p0y9" fmla="*/ 1295 h 1295"/>
              <a:gd name="p0x10" fmla="*/ 53 w 17400"/>
              <a:gd name="p0y10" fmla="*/ 1295 h 1295"/>
              <a:gd name="p0x11" fmla="*/ 0 w 17400"/>
              <a:gd name="p0y11" fmla="*/ 1242 h 1295"/>
              <a:gd name="p0x12" fmla="*/ 0 w 17400"/>
              <a:gd name="p0y12" fmla="*/ 1175 h 1295"/>
              <a:gd name="p0x13" fmla="*/ 0 w 17400"/>
              <a:gd name="p0y13" fmla="*/ 120 h 1295"/>
              <a:gd name="p0x14" fmla="*/ 0 w 17400"/>
              <a:gd name="p0y14" fmla="*/ 53 h 1295"/>
              <a:gd name="p0x15" fmla="*/ 53 w 17400"/>
              <a:gd name="p0y15" fmla="*/ 0 h 1295"/>
              <a:gd name="p0x16" fmla="*/ 120 w 17400"/>
              <a:gd name="p0y16" fmla="*/ 0 h 12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>
            <p:custDataLst>
              <p:tags r:id="rId14"/>
            </p:custDataLst>
          </p:nvPr>
        </p:nvSpPr>
        <p:spPr>
          <a:xfrm>
            <a:off x="723900" y="5768340"/>
            <a:ext cx="38100" cy="594360"/>
          </a:xfrm>
          <a:custGeom>
            <a:avLst/>
            <a:gdLst>
              <a:gd name="sw" fmla="*/ 1 w 60"/>
              <a:gd name="sh" fmla="*/ 1 h 935"/>
              <a:gd name="mins" fmla="min sw sh"/>
              <a:gd name="dsw" fmla="+- 0 sw mins"/>
              <a:gd name="dsh" fmla="+- 0 sh mins"/>
              <a:gd name="p0x0" fmla="*/ 30 w 60"/>
              <a:gd name="p0y0" fmla="*/ 0 h 935"/>
              <a:gd name="p0x1" fmla="*/ 46 w 60"/>
              <a:gd name="p0y1" fmla="*/ 0 h 935"/>
              <a:gd name="p0x2" fmla="*/ 60 w 60"/>
              <a:gd name="p0y2" fmla="*/ 13 h 935"/>
              <a:gd name="p0x3" fmla="*/ 60 w 60"/>
              <a:gd name="p0y3" fmla="*/ 30 h 935"/>
              <a:gd name="p0x4" fmla="*/ 60 w 60"/>
              <a:gd name="p0y4" fmla="*/ 905 h 935"/>
              <a:gd name="p0x5" fmla="*/ 60 w 60"/>
              <a:gd name="p0y5" fmla="*/ 922 h 935"/>
              <a:gd name="p0x6" fmla="*/ 46 w 60"/>
              <a:gd name="p0y6" fmla="*/ 935 h 935"/>
              <a:gd name="p0x7" fmla="*/ 30 w 60"/>
              <a:gd name="p0y7" fmla="*/ 935 h 935"/>
              <a:gd name="p0x8" fmla="*/ 13 w 60"/>
              <a:gd name="p0y8" fmla="*/ 935 h 935"/>
              <a:gd name="p0x9" fmla="*/ 0 w 60"/>
              <a:gd name="p0y9" fmla="*/ 922 h 935"/>
              <a:gd name="p0x10" fmla="*/ 0 w 60"/>
              <a:gd name="p0y10" fmla="*/ 905 h 935"/>
              <a:gd name="p0x11" fmla="*/ 0 w 60"/>
              <a:gd name="p0y11" fmla="*/ 30 h 935"/>
              <a:gd name="p0x12" fmla="*/ 0 w 60"/>
              <a:gd name="p0y12" fmla="*/ 13 h 935"/>
              <a:gd name="p0x13" fmla="*/ 13 w 60"/>
              <a:gd name="p0y13" fmla="*/ 0 h 935"/>
              <a:gd name="p0x14" fmla="*/ 30 w 60"/>
              <a:gd name="p0y14" fmla="*/ 0 h 93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15"/>
            </p:custDataLst>
          </p:nvPr>
        </p:nvSpPr>
        <p:spPr>
          <a:xfrm>
            <a:off x="914400" y="5865514"/>
            <a:ext cx="10553700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i="1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跨部门协调，函是常用桥梁</a:t>
            </a:r>
            <a:endParaRPr i="1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575945" y="2503805"/>
            <a:ext cx="3546475" cy="2916555"/>
          </a:xfrm>
          <a:custGeom>
            <a:avLst/>
            <a:gdLst>
              <a:gd name="sw" fmla="*/ 1 w 5585"/>
              <a:gd name="sh" fmla="*/ 1 h 4593"/>
              <a:gd name="mins" fmla="min sw sh"/>
              <a:gd name="dsw" fmla="+- 0 sw mins"/>
              <a:gd name="dsh" fmla="+- 0 sh mins"/>
              <a:gd name="p0x0" fmla="*/ 120 w 5585"/>
              <a:gd name="p0y0" fmla="*/ 0 h 4593"/>
              <a:gd name="p0x1" fmla="*/ 5465 w 5585"/>
              <a:gd name="p0y1" fmla="*/ 0 h 4593"/>
              <a:gd name="p0x2" fmla="*/ 5531 w 5585"/>
              <a:gd name="p0y2" fmla="*/ 0 h 4593"/>
              <a:gd name="p0x3" fmla="*/ 5585 w 5585"/>
              <a:gd name="p0y3" fmla="*/ 53 h 4593"/>
              <a:gd name="p0x4" fmla="*/ 5585 w 5585"/>
              <a:gd name="p0y4" fmla="*/ 120 h 4593"/>
              <a:gd name="p0x5" fmla="*/ 5585 w 5585"/>
              <a:gd name="p0y5" fmla="*/ 4473 h 4593"/>
              <a:gd name="p0x6" fmla="*/ 5585 w 5585"/>
              <a:gd name="p0y6" fmla="*/ 4539 h 4593"/>
              <a:gd name="p0x7" fmla="*/ 5531 w 5585"/>
              <a:gd name="p0y7" fmla="*/ 4593 h 4593"/>
              <a:gd name="p0x8" fmla="*/ 5465 w 5585"/>
              <a:gd name="p0y8" fmla="*/ 4593 h 4593"/>
              <a:gd name="p0x9" fmla="*/ 120 w 5585"/>
              <a:gd name="p0y9" fmla="*/ 4593 h 4593"/>
              <a:gd name="p0x10" fmla="*/ 53 w 5585"/>
              <a:gd name="p0y10" fmla="*/ 4593 h 4593"/>
              <a:gd name="p0x11" fmla="*/ 0 w 5585"/>
              <a:gd name="p0y11" fmla="*/ 4539 h 4593"/>
              <a:gd name="p0x12" fmla="*/ 0 w 5585"/>
              <a:gd name="p0y12" fmla="*/ 4473 h 4593"/>
              <a:gd name="p0x13" fmla="*/ 0 w 5585"/>
              <a:gd name="p0y13" fmla="*/ 120 h 4593"/>
              <a:gd name="p0x14" fmla="*/ 0 w 5585"/>
              <a:gd name="p0y14" fmla="*/ 53 h 4593"/>
              <a:gd name="p0x15" fmla="*/ 53 w 5585"/>
              <a:gd name="p0y15" fmla="*/ 0 h 4593"/>
              <a:gd name="p0x16" fmla="*/ 120 w 5585"/>
              <a:gd name="p0y16" fmla="*/ 0 h 4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771525" y="2698750"/>
            <a:ext cx="3155950" cy="466090"/>
            <a:chOff x="1215" y="4250"/>
            <a:chExt cx="4970" cy="734"/>
          </a:xfrm>
        </p:grpSpPr>
        <p:sp>
          <p:nvSpPr>
            <p:cNvPr id="16" name="任意多边形 15"/>
            <p:cNvSpPr/>
            <p:nvPr>
              <p:custDataLst>
                <p:tags r:id="rId17"/>
              </p:custDataLst>
            </p:nvPr>
          </p:nvSpPr>
          <p:spPr>
            <a:xfrm>
              <a:off x="1215" y="4250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0 w 4970"/>
                <a:gd name="p0y0" fmla="*/ 0 h 735"/>
                <a:gd name="p0x1" fmla="*/ 4970 w 4970"/>
                <a:gd name="p0y1" fmla="*/ 0 h 735"/>
                <a:gd name="p0x2" fmla="*/ 4970 w 4970"/>
                <a:gd name="p0y2" fmla="*/ 735 h 735"/>
                <a:gd name="p0x3" fmla="*/ 0 w 4970"/>
                <a:gd name="p0y3" fmla="*/ 735 h 735"/>
                <a:gd name="p0x4" fmla="*/ 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8"/>
              </p:custDataLst>
            </p:nvPr>
          </p:nvSpPr>
          <p:spPr>
            <a:xfrm>
              <a:off x="1215" y="497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15 h 15"/>
                <a:gd name="p0x1" fmla="*/ 0 w 4970"/>
                <a:gd name="p0y1" fmla="*/ 15 h 15"/>
                <a:gd name="p0x2" fmla="*/ 0 w 4970"/>
                <a:gd name="p0y2" fmla="*/ 0 h 15"/>
                <a:gd name="p0x3" fmla="*/ 4970 w 4970"/>
                <a:gd name="p0y3" fmla="*/ 0 h 15"/>
                <a:gd name="p0x4" fmla="*/ 4970 w 49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771525" y="2698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2760980"/>
            <a:ext cx="209550" cy="2139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1228725" y="268793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适用场景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771525" y="340423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962025" y="3314176"/>
            <a:ext cx="29654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商洽工作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：不相隶属机关之间对接协同事务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771525" y="41763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962025" y="4086149"/>
            <a:ext cx="29654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询问答复问题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：跨机关信息互通与答疑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771525" y="494855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962025" y="4858121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请求批准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及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答复审批事项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4322445" y="2503805"/>
            <a:ext cx="3546475" cy="2916555"/>
          </a:xfrm>
          <a:custGeom>
            <a:avLst/>
            <a:gdLst>
              <a:gd name="sw" fmla="*/ 1 w 5585"/>
              <a:gd name="sh" fmla="*/ 1 h 4593"/>
              <a:gd name="mins" fmla="min sw sh"/>
              <a:gd name="dsw" fmla="+- 0 sw mins"/>
              <a:gd name="dsh" fmla="+- 0 sh mins"/>
              <a:gd name="p0x0" fmla="*/ 120 w 5585"/>
              <a:gd name="p0y0" fmla="*/ 0 h 4593"/>
              <a:gd name="p0x1" fmla="*/ 5465 w 5585"/>
              <a:gd name="p0y1" fmla="*/ 0 h 4593"/>
              <a:gd name="p0x2" fmla="*/ 5531 w 5585"/>
              <a:gd name="p0y2" fmla="*/ 0 h 4593"/>
              <a:gd name="p0x3" fmla="*/ 5585 w 5585"/>
              <a:gd name="p0y3" fmla="*/ 53 h 4593"/>
              <a:gd name="p0x4" fmla="*/ 5585 w 5585"/>
              <a:gd name="p0y4" fmla="*/ 120 h 4593"/>
              <a:gd name="p0x5" fmla="*/ 5585 w 5585"/>
              <a:gd name="p0y5" fmla="*/ 4473 h 4593"/>
              <a:gd name="p0x6" fmla="*/ 5585 w 5585"/>
              <a:gd name="p0y6" fmla="*/ 4539 h 4593"/>
              <a:gd name="p0x7" fmla="*/ 5531 w 5585"/>
              <a:gd name="p0y7" fmla="*/ 4593 h 4593"/>
              <a:gd name="p0x8" fmla="*/ 5465 w 5585"/>
              <a:gd name="p0y8" fmla="*/ 4593 h 4593"/>
              <a:gd name="p0x9" fmla="*/ 120 w 5585"/>
              <a:gd name="p0y9" fmla="*/ 4593 h 4593"/>
              <a:gd name="p0x10" fmla="*/ 53 w 5585"/>
              <a:gd name="p0y10" fmla="*/ 4593 h 4593"/>
              <a:gd name="p0x11" fmla="*/ 0 w 5585"/>
              <a:gd name="p0y11" fmla="*/ 4539 h 4593"/>
              <a:gd name="p0x12" fmla="*/ 0 w 5585"/>
              <a:gd name="p0y12" fmla="*/ 4473 h 4593"/>
              <a:gd name="p0x13" fmla="*/ 0 w 5585"/>
              <a:gd name="p0y13" fmla="*/ 120 h 4593"/>
              <a:gd name="p0x14" fmla="*/ 0 w 5585"/>
              <a:gd name="p0y14" fmla="*/ 53 h 4593"/>
              <a:gd name="p0x15" fmla="*/ 53 w 5585"/>
              <a:gd name="p0y15" fmla="*/ 0 h 4593"/>
              <a:gd name="p0x16" fmla="*/ 120 w 5585"/>
              <a:gd name="p0y16" fmla="*/ 0 h 4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4518025" y="2698750"/>
            <a:ext cx="3155950" cy="466090"/>
            <a:chOff x="7115" y="4250"/>
            <a:chExt cx="4970" cy="734"/>
          </a:xfrm>
        </p:grpSpPr>
        <p:sp>
          <p:nvSpPr>
            <p:cNvPr id="30" name="任意多边形 29"/>
            <p:cNvSpPr/>
            <p:nvPr>
              <p:custDataLst>
                <p:tags r:id="rId31"/>
              </p:custDataLst>
            </p:nvPr>
          </p:nvSpPr>
          <p:spPr>
            <a:xfrm>
              <a:off x="7115" y="4250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0 w 4970"/>
                <a:gd name="p0y0" fmla="*/ 0 h 735"/>
                <a:gd name="p0x1" fmla="*/ 4970 w 4970"/>
                <a:gd name="p0y1" fmla="*/ 0 h 735"/>
                <a:gd name="p0x2" fmla="*/ 4970 w 4970"/>
                <a:gd name="p0y2" fmla="*/ 735 h 735"/>
                <a:gd name="p0x3" fmla="*/ 0 w 4970"/>
                <a:gd name="p0y3" fmla="*/ 735 h 735"/>
                <a:gd name="p0x4" fmla="*/ 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32"/>
              </p:custDataLst>
            </p:nvPr>
          </p:nvSpPr>
          <p:spPr>
            <a:xfrm>
              <a:off x="7115" y="497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15 h 15"/>
                <a:gd name="p0x1" fmla="*/ 0 w 4970"/>
                <a:gd name="p0y1" fmla="*/ 15 h 15"/>
                <a:gd name="p0x2" fmla="*/ 0 w 4970"/>
                <a:gd name="p0y2" fmla="*/ 0 h 15"/>
                <a:gd name="p0x3" fmla="*/ 4970 w 4970"/>
                <a:gd name="p0y3" fmla="*/ 0 h 15"/>
                <a:gd name="p0x4" fmla="*/ 4970 w 49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3" name="任意多边形 32"/>
          <p:cNvSpPr/>
          <p:nvPr>
            <p:custDataLst>
              <p:tags r:id="rId33"/>
            </p:custDataLst>
          </p:nvPr>
        </p:nvSpPr>
        <p:spPr>
          <a:xfrm>
            <a:off x="4518025" y="2698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4584700" y="2760980"/>
            <a:ext cx="209550" cy="21399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7"/>
            </p:custDataLst>
          </p:nvPr>
        </p:nvSpPr>
        <p:spPr>
          <a:xfrm>
            <a:off x="4975251" y="268793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两类写法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8"/>
            </p:custDataLst>
          </p:nvPr>
        </p:nvSpPr>
        <p:spPr>
          <a:xfrm>
            <a:off x="4518025" y="3279775"/>
            <a:ext cx="3155950" cy="778510"/>
          </a:xfrm>
          <a:custGeom>
            <a:avLst/>
            <a:gdLst>
              <a:gd name="sw" fmla="*/ 1 w 4970"/>
              <a:gd name="sh" fmla="*/ 1 h 1225"/>
              <a:gd name="mins" fmla="min sw sh"/>
              <a:gd name="dsw" fmla="+- 0 sw mins"/>
              <a:gd name="dsh" fmla="+- 0 sh mins"/>
              <a:gd name="p0x0" fmla="*/ 60 w 4970"/>
              <a:gd name="p0y0" fmla="*/ 0 h 1225"/>
              <a:gd name="p0x1" fmla="*/ 4910 w 4970"/>
              <a:gd name="p0y1" fmla="*/ 0 h 1225"/>
              <a:gd name="p0x2" fmla="*/ 4943 w 4970"/>
              <a:gd name="p0y2" fmla="*/ 0 h 1225"/>
              <a:gd name="p0x3" fmla="*/ 4970 w 4970"/>
              <a:gd name="p0y3" fmla="*/ 26 h 1225"/>
              <a:gd name="p0x4" fmla="*/ 4970 w 4970"/>
              <a:gd name="p0y4" fmla="*/ 60 h 1225"/>
              <a:gd name="p0x5" fmla="*/ 4970 w 4970"/>
              <a:gd name="p0y5" fmla="*/ 1165 h 1225"/>
              <a:gd name="p0x6" fmla="*/ 4970 w 4970"/>
              <a:gd name="p0y6" fmla="*/ 1198 h 1225"/>
              <a:gd name="p0x7" fmla="*/ 4943 w 4970"/>
              <a:gd name="p0y7" fmla="*/ 1225 h 1225"/>
              <a:gd name="p0x8" fmla="*/ 4910 w 4970"/>
              <a:gd name="p0y8" fmla="*/ 1225 h 1225"/>
              <a:gd name="p0x9" fmla="*/ 60 w 4970"/>
              <a:gd name="p0y9" fmla="*/ 1225 h 1225"/>
              <a:gd name="p0x10" fmla="*/ 26 w 4970"/>
              <a:gd name="p0y10" fmla="*/ 1225 h 1225"/>
              <a:gd name="p0x11" fmla="*/ 0 w 4970"/>
              <a:gd name="p0y11" fmla="*/ 1198 h 1225"/>
              <a:gd name="p0x12" fmla="*/ 0 w 4970"/>
              <a:gd name="p0y12" fmla="*/ 1165 h 1225"/>
              <a:gd name="p0x13" fmla="*/ 0 w 4970"/>
              <a:gd name="p0y13" fmla="*/ 60 h 1225"/>
              <a:gd name="p0x14" fmla="*/ 0 w 4970"/>
              <a:gd name="p0y14" fmla="*/ 26 h 1225"/>
              <a:gd name="p0x15" fmla="*/ 26 w 4970"/>
              <a:gd name="p0y15" fmla="*/ 0 h 1225"/>
              <a:gd name="p0x16" fmla="*/ 60 w 4970"/>
              <a:gd name="p0y16" fmla="*/ 0 h 12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9"/>
            </p:custDataLst>
          </p:nvPr>
        </p:nvSpPr>
        <p:spPr>
          <a:xfrm>
            <a:off x="4632325" y="3394075"/>
            <a:ext cx="495300" cy="247650"/>
          </a:xfrm>
          <a:custGeom>
            <a:avLst/>
            <a:gdLst>
              <a:gd name="sw" fmla="*/ 1 w 780"/>
              <a:gd name="sh" fmla="*/ 1 h 390"/>
              <a:gd name="mins" fmla="min sw sh"/>
              <a:gd name="dsw" fmla="+- 0 sw mins"/>
              <a:gd name="dsh" fmla="+- 0 sh mins"/>
              <a:gd name="p0x0" fmla="*/ 60 w 780"/>
              <a:gd name="p0y0" fmla="*/ 0 h 390"/>
              <a:gd name="p0x1" fmla="*/ 720 w 780"/>
              <a:gd name="p0y1" fmla="*/ 0 h 390"/>
              <a:gd name="p0x2" fmla="*/ 753 w 780"/>
              <a:gd name="p0y2" fmla="*/ 0 h 390"/>
              <a:gd name="p0x3" fmla="*/ 780 w 780"/>
              <a:gd name="p0y3" fmla="*/ 26 h 390"/>
              <a:gd name="p0x4" fmla="*/ 780 w 780"/>
              <a:gd name="p0y4" fmla="*/ 60 h 390"/>
              <a:gd name="p0x5" fmla="*/ 780 w 780"/>
              <a:gd name="p0y5" fmla="*/ 330 h 390"/>
              <a:gd name="p0x6" fmla="*/ 780 w 780"/>
              <a:gd name="p0y6" fmla="*/ 363 h 390"/>
              <a:gd name="p0x7" fmla="*/ 753 w 780"/>
              <a:gd name="p0y7" fmla="*/ 390 h 390"/>
              <a:gd name="p0x8" fmla="*/ 720 w 780"/>
              <a:gd name="p0y8" fmla="*/ 390 h 390"/>
              <a:gd name="p0x9" fmla="*/ 60 w 780"/>
              <a:gd name="p0y9" fmla="*/ 390 h 390"/>
              <a:gd name="p0x10" fmla="*/ 26 w 780"/>
              <a:gd name="p0y10" fmla="*/ 390 h 390"/>
              <a:gd name="p0x11" fmla="*/ 0 w 780"/>
              <a:gd name="p0y11" fmla="*/ 363 h 390"/>
              <a:gd name="p0x12" fmla="*/ 0 w 780"/>
              <a:gd name="p0y12" fmla="*/ 330 h 390"/>
              <a:gd name="p0x13" fmla="*/ 0 w 780"/>
              <a:gd name="p0y13" fmla="*/ 60 h 390"/>
              <a:gd name="p0x14" fmla="*/ 0 w 780"/>
              <a:gd name="p0y14" fmla="*/ 26 h 390"/>
              <a:gd name="p0x15" fmla="*/ 26 w 780"/>
              <a:gd name="p0y15" fmla="*/ 0 h 390"/>
              <a:gd name="p0x16" fmla="*/ 60 w 780"/>
              <a:gd name="p0y16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0"/>
            </p:custDataLst>
          </p:nvPr>
        </p:nvSpPr>
        <p:spPr>
          <a:xfrm>
            <a:off x="4727601" y="3405169"/>
            <a:ext cx="457276" cy="2266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5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去函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1"/>
            </p:custDataLst>
          </p:nvPr>
        </p:nvSpPr>
        <p:spPr>
          <a:xfrm>
            <a:off x="5242027" y="3380403"/>
            <a:ext cx="23812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写清商洽或询问事项，结尾常用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“请予函复”“盼复”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2"/>
            </p:custDataLst>
          </p:nvPr>
        </p:nvSpPr>
        <p:spPr>
          <a:xfrm>
            <a:off x="4518025" y="4172585"/>
            <a:ext cx="3155950" cy="1052830"/>
          </a:xfrm>
          <a:custGeom>
            <a:avLst/>
            <a:gdLst>
              <a:gd name="sw" fmla="*/ 1 w 4970"/>
              <a:gd name="sh" fmla="*/ 1 h 1657"/>
              <a:gd name="mins" fmla="min sw sh"/>
              <a:gd name="dsw" fmla="+- 0 sw mins"/>
              <a:gd name="dsh" fmla="+- 0 sh mins"/>
              <a:gd name="p0x0" fmla="*/ 60 w 4970"/>
              <a:gd name="p0y0" fmla="*/ 0 h 1657"/>
              <a:gd name="p0x1" fmla="*/ 4910 w 4970"/>
              <a:gd name="p0y1" fmla="*/ 0 h 1657"/>
              <a:gd name="p0x2" fmla="*/ 4943 w 4970"/>
              <a:gd name="p0y2" fmla="*/ 0 h 1657"/>
              <a:gd name="p0x3" fmla="*/ 4970 w 4970"/>
              <a:gd name="p0y3" fmla="*/ 26 h 1657"/>
              <a:gd name="p0x4" fmla="*/ 4970 w 4970"/>
              <a:gd name="p0y4" fmla="*/ 60 h 1657"/>
              <a:gd name="p0x5" fmla="*/ 4970 w 4970"/>
              <a:gd name="p0y5" fmla="*/ 1597 h 1657"/>
              <a:gd name="p0x6" fmla="*/ 4970 w 4970"/>
              <a:gd name="p0y6" fmla="*/ 1630 h 1657"/>
              <a:gd name="p0x7" fmla="*/ 4943 w 4970"/>
              <a:gd name="p0y7" fmla="*/ 1657 h 1657"/>
              <a:gd name="p0x8" fmla="*/ 4910 w 4970"/>
              <a:gd name="p0y8" fmla="*/ 1657 h 1657"/>
              <a:gd name="p0x9" fmla="*/ 60 w 4970"/>
              <a:gd name="p0y9" fmla="*/ 1657 h 1657"/>
              <a:gd name="p0x10" fmla="*/ 26 w 4970"/>
              <a:gd name="p0y10" fmla="*/ 1657 h 1657"/>
              <a:gd name="p0x11" fmla="*/ 0 w 4970"/>
              <a:gd name="p0y11" fmla="*/ 1630 h 1657"/>
              <a:gd name="p0x12" fmla="*/ 0 w 4970"/>
              <a:gd name="p0y12" fmla="*/ 1597 h 1657"/>
              <a:gd name="p0x13" fmla="*/ 0 w 4970"/>
              <a:gd name="p0y13" fmla="*/ 60 h 1657"/>
              <a:gd name="p0x14" fmla="*/ 0 w 4970"/>
              <a:gd name="p0y14" fmla="*/ 26 h 1657"/>
              <a:gd name="p0x15" fmla="*/ 26 w 4970"/>
              <a:gd name="p0y15" fmla="*/ 0 h 1657"/>
              <a:gd name="p0x16" fmla="*/ 60 w 4970"/>
              <a:gd name="p0y16" fmla="*/ 0 h 16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3"/>
            </p:custDataLst>
          </p:nvPr>
        </p:nvSpPr>
        <p:spPr>
          <a:xfrm>
            <a:off x="4632325" y="4286885"/>
            <a:ext cx="495300" cy="247650"/>
          </a:xfrm>
          <a:custGeom>
            <a:avLst/>
            <a:gdLst>
              <a:gd name="sw" fmla="*/ 1 w 780"/>
              <a:gd name="sh" fmla="*/ 1 h 390"/>
              <a:gd name="mins" fmla="min sw sh"/>
              <a:gd name="dsw" fmla="+- 0 sw mins"/>
              <a:gd name="dsh" fmla="+- 0 sh mins"/>
              <a:gd name="p0x0" fmla="*/ 60 w 780"/>
              <a:gd name="p0y0" fmla="*/ 0 h 390"/>
              <a:gd name="p0x1" fmla="*/ 720 w 780"/>
              <a:gd name="p0y1" fmla="*/ 0 h 390"/>
              <a:gd name="p0x2" fmla="*/ 753 w 780"/>
              <a:gd name="p0y2" fmla="*/ 0 h 390"/>
              <a:gd name="p0x3" fmla="*/ 780 w 780"/>
              <a:gd name="p0y3" fmla="*/ 26 h 390"/>
              <a:gd name="p0x4" fmla="*/ 780 w 780"/>
              <a:gd name="p0y4" fmla="*/ 60 h 390"/>
              <a:gd name="p0x5" fmla="*/ 780 w 780"/>
              <a:gd name="p0y5" fmla="*/ 330 h 390"/>
              <a:gd name="p0x6" fmla="*/ 780 w 780"/>
              <a:gd name="p0y6" fmla="*/ 363 h 390"/>
              <a:gd name="p0x7" fmla="*/ 753 w 780"/>
              <a:gd name="p0y7" fmla="*/ 390 h 390"/>
              <a:gd name="p0x8" fmla="*/ 720 w 780"/>
              <a:gd name="p0y8" fmla="*/ 390 h 390"/>
              <a:gd name="p0x9" fmla="*/ 60 w 780"/>
              <a:gd name="p0y9" fmla="*/ 390 h 390"/>
              <a:gd name="p0x10" fmla="*/ 26 w 780"/>
              <a:gd name="p0y10" fmla="*/ 390 h 390"/>
              <a:gd name="p0x11" fmla="*/ 0 w 780"/>
              <a:gd name="p0y11" fmla="*/ 363 h 390"/>
              <a:gd name="p0x12" fmla="*/ 0 w 780"/>
              <a:gd name="p0y12" fmla="*/ 330 h 390"/>
              <a:gd name="p0x13" fmla="*/ 0 w 780"/>
              <a:gd name="p0y13" fmla="*/ 60 h 390"/>
              <a:gd name="p0x14" fmla="*/ 0 w 780"/>
              <a:gd name="p0y14" fmla="*/ 26 h 390"/>
              <a:gd name="p0x15" fmla="*/ 26 w 780"/>
              <a:gd name="p0y15" fmla="*/ 0 h 390"/>
              <a:gd name="p0x16" fmla="*/ 60 w 780"/>
              <a:gd name="p0y16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4"/>
            </p:custDataLst>
          </p:nvPr>
        </p:nvSpPr>
        <p:spPr>
          <a:xfrm>
            <a:off x="4727601" y="4297471"/>
            <a:ext cx="457276" cy="2266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5000"/>
              </a:lnSpc>
            </a:pPr>
            <a:r>
              <a:rPr sz="1200" b="1">
                <a:solidFill>
                  <a:schemeClr val="accent2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复函</a:t>
            </a:r>
            <a:endParaRPr sz="1200" b="1">
              <a:solidFill>
                <a:schemeClr val="accent2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45"/>
            </p:custDataLst>
          </p:nvPr>
        </p:nvSpPr>
        <p:spPr>
          <a:xfrm>
            <a:off x="5242027" y="4272705"/>
            <a:ext cx="2317699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针对来函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逐项答复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，开头可写“贵单位关于某事的函收悉”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6"/>
            </p:custDataLst>
          </p:nvPr>
        </p:nvSpPr>
        <p:spPr>
          <a:xfrm>
            <a:off x="8068945" y="2503805"/>
            <a:ext cx="3546475" cy="2916555"/>
          </a:xfrm>
          <a:custGeom>
            <a:avLst/>
            <a:gdLst>
              <a:gd name="sw" fmla="*/ 1 w 5585"/>
              <a:gd name="sh" fmla="*/ 1 h 4593"/>
              <a:gd name="mins" fmla="min sw sh"/>
              <a:gd name="dsw" fmla="+- 0 sw mins"/>
              <a:gd name="dsh" fmla="+- 0 sh mins"/>
              <a:gd name="p0x0" fmla="*/ 120 w 5585"/>
              <a:gd name="p0y0" fmla="*/ 0 h 4593"/>
              <a:gd name="p0x1" fmla="*/ 5465 w 5585"/>
              <a:gd name="p0y1" fmla="*/ 0 h 4593"/>
              <a:gd name="p0x2" fmla="*/ 5531 w 5585"/>
              <a:gd name="p0y2" fmla="*/ 0 h 4593"/>
              <a:gd name="p0x3" fmla="*/ 5585 w 5585"/>
              <a:gd name="p0y3" fmla="*/ 53 h 4593"/>
              <a:gd name="p0x4" fmla="*/ 5585 w 5585"/>
              <a:gd name="p0y4" fmla="*/ 120 h 4593"/>
              <a:gd name="p0x5" fmla="*/ 5585 w 5585"/>
              <a:gd name="p0y5" fmla="*/ 4473 h 4593"/>
              <a:gd name="p0x6" fmla="*/ 5585 w 5585"/>
              <a:gd name="p0y6" fmla="*/ 4539 h 4593"/>
              <a:gd name="p0x7" fmla="*/ 5531 w 5585"/>
              <a:gd name="p0y7" fmla="*/ 4593 h 4593"/>
              <a:gd name="p0x8" fmla="*/ 5465 w 5585"/>
              <a:gd name="p0y8" fmla="*/ 4593 h 4593"/>
              <a:gd name="p0x9" fmla="*/ 120 w 5585"/>
              <a:gd name="p0y9" fmla="*/ 4593 h 4593"/>
              <a:gd name="p0x10" fmla="*/ 53 w 5585"/>
              <a:gd name="p0y10" fmla="*/ 4593 h 4593"/>
              <a:gd name="p0x11" fmla="*/ 0 w 5585"/>
              <a:gd name="p0y11" fmla="*/ 4539 h 4593"/>
              <a:gd name="p0x12" fmla="*/ 0 w 5585"/>
              <a:gd name="p0y12" fmla="*/ 4473 h 4593"/>
              <a:gd name="p0x13" fmla="*/ 0 w 5585"/>
              <a:gd name="p0y13" fmla="*/ 120 h 4593"/>
              <a:gd name="p0x14" fmla="*/ 0 w 5585"/>
              <a:gd name="p0y14" fmla="*/ 53 h 4593"/>
              <a:gd name="p0x15" fmla="*/ 53 w 5585"/>
              <a:gd name="p0y15" fmla="*/ 0 h 4593"/>
              <a:gd name="p0x16" fmla="*/ 120 w 5585"/>
              <a:gd name="p0y16" fmla="*/ 0 h 4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8264525" y="2698750"/>
            <a:ext cx="3155950" cy="466090"/>
            <a:chOff x="13015" y="4250"/>
            <a:chExt cx="4970" cy="734"/>
          </a:xfrm>
        </p:grpSpPr>
        <p:sp>
          <p:nvSpPr>
            <p:cNvPr id="46" name="任意多边形 45"/>
            <p:cNvSpPr/>
            <p:nvPr>
              <p:custDataLst>
                <p:tags r:id="rId47"/>
              </p:custDataLst>
            </p:nvPr>
          </p:nvSpPr>
          <p:spPr>
            <a:xfrm>
              <a:off x="13015" y="4250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0 w 4970"/>
                <a:gd name="p0y0" fmla="*/ 0 h 735"/>
                <a:gd name="p0x1" fmla="*/ 4970 w 4970"/>
                <a:gd name="p0y1" fmla="*/ 0 h 735"/>
                <a:gd name="p0x2" fmla="*/ 4970 w 4970"/>
                <a:gd name="p0y2" fmla="*/ 735 h 735"/>
                <a:gd name="p0x3" fmla="*/ 0 w 4970"/>
                <a:gd name="p0y3" fmla="*/ 735 h 735"/>
                <a:gd name="p0x4" fmla="*/ 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8"/>
              </p:custDataLst>
            </p:nvPr>
          </p:nvSpPr>
          <p:spPr>
            <a:xfrm>
              <a:off x="13015" y="497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15 h 15"/>
                <a:gd name="p0x1" fmla="*/ 0 w 4970"/>
                <a:gd name="p0y1" fmla="*/ 15 h 15"/>
                <a:gd name="p0x2" fmla="*/ 0 w 4970"/>
                <a:gd name="p0y2" fmla="*/ 0 h 15"/>
                <a:gd name="p0x3" fmla="*/ 4970 w 4970"/>
                <a:gd name="p0y3" fmla="*/ 0 h 15"/>
                <a:gd name="p0x4" fmla="*/ 4970 w 49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9" name="任意多边形 48"/>
          <p:cNvSpPr/>
          <p:nvPr>
            <p:custDataLst>
              <p:tags r:id="rId49"/>
            </p:custDataLst>
          </p:nvPr>
        </p:nvSpPr>
        <p:spPr>
          <a:xfrm>
            <a:off x="8264525" y="2698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5638" r="-5638"/>
          <a:stretch>
            <a:fillRect/>
          </a:stretch>
        </p:blipFill>
        <p:spPr>
          <a:xfrm>
            <a:off x="8316595" y="2760980"/>
            <a:ext cx="238125" cy="213995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3"/>
            </p:custDataLst>
          </p:nvPr>
        </p:nvSpPr>
        <p:spPr>
          <a:xfrm>
            <a:off x="8721776" y="268793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口吻把握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任意多边形 52"/>
          <p:cNvSpPr/>
          <p:nvPr>
            <p:custDataLst>
              <p:tags r:id="rId54"/>
            </p:custDataLst>
          </p:nvPr>
        </p:nvSpPr>
        <p:spPr>
          <a:xfrm>
            <a:off x="8264525" y="3604260"/>
            <a:ext cx="57150" cy="609600"/>
          </a:xfrm>
          <a:custGeom>
            <a:avLst/>
            <a:gdLst>
              <a:gd name="sw" fmla="*/ 1 w 90"/>
              <a:gd name="sh" fmla="*/ 1 h 960"/>
              <a:gd name="mins" fmla="min sw sh"/>
              <a:gd name="dsw" fmla="+- 0 sw mins"/>
              <a:gd name="dsh" fmla="+- 0 sh mins"/>
              <a:gd name="p0x0" fmla="*/ 45 w 90"/>
              <a:gd name="p0y0" fmla="*/ 0 h 960"/>
              <a:gd name="p0x1" fmla="*/ 69 w 90"/>
              <a:gd name="p0y1" fmla="*/ 0 h 960"/>
              <a:gd name="p0x2" fmla="*/ 90 w 90"/>
              <a:gd name="p0y2" fmla="*/ 20 h 960"/>
              <a:gd name="p0x3" fmla="*/ 90 w 90"/>
              <a:gd name="p0y3" fmla="*/ 45 h 960"/>
              <a:gd name="p0x4" fmla="*/ 90 w 90"/>
              <a:gd name="p0y4" fmla="*/ 915 h 960"/>
              <a:gd name="p0x5" fmla="*/ 90 w 90"/>
              <a:gd name="p0y5" fmla="*/ 939 h 960"/>
              <a:gd name="p0x6" fmla="*/ 69 w 90"/>
              <a:gd name="p0y6" fmla="*/ 960 h 960"/>
              <a:gd name="p0x7" fmla="*/ 45 w 90"/>
              <a:gd name="p0y7" fmla="*/ 960 h 960"/>
              <a:gd name="p0x8" fmla="*/ 20 w 90"/>
              <a:gd name="p0y8" fmla="*/ 960 h 960"/>
              <a:gd name="p0x9" fmla="*/ 0 w 90"/>
              <a:gd name="p0y9" fmla="*/ 939 h 960"/>
              <a:gd name="p0x10" fmla="*/ 0 w 90"/>
              <a:gd name="p0y10" fmla="*/ 915 h 960"/>
              <a:gd name="p0x11" fmla="*/ 0 w 90"/>
              <a:gd name="p0y11" fmla="*/ 45 h 960"/>
              <a:gd name="p0x12" fmla="*/ 0 w 90"/>
              <a:gd name="p0y12" fmla="*/ 20 h 960"/>
              <a:gd name="p0x13" fmla="*/ 20 w 90"/>
              <a:gd name="p0y13" fmla="*/ 0 h 960"/>
              <a:gd name="p0x14" fmla="*/ 45 w 90"/>
              <a:gd name="p0y14" fmla="*/ 0 h 9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5"/>
            </p:custDataLst>
          </p:nvPr>
        </p:nvSpPr>
        <p:spPr>
          <a:xfrm>
            <a:off x="8436026" y="3590554"/>
            <a:ext cx="29845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不带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指令性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，不带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请求性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，重在“商量办事”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任意多边形 54"/>
          <p:cNvSpPr/>
          <p:nvPr>
            <p:custDataLst>
              <p:tags r:id="rId56"/>
            </p:custDataLst>
          </p:nvPr>
        </p:nvSpPr>
        <p:spPr>
          <a:xfrm>
            <a:off x="8268970" y="465772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9571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57"/>
            </p:custDataLst>
          </p:nvPr>
        </p:nvSpPr>
        <p:spPr>
          <a:xfrm>
            <a:off x="8388401" y="4692234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0B3D99"/>
                </a:solidFill>
                <a:latin typeface="微软雅黑" panose="020B0503020204020204" charset="-122"/>
                <a:ea typeface="微软雅黑" panose="020B0503020204020204" charset="-122"/>
              </a:rPr>
              <a:t>平等协商</a:t>
            </a:r>
            <a:endParaRPr sz="1200">
              <a:solidFill>
                <a:srgbClr val="0B3D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任意多边形 56"/>
          <p:cNvSpPr/>
          <p:nvPr>
            <p:custDataLst>
              <p:tags r:id="rId58"/>
            </p:custDataLst>
          </p:nvPr>
        </p:nvSpPr>
        <p:spPr>
          <a:xfrm>
            <a:off x="9202420" y="465772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9571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>
            <p:custDataLst>
              <p:tags r:id="rId59"/>
            </p:custDataLst>
          </p:nvPr>
        </p:nvSpPr>
        <p:spPr>
          <a:xfrm>
            <a:off x="9321927" y="4692234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0B3D99"/>
                </a:solidFill>
                <a:latin typeface="微软雅黑" panose="020B0503020204020204" charset="-122"/>
                <a:ea typeface="微软雅黑" panose="020B0503020204020204" charset="-122"/>
              </a:rPr>
              <a:t>语气谦和</a:t>
            </a:r>
            <a:endParaRPr sz="1200">
              <a:solidFill>
                <a:srgbClr val="0B3D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公文办理流程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05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收文办理：从签收到办结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公文办理分收文办理与发文办理两大流程。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1566545" y="1452245"/>
            <a:ext cx="10048875" cy="581025"/>
          </a:xfrm>
          <a:custGeom>
            <a:avLst/>
            <a:gdLst>
              <a:gd name="sw" fmla="*/ 1 w 15825"/>
              <a:gd name="sh" fmla="*/ 1 h 915"/>
              <a:gd name="mins" fmla="min sw sh"/>
              <a:gd name="dsw" fmla="+- 0 sw mins"/>
              <a:gd name="dsh" fmla="+- 0 sh mins"/>
              <a:gd name="p0x0" fmla="*/ 120 w 15825"/>
              <a:gd name="p0y0" fmla="*/ 0 h 915"/>
              <a:gd name="p0x1" fmla="*/ 15705 w 15825"/>
              <a:gd name="p0y1" fmla="*/ 0 h 915"/>
              <a:gd name="p0x2" fmla="*/ 15771 w 15825"/>
              <a:gd name="p0y2" fmla="*/ 0 h 915"/>
              <a:gd name="p0x3" fmla="*/ 15825 w 15825"/>
              <a:gd name="p0y3" fmla="*/ 53 h 915"/>
              <a:gd name="p0x4" fmla="*/ 15825 w 15825"/>
              <a:gd name="p0y4" fmla="*/ 120 h 915"/>
              <a:gd name="p0x5" fmla="*/ 15825 w 15825"/>
              <a:gd name="p0y5" fmla="*/ 795 h 915"/>
              <a:gd name="p0x6" fmla="*/ 15825 w 15825"/>
              <a:gd name="p0y6" fmla="*/ 861 h 915"/>
              <a:gd name="p0x7" fmla="*/ 15771 w 15825"/>
              <a:gd name="p0y7" fmla="*/ 915 h 915"/>
              <a:gd name="p0x8" fmla="*/ 15705 w 15825"/>
              <a:gd name="p0y8" fmla="*/ 915 h 915"/>
              <a:gd name="p0x9" fmla="*/ 120 w 15825"/>
              <a:gd name="p0y9" fmla="*/ 915 h 915"/>
              <a:gd name="p0x10" fmla="*/ 53 w 15825"/>
              <a:gd name="p0y10" fmla="*/ 915 h 915"/>
              <a:gd name="p0x11" fmla="*/ 0 w 15825"/>
              <a:gd name="p0y11" fmla="*/ 861 h 915"/>
              <a:gd name="p0x12" fmla="*/ 0 w 15825"/>
              <a:gd name="p0y12" fmla="*/ 795 h 915"/>
              <a:gd name="p0x13" fmla="*/ 0 w 15825"/>
              <a:gd name="p0y13" fmla="*/ 120 h 915"/>
              <a:gd name="p0x14" fmla="*/ 0 w 15825"/>
              <a:gd name="p0y14" fmla="*/ 53 h 915"/>
              <a:gd name="p0x15" fmla="*/ 53 w 15825"/>
              <a:gd name="p0y15" fmla="*/ 0 h 915"/>
              <a:gd name="p0x16" fmla="*/ 120 w 1582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>
            <a:off x="1724025" y="1483360"/>
            <a:ext cx="0" cy="300355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2dx" fmla="*/ dsw 152700 1"/>
              <a:gd name="p0a2dy" fmla="*/ dsh -147175 1"/>
              <a:gd name="p0a1dx" fmla="*/ dsw -147270 1"/>
              <a:gd name="p0a1dy" fmla="*/ dsh -147175 1"/>
              <a:gd name="p0a0dx" fmla="*/ dsw -147270 1"/>
              <a:gd name="p0a0dy" fmla="*/ dsh 15232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724025" y="1478023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签收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1724025" y="1762573"/>
            <a:ext cx="97345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核对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来文单位、份数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是否相符。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7"/>
            </p:custDataLst>
          </p:nvPr>
        </p:nvSpPr>
        <p:spPr>
          <a:xfrm>
            <a:off x="1566545" y="2080895"/>
            <a:ext cx="10048875" cy="581025"/>
          </a:xfrm>
          <a:custGeom>
            <a:avLst/>
            <a:gdLst>
              <a:gd name="sw" fmla="*/ 1 w 15825"/>
              <a:gd name="sh" fmla="*/ 1 h 915"/>
              <a:gd name="mins" fmla="min sw sh"/>
              <a:gd name="dsw" fmla="+- 0 sw mins"/>
              <a:gd name="dsh" fmla="+- 0 sh mins"/>
              <a:gd name="p0x0" fmla="*/ 120 w 15825"/>
              <a:gd name="p0y0" fmla="*/ 0 h 915"/>
              <a:gd name="p0x1" fmla="*/ 15705 w 15825"/>
              <a:gd name="p0y1" fmla="*/ 0 h 915"/>
              <a:gd name="p0x2" fmla="*/ 15771 w 15825"/>
              <a:gd name="p0y2" fmla="*/ 0 h 915"/>
              <a:gd name="p0x3" fmla="*/ 15825 w 15825"/>
              <a:gd name="p0y3" fmla="*/ 53 h 915"/>
              <a:gd name="p0x4" fmla="*/ 15825 w 15825"/>
              <a:gd name="p0y4" fmla="*/ 120 h 915"/>
              <a:gd name="p0x5" fmla="*/ 15825 w 15825"/>
              <a:gd name="p0y5" fmla="*/ 795 h 915"/>
              <a:gd name="p0x6" fmla="*/ 15825 w 15825"/>
              <a:gd name="p0y6" fmla="*/ 861 h 915"/>
              <a:gd name="p0x7" fmla="*/ 15771 w 15825"/>
              <a:gd name="p0y7" fmla="*/ 915 h 915"/>
              <a:gd name="p0x8" fmla="*/ 15705 w 15825"/>
              <a:gd name="p0y8" fmla="*/ 915 h 915"/>
              <a:gd name="p0x9" fmla="*/ 120 w 15825"/>
              <a:gd name="p0y9" fmla="*/ 915 h 915"/>
              <a:gd name="p0x10" fmla="*/ 53 w 15825"/>
              <a:gd name="p0y10" fmla="*/ 915 h 915"/>
              <a:gd name="p0x11" fmla="*/ 0 w 15825"/>
              <a:gd name="p0y11" fmla="*/ 861 h 915"/>
              <a:gd name="p0x12" fmla="*/ 0 w 15825"/>
              <a:gd name="p0y12" fmla="*/ 795 h 915"/>
              <a:gd name="p0x13" fmla="*/ 0 w 15825"/>
              <a:gd name="p0y13" fmla="*/ 120 h 915"/>
              <a:gd name="p0x14" fmla="*/ 0 w 15825"/>
              <a:gd name="p0y14" fmla="*/ 53 h 915"/>
              <a:gd name="p0x15" fmla="*/ 53 w 15825"/>
              <a:gd name="p0y15" fmla="*/ 0 h 915"/>
              <a:gd name="p0x16" fmla="*/ 120 w 1582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8"/>
            </p:custDataLst>
          </p:nvPr>
        </p:nvSpPr>
        <p:spPr>
          <a:xfrm>
            <a:off x="1724025" y="2112010"/>
            <a:ext cx="0" cy="300355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2dx" fmla="*/ dsw 152700 1"/>
              <a:gd name="p0a2dy" fmla="*/ dsh -146185 1"/>
              <a:gd name="p0a1dx" fmla="*/ dsw -147270 1"/>
              <a:gd name="p0a1dy" fmla="*/ dsh -146185 1"/>
              <a:gd name="p0a0dx" fmla="*/ dsw -147270 1"/>
              <a:gd name="p0a0dy" fmla="*/ dsh 15331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1724025" y="2106673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登记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1724025" y="2391223"/>
            <a:ext cx="97345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完整记录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来文标题、文号、日期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等要素，便于查询。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1"/>
            </p:custDataLst>
          </p:nvPr>
        </p:nvSpPr>
        <p:spPr>
          <a:xfrm>
            <a:off x="1566545" y="2709545"/>
            <a:ext cx="10048875" cy="581025"/>
          </a:xfrm>
          <a:custGeom>
            <a:avLst/>
            <a:gdLst>
              <a:gd name="sw" fmla="*/ 1 w 15825"/>
              <a:gd name="sh" fmla="*/ 1 h 915"/>
              <a:gd name="mins" fmla="min sw sh"/>
              <a:gd name="dsw" fmla="+- 0 sw mins"/>
              <a:gd name="dsh" fmla="+- 0 sh mins"/>
              <a:gd name="p0x0" fmla="*/ 120 w 15825"/>
              <a:gd name="p0y0" fmla="*/ 0 h 915"/>
              <a:gd name="p0x1" fmla="*/ 15705 w 15825"/>
              <a:gd name="p0y1" fmla="*/ 0 h 915"/>
              <a:gd name="p0x2" fmla="*/ 15771 w 15825"/>
              <a:gd name="p0y2" fmla="*/ 0 h 915"/>
              <a:gd name="p0x3" fmla="*/ 15825 w 15825"/>
              <a:gd name="p0y3" fmla="*/ 53 h 915"/>
              <a:gd name="p0x4" fmla="*/ 15825 w 15825"/>
              <a:gd name="p0y4" fmla="*/ 120 h 915"/>
              <a:gd name="p0x5" fmla="*/ 15825 w 15825"/>
              <a:gd name="p0y5" fmla="*/ 795 h 915"/>
              <a:gd name="p0x6" fmla="*/ 15825 w 15825"/>
              <a:gd name="p0y6" fmla="*/ 861 h 915"/>
              <a:gd name="p0x7" fmla="*/ 15771 w 15825"/>
              <a:gd name="p0y7" fmla="*/ 915 h 915"/>
              <a:gd name="p0x8" fmla="*/ 15705 w 15825"/>
              <a:gd name="p0y8" fmla="*/ 915 h 915"/>
              <a:gd name="p0x9" fmla="*/ 120 w 15825"/>
              <a:gd name="p0y9" fmla="*/ 915 h 915"/>
              <a:gd name="p0x10" fmla="*/ 53 w 15825"/>
              <a:gd name="p0y10" fmla="*/ 915 h 915"/>
              <a:gd name="p0x11" fmla="*/ 0 w 15825"/>
              <a:gd name="p0y11" fmla="*/ 861 h 915"/>
              <a:gd name="p0x12" fmla="*/ 0 w 15825"/>
              <a:gd name="p0y12" fmla="*/ 795 h 915"/>
              <a:gd name="p0x13" fmla="*/ 0 w 15825"/>
              <a:gd name="p0y13" fmla="*/ 120 h 915"/>
              <a:gd name="p0x14" fmla="*/ 0 w 15825"/>
              <a:gd name="p0y14" fmla="*/ 53 h 915"/>
              <a:gd name="p0x15" fmla="*/ 53 w 15825"/>
              <a:gd name="p0y15" fmla="*/ 0 h 915"/>
              <a:gd name="p0x16" fmla="*/ 120 w 1582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12"/>
            </p:custDataLst>
          </p:nvPr>
        </p:nvSpPr>
        <p:spPr>
          <a:xfrm>
            <a:off x="1724025" y="2740660"/>
            <a:ext cx="0" cy="300355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2dx" fmla="*/ dsw 152700 1"/>
              <a:gd name="p0a2dy" fmla="*/ dsh -145195 1"/>
              <a:gd name="p0a1dx" fmla="*/ dsw -147270 1"/>
              <a:gd name="p0a1dy" fmla="*/ dsh -145195 1"/>
              <a:gd name="p0a0dx" fmla="*/ dsw -147270 1"/>
              <a:gd name="p0a0dy" fmla="*/ dsh 15430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1724025" y="2735323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初审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4"/>
            </p:custDataLst>
          </p:nvPr>
        </p:nvSpPr>
        <p:spPr>
          <a:xfrm>
            <a:off x="1724025" y="3019873"/>
            <a:ext cx="97345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检查是否应由本单位办理，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文种、格式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是否规范。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15"/>
            </p:custDataLst>
          </p:nvPr>
        </p:nvSpPr>
        <p:spPr>
          <a:xfrm>
            <a:off x="1566545" y="3338195"/>
            <a:ext cx="10048875" cy="581025"/>
          </a:xfrm>
          <a:custGeom>
            <a:avLst/>
            <a:gdLst>
              <a:gd name="sw" fmla="*/ 1 w 15825"/>
              <a:gd name="sh" fmla="*/ 1 h 915"/>
              <a:gd name="mins" fmla="min sw sh"/>
              <a:gd name="dsw" fmla="+- 0 sw mins"/>
              <a:gd name="dsh" fmla="+- 0 sh mins"/>
              <a:gd name="p0x0" fmla="*/ 120 w 15825"/>
              <a:gd name="p0y0" fmla="*/ 0 h 915"/>
              <a:gd name="p0x1" fmla="*/ 15705 w 15825"/>
              <a:gd name="p0y1" fmla="*/ 0 h 915"/>
              <a:gd name="p0x2" fmla="*/ 15771 w 15825"/>
              <a:gd name="p0y2" fmla="*/ 0 h 915"/>
              <a:gd name="p0x3" fmla="*/ 15825 w 15825"/>
              <a:gd name="p0y3" fmla="*/ 53 h 915"/>
              <a:gd name="p0x4" fmla="*/ 15825 w 15825"/>
              <a:gd name="p0y4" fmla="*/ 120 h 915"/>
              <a:gd name="p0x5" fmla="*/ 15825 w 15825"/>
              <a:gd name="p0y5" fmla="*/ 795 h 915"/>
              <a:gd name="p0x6" fmla="*/ 15825 w 15825"/>
              <a:gd name="p0y6" fmla="*/ 861 h 915"/>
              <a:gd name="p0x7" fmla="*/ 15771 w 15825"/>
              <a:gd name="p0y7" fmla="*/ 915 h 915"/>
              <a:gd name="p0x8" fmla="*/ 15705 w 15825"/>
              <a:gd name="p0y8" fmla="*/ 915 h 915"/>
              <a:gd name="p0x9" fmla="*/ 120 w 15825"/>
              <a:gd name="p0y9" fmla="*/ 915 h 915"/>
              <a:gd name="p0x10" fmla="*/ 53 w 15825"/>
              <a:gd name="p0y10" fmla="*/ 915 h 915"/>
              <a:gd name="p0x11" fmla="*/ 0 w 15825"/>
              <a:gd name="p0y11" fmla="*/ 861 h 915"/>
              <a:gd name="p0x12" fmla="*/ 0 w 15825"/>
              <a:gd name="p0y12" fmla="*/ 795 h 915"/>
              <a:gd name="p0x13" fmla="*/ 0 w 15825"/>
              <a:gd name="p0y13" fmla="*/ 120 h 915"/>
              <a:gd name="p0x14" fmla="*/ 0 w 15825"/>
              <a:gd name="p0y14" fmla="*/ 53 h 915"/>
              <a:gd name="p0x15" fmla="*/ 53 w 15825"/>
              <a:gd name="p0y15" fmla="*/ 0 h 915"/>
              <a:gd name="p0x16" fmla="*/ 120 w 1582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16"/>
            </p:custDataLst>
          </p:nvPr>
        </p:nvSpPr>
        <p:spPr>
          <a:xfrm>
            <a:off x="1724025" y="3369310"/>
            <a:ext cx="0" cy="300355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2dx" fmla="*/ dsw 152700 1"/>
              <a:gd name="p0a2dy" fmla="*/ dsh -144205 1"/>
              <a:gd name="p0a1dx" fmla="*/ dsw -147270 1"/>
              <a:gd name="p0a1dy" fmla="*/ dsh -144205 1"/>
              <a:gd name="p0a0dx" fmla="*/ dsw -147270 1"/>
              <a:gd name="p0a0dy" fmla="*/ dsh 15529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17"/>
            </p:custDataLst>
          </p:nvPr>
        </p:nvSpPr>
        <p:spPr>
          <a:xfrm>
            <a:off x="1724025" y="3363973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承办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8"/>
            </p:custDataLst>
          </p:nvPr>
        </p:nvSpPr>
        <p:spPr>
          <a:xfrm>
            <a:off x="1724025" y="3648523"/>
            <a:ext cx="97345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核心环节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，根据来文内容送负责人批示或交有关科室办理。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19"/>
            </p:custDataLst>
          </p:nvPr>
        </p:nvSpPr>
        <p:spPr>
          <a:xfrm>
            <a:off x="1566545" y="3966845"/>
            <a:ext cx="10048875" cy="581025"/>
          </a:xfrm>
          <a:custGeom>
            <a:avLst/>
            <a:gdLst>
              <a:gd name="sw" fmla="*/ 1 w 15825"/>
              <a:gd name="sh" fmla="*/ 1 h 915"/>
              <a:gd name="mins" fmla="min sw sh"/>
              <a:gd name="dsw" fmla="+- 0 sw mins"/>
              <a:gd name="dsh" fmla="+- 0 sh mins"/>
              <a:gd name="p0x0" fmla="*/ 120 w 15825"/>
              <a:gd name="p0y0" fmla="*/ 0 h 915"/>
              <a:gd name="p0x1" fmla="*/ 15705 w 15825"/>
              <a:gd name="p0y1" fmla="*/ 0 h 915"/>
              <a:gd name="p0x2" fmla="*/ 15771 w 15825"/>
              <a:gd name="p0y2" fmla="*/ 0 h 915"/>
              <a:gd name="p0x3" fmla="*/ 15825 w 15825"/>
              <a:gd name="p0y3" fmla="*/ 53 h 915"/>
              <a:gd name="p0x4" fmla="*/ 15825 w 15825"/>
              <a:gd name="p0y4" fmla="*/ 120 h 915"/>
              <a:gd name="p0x5" fmla="*/ 15825 w 15825"/>
              <a:gd name="p0y5" fmla="*/ 795 h 915"/>
              <a:gd name="p0x6" fmla="*/ 15825 w 15825"/>
              <a:gd name="p0y6" fmla="*/ 861 h 915"/>
              <a:gd name="p0x7" fmla="*/ 15771 w 15825"/>
              <a:gd name="p0y7" fmla="*/ 915 h 915"/>
              <a:gd name="p0x8" fmla="*/ 15705 w 15825"/>
              <a:gd name="p0y8" fmla="*/ 915 h 915"/>
              <a:gd name="p0x9" fmla="*/ 120 w 15825"/>
              <a:gd name="p0y9" fmla="*/ 915 h 915"/>
              <a:gd name="p0x10" fmla="*/ 53 w 15825"/>
              <a:gd name="p0y10" fmla="*/ 915 h 915"/>
              <a:gd name="p0x11" fmla="*/ 0 w 15825"/>
              <a:gd name="p0y11" fmla="*/ 861 h 915"/>
              <a:gd name="p0x12" fmla="*/ 0 w 15825"/>
              <a:gd name="p0y12" fmla="*/ 795 h 915"/>
              <a:gd name="p0x13" fmla="*/ 0 w 15825"/>
              <a:gd name="p0y13" fmla="*/ 120 h 915"/>
              <a:gd name="p0x14" fmla="*/ 0 w 15825"/>
              <a:gd name="p0y14" fmla="*/ 53 h 915"/>
              <a:gd name="p0x15" fmla="*/ 53 w 15825"/>
              <a:gd name="p0y15" fmla="*/ 0 h 915"/>
              <a:gd name="p0x16" fmla="*/ 120 w 1582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20"/>
            </p:custDataLst>
          </p:nvPr>
        </p:nvSpPr>
        <p:spPr>
          <a:xfrm>
            <a:off x="1724025" y="3997960"/>
            <a:ext cx="0" cy="300355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2dx" fmla="*/ dsw 152700 1"/>
              <a:gd name="p0a2dy" fmla="*/ dsh -143215 1"/>
              <a:gd name="p0a1dx" fmla="*/ dsw -147270 1"/>
              <a:gd name="p0a1dy" fmla="*/ dsh -143215 1"/>
              <a:gd name="p0a0dx" fmla="*/ dsw -147270 1"/>
              <a:gd name="p0a0dy" fmla="*/ dsh 15628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21"/>
            </p:custDataLst>
          </p:nvPr>
        </p:nvSpPr>
        <p:spPr>
          <a:xfrm>
            <a:off x="1724025" y="3992623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传阅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22"/>
            </p:custDataLst>
          </p:nvPr>
        </p:nvSpPr>
        <p:spPr>
          <a:xfrm>
            <a:off x="1724025" y="4277173"/>
            <a:ext cx="97345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控制范围，注意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保密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23"/>
            </p:custDataLst>
          </p:nvPr>
        </p:nvSpPr>
        <p:spPr>
          <a:xfrm>
            <a:off x="1566545" y="4595495"/>
            <a:ext cx="10048875" cy="581025"/>
          </a:xfrm>
          <a:custGeom>
            <a:avLst/>
            <a:gdLst>
              <a:gd name="sw" fmla="*/ 1 w 15825"/>
              <a:gd name="sh" fmla="*/ 1 h 915"/>
              <a:gd name="mins" fmla="min sw sh"/>
              <a:gd name="dsw" fmla="+- 0 sw mins"/>
              <a:gd name="dsh" fmla="+- 0 sh mins"/>
              <a:gd name="p0x0" fmla="*/ 120 w 15825"/>
              <a:gd name="p0y0" fmla="*/ 0 h 915"/>
              <a:gd name="p0x1" fmla="*/ 15705 w 15825"/>
              <a:gd name="p0y1" fmla="*/ 0 h 915"/>
              <a:gd name="p0x2" fmla="*/ 15771 w 15825"/>
              <a:gd name="p0y2" fmla="*/ 0 h 915"/>
              <a:gd name="p0x3" fmla="*/ 15825 w 15825"/>
              <a:gd name="p0y3" fmla="*/ 53 h 915"/>
              <a:gd name="p0x4" fmla="*/ 15825 w 15825"/>
              <a:gd name="p0y4" fmla="*/ 120 h 915"/>
              <a:gd name="p0x5" fmla="*/ 15825 w 15825"/>
              <a:gd name="p0y5" fmla="*/ 795 h 915"/>
              <a:gd name="p0x6" fmla="*/ 15825 w 15825"/>
              <a:gd name="p0y6" fmla="*/ 861 h 915"/>
              <a:gd name="p0x7" fmla="*/ 15771 w 15825"/>
              <a:gd name="p0y7" fmla="*/ 915 h 915"/>
              <a:gd name="p0x8" fmla="*/ 15705 w 15825"/>
              <a:gd name="p0y8" fmla="*/ 915 h 915"/>
              <a:gd name="p0x9" fmla="*/ 120 w 15825"/>
              <a:gd name="p0y9" fmla="*/ 915 h 915"/>
              <a:gd name="p0x10" fmla="*/ 53 w 15825"/>
              <a:gd name="p0y10" fmla="*/ 915 h 915"/>
              <a:gd name="p0x11" fmla="*/ 0 w 15825"/>
              <a:gd name="p0y11" fmla="*/ 861 h 915"/>
              <a:gd name="p0x12" fmla="*/ 0 w 15825"/>
              <a:gd name="p0y12" fmla="*/ 795 h 915"/>
              <a:gd name="p0x13" fmla="*/ 0 w 15825"/>
              <a:gd name="p0y13" fmla="*/ 120 h 915"/>
              <a:gd name="p0x14" fmla="*/ 0 w 15825"/>
              <a:gd name="p0y14" fmla="*/ 53 h 915"/>
              <a:gd name="p0x15" fmla="*/ 53 w 15825"/>
              <a:gd name="p0y15" fmla="*/ 0 h 915"/>
              <a:gd name="p0x16" fmla="*/ 120 w 1582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24"/>
            </p:custDataLst>
          </p:nvPr>
        </p:nvSpPr>
        <p:spPr>
          <a:xfrm>
            <a:off x="1724025" y="4626610"/>
            <a:ext cx="0" cy="300355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2dx" fmla="*/ dsw 152700 1"/>
              <a:gd name="p0a2dy" fmla="*/ dsh -142225 1"/>
              <a:gd name="p0a1dx" fmla="*/ dsw -147270 1"/>
              <a:gd name="p0a1dy" fmla="*/ dsh -142225 1"/>
              <a:gd name="p0a0dx" fmla="*/ dsw -147270 1"/>
              <a:gd name="p0a0dy" fmla="*/ dsh 15727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25"/>
            </p:custDataLst>
          </p:nvPr>
        </p:nvSpPr>
        <p:spPr>
          <a:xfrm>
            <a:off x="1724025" y="4621273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催办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26"/>
            </p:custDataLst>
          </p:nvPr>
        </p:nvSpPr>
        <p:spPr>
          <a:xfrm>
            <a:off x="1724025" y="4905823"/>
            <a:ext cx="97345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防止办件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积压拖延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27"/>
            </p:custDataLst>
          </p:nvPr>
        </p:nvSpPr>
        <p:spPr>
          <a:xfrm>
            <a:off x="1566545" y="5224145"/>
            <a:ext cx="10048875" cy="581025"/>
          </a:xfrm>
          <a:custGeom>
            <a:avLst/>
            <a:gdLst>
              <a:gd name="sw" fmla="*/ 1 w 15825"/>
              <a:gd name="sh" fmla="*/ 1 h 915"/>
              <a:gd name="mins" fmla="min sw sh"/>
              <a:gd name="dsw" fmla="+- 0 sw mins"/>
              <a:gd name="dsh" fmla="+- 0 sh mins"/>
              <a:gd name="p0x0" fmla="*/ 120 w 15825"/>
              <a:gd name="p0y0" fmla="*/ 0 h 915"/>
              <a:gd name="p0x1" fmla="*/ 15705 w 15825"/>
              <a:gd name="p0y1" fmla="*/ 0 h 915"/>
              <a:gd name="p0x2" fmla="*/ 15771 w 15825"/>
              <a:gd name="p0y2" fmla="*/ 0 h 915"/>
              <a:gd name="p0x3" fmla="*/ 15825 w 15825"/>
              <a:gd name="p0y3" fmla="*/ 53 h 915"/>
              <a:gd name="p0x4" fmla="*/ 15825 w 15825"/>
              <a:gd name="p0y4" fmla="*/ 120 h 915"/>
              <a:gd name="p0x5" fmla="*/ 15825 w 15825"/>
              <a:gd name="p0y5" fmla="*/ 795 h 915"/>
              <a:gd name="p0x6" fmla="*/ 15825 w 15825"/>
              <a:gd name="p0y6" fmla="*/ 861 h 915"/>
              <a:gd name="p0x7" fmla="*/ 15771 w 15825"/>
              <a:gd name="p0y7" fmla="*/ 915 h 915"/>
              <a:gd name="p0x8" fmla="*/ 15705 w 15825"/>
              <a:gd name="p0y8" fmla="*/ 915 h 915"/>
              <a:gd name="p0x9" fmla="*/ 120 w 15825"/>
              <a:gd name="p0y9" fmla="*/ 915 h 915"/>
              <a:gd name="p0x10" fmla="*/ 53 w 15825"/>
              <a:gd name="p0y10" fmla="*/ 915 h 915"/>
              <a:gd name="p0x11" fmla="*/ 0 w 15825"/>
              <a:gd name="p0y11" fmla="*/ 861 h 915"/>
              <a:gd name="p0x12" fmla="*/ 0 w 15825"/>
              <a:gd name="p0y12" fmla="*/ 795 h 915"/>
              <a:gd name="p0x13" fmla="*/ 0 w 15825"/>
              <a:gd name="p0y13" fmla="*/ 120 h 915"/>
              <a:gd name="p0x14" fmla="*/ 0 w 15825"/>
              <a:gd name="p0y14" fmla="*/ 53 h 915"/>
              <a:gd name="p0x15" fmla="*/ 53 w 15825"/>
              <a:gd name="p0y15" fmla="*/ 0 h 915"/>
              <a:gd name="p0x16" fmla="*/ 120 w 1582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>
            <p:custDataLst>
              <p:tags r:id="rId28"/>
            </p:custDataLst>
          </p:nvPr>
        </p:nvSpPr>
        <p:spPr>
          <a:xfrm>
            <a:off x="1724025" y="5255260"/>
            <a:ext cx="0" cy="300355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2dx" fmla="*/ dsw 152700 1"/>
              <a:gd name="p0a2dy" fmla="*/ dsh -141235 1"/>
              <a:gd name="p0a1dx" fmla="*/ dsw -147270 1"/>
              <a:gd name="p0a1dy" fmla="*/ dsh -141235 1"/>
              <a:gd name="p0a0dx" fmla="*/ dsw -147270 1"/>
              <a:gd name="p0a0dy" fmla="*/ dsh 15826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29"/>
            </p:custDataLst>
          </p:nvPr>
        </p:nvSpPr>
        <p:spPr>
          <a:xfrm>
            <a:off x="1724025" y="5249923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答复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30"/>
            </p:custDataLst>
          </p:nvPr>
        </p:nvSpPr>
        <p:spPr>
          <a:xfrm>
            <a:off x="1724025" y="5534473"/>
            <a:ext cx="97345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向来文机关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反馈办理结果</a:t>
            </a: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571500" y="5962650"/>
            <a:ext cx="11049000" cy="514350"/>
            <a:chOff x="900" y="9390"/>
            <a:chExt cx="17400" cy="810"/>
          </a:xfrm>
        </p:grpSpPr>
        <p:sp>
          <p:nvSpPr>
            <p:cNvPr id="54" name="任意多边形 53"/>
            <p:cNvSpPr/>
            <p:nvPr>
              <p:custDataLst>
                <p:tags r:id="rId31"/>
              </p:custDataLst>
            </p:nvPr>
          </p:nvSpPr>
          <p:spPr>
            <a:xfrm>
              <a:off x="900" y="9390"/>
              <a:ext cx="17400" cy="810"/>
            </a:xfrm>
            <a:custGeom>
              <a:avLst/>
              <a:gdLst>
                <a:gd name="sw" fmla="*/ 1 w 17400"/>
                <a:gd name="sh" fmla="*/ 1 h 810"/>
                <a:gd name="mins" fmla="min sw sh"/>
                <a:gd name="dsw" fmla="+- 0 sw mins"/>
                <a:gd name="dsh" fmla="+- 0 sh mins"/>
                <a:gd name="p0x0" fmla="*/ 120 w 17400"/>
                <a:gd name="p0y0" fmla="*/ 0 h 810"/>
                <a:gd name="p0x1" fmla="*/ 17280 w 17400"/>
                <a:gd name="p0y1" fmla="*/ 0 h 810"/>
                <a:gd name="p0x2" fmla="*/ 17346 w 17400"/>
                <a:gd name="p0y2" fmla="*/ 0 h 810"/>
                <a:gd name="p0x3" fmla="*/ 17400 w 17400"/>
                <a:gd name="p0y3" fmla="*/ 53 h 810"/>
                <a:gd name="p0x4" fmla="*/ 17400 w 17400"/>
                <a:gd name="p0y4" fmla="*/ 120 h 810"/>
                <a:gd name="p0x5" fmla="*/ 17400 w 17400"/>
                <a:gd name="p0y5" fmla="*/ 690 h 810"/>
                <a:gd name="p0x6" fmla="*/ 17400 w 17400"/>
                <a:gd name="p0y6" fmla="*/ 756 h 810"/>
                <a:gd name="p0x7" fmla="*/ 17346 w 17400"/>
                <a:gd name="p0y7" fmla="*/ 810 h 810"/>
                <a:gd name="p0x8" fmla="*/ 17280 w 17400"/>
                <a:gd name="p0y8" fmla="*/ 810 h 810"/>
                <a:gd name="p0x9" fmla="*/ 120 w 17400"/>
                <a:gd name="p0y9" fmla="*/ 810 h 810"/>
                <a:gd name="p0x10" fmla="*/ 53 w 17400"/>
                <a:gd name="p0y10" fmla="*/ 810 h 810"/>
                <a:gd name="p0x11" fmla="*/ 0 w 17400"/>
                <a:gd name="p0y11" fmla="*/ 756 h 810"/>
                <a:gd name="p0x12" fmla="*/ 0 w 17400"/>
                <a:gd name="p0y12" fmla="*/ 690 h 810"/>
                <a:gd name="p0x13" fmla="*/ 0 w 17400"/>
                <a:gd name="p0y13" fmla="*/ 120 h 810"/>
                <a:gd name="p0x14" fmla="*/ 0 w 17400"/>
                <a:gd name="p0y14" fmla="*/ 53 h 810"/>
                <a:gd name="p0x15" fmla="*/ 53 w 17400"/>
                <a:gd name="p0y15" fmla="*/ 0 h 810"/>
                <a:gd name="p0x16" fmla="*/ 120 w 17400"/>
                <a:gd name="p0y16" fmla="*/ 0 h 8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32"/>
              </p:custDataLst>
            </p:nvPr>
          </p:nvSpPr>
          <p:spPr>
            <a:xfrm>
              <a:off x="900" y="9390"/>
              <a:ext cx="120" cy="810"/>
            </a:xfrm>
            <a:custGeom>
              <a:avLst/>
              <a:gdLst>
                <a:gd name="sw" fmla="*/ 1 w 120"/>
                <a:gd name="sh" fmla="*/ 1 h 810"/>
                <a:gd name="mins" fmla="min sw sh"/>
                <a:gd name="dsw" fmla="+- 0 sw mins"/>
                <a:gd name="dsh" fmla="+- 0 sh mins"/>
                <a:gd name="p0x0" fmla="*/ 0 w 120"/>
                <a:gd name="p0y0" fmla="*/ 690 h 810"/>
                <a:gd name="p0x1" fmla="*/ 0 w 120"/>
                <a:gd name="p0y1" fmla="*/ 120 h 810"/>
                <a:gd name="p0x2" fmla="*/ 0 w 120"/>
                <a:gd name="p0y2" fmla="*/ 53 h 810"/>
                <a:gd name="p0x3" fmla="*/ 53 w 120"/>
                <a:gd name="p0y3" fmla="*/ 0 h 810"/>
                <a:gd name="p0x4" fmla="*/ 120 w 120"/>
                <a:gd name="p0y4" fmla="*/ 0 h 810"/>
                <a:gd name="p0x5" fmla="*/ 86 w 120"/>
                <a:gd name="p0y5" fmla="*/ 0 h 810"/>
                <a:gd name="p0x6" fmla="*/ 60 w 120"/>
                <a:gd name="p0y6" fmla="*/ 53 h 810"/>
                <a:gd name="p0x7" fmla="*/ 60 w 120"/>
                <a:gd name="p0y7" fmla="*/ 120 h 810"/>
                <a:gd name="p0x8" fmla="*/ 60 w 120"/>
                <a:gd name="p0y8" fmla="*/ 690 h 810"/>
                <a:gd name="p0x9" fmla="*/ 60 w 120"/>
                <a:gd name="p0y9" fmla="*/ 756 h 810"/>
                <a:gd name="p0x10" fmla="*/ 86 w 120"/>
                <a:gd name="p0y10" fmla="*/ 810 h 810"/>
                <a:gd name="p0x11" fmla="*/ 120 w 120"/>
                <a:gd name="p0y11" fmla="*/ 810 h 810"/>
                <a:gd name="p0x12" fmla="*/ 53 w 120"/>
                <a:gd name="p0y12" fmla="*/ 810 h 810"/>
                <a:gd name="p0x13" fmla="*/ 0 w 120"/>
                <a:gd name="p0y13" fmla="*/ 756 h 810"/>
                <a:gd name="p0x14" fmla="*/ 0 w 120"/>
                <a:gd name="p0y14" fmla="*/ 690 h 8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>
            <p:custDataLst>
              <p:tags r:id="rId33"/>
            </p:custDataLst>
          </p:nvPr>
        </p:nvSpPr>
        <p:spPr>
          <a:xfrm>
            <a:off x="762000" y="6061710"/>
            <a:ext cx="456939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每个环节都</a:t>
            </a: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马虎不得</a:t>
            </a:r>
            <a:r>
              <a:rPr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en-US" sz="1350">
                <a:solidFill>
                  <a:srgbClr val="8B96A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 </a:t>
            </a:r>
            <a:r>
              <a:rPr lang="zh-CN" altLang="en-US" sz="1350">
                <a:solidFill>
                  <a:srgbClr val="8B96A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收文办理</a:t>
            </a:r>
            <a:r>
              <a:rPr lang="en-US" altLang="zh-CN" sz="1350">
                <a:solidFill>
                  <a:srgbClr val="8B96A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8B96A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七环节提示</a:t>
            </a:r>
            <a:endParaRPr lang="zh-CN" altLang="en-US" sz="1350">
              <a:solidFill>
                <a:srgbClr val="8B96A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4"/>
            </p:custDataLst>
          </p:nvPr>
        </p:nvSpPr>
        <p:spPr>
          <a:xfrm>
            <a:off x="571500" y="1447800"/>
            <a:ext cx="838200" cy="590550"/>
          </a:xfrm>
          <a:custGeom>
            <a:avLst/>
            <a:gdLst>
              <a:gd name="sw" fmla="*/ 1 w 1320"/>
              <a:gd name="sh" fmla="*/ 1 h 930"/>
              <a:gd name="mins" fmla="min sw sh"/>
              <a:gd name="dsw" fmla="+- 0 sw mins"/>
              <a:gd name="dsh" fmla="+- 0 sh mins"/>
              <a:gd name="p0x0" fmla="*/ 120 w 1320"/>
              <a:gd name="p0y0" fmla="*/ 0 h 930"/>
              <a:gd name="p0x1" fmla="*/ 1140 w 1320"/>
              <a:gd name="p0y1" fmla="*/ 0 h 930"/>
              <a:gd name="p0x2" fmla="*/ 1320 w 1320"/>
              <a:gd name="p0y2" fmla="*/ 465 h 930"/>
              <a:gd name="p0x3" fmla="*/ 1140 w 1320"/>
              <a:gd name="p0y3" fmla="*/ 930 h 930"/>
              <a:gd name="p0x4" fmla="*/ 120 w 1320"/>
              <a:gd name="p0y4" fmla="*/ 930 h 930"/>
              <a:gd name="p0x5" fmla="*/ 116 w 1320"/>
              <a:gd name="p0y5" fmla="*/ 929 h 930"/>
              <a:gd name="p0x6" fmla="*/ 113 w 1320"/>
              <a:gd name="p0y6" fmla="*/ 929 h 930"/>
              <a:gd name="p0x7" fmla="*/ 110 w 1320"/>
              <a:gd name="p0y7" fmla="*/ 929 h 930"/>
              <a:gd name="p0x8" fmla="*/ 107 w 1320"/>
              <a:gd name="p0y8" fmla="*/ 929 h 930"/>
              <a:gd name="p0x9" fmla="*/ 104 w 1320"/>
              <a:gd name="p0y9" fmla="*/ 929 h 930"/>
              <a:gd name="p0x10" fmla="*/ 101 w 1320"/>
              <a:gd name="p0y10" fmla="*/ 928 h 930"/>
              <a:gd name="p0x11" fmla="*/ 98 w 1320"/>
              <a:gd name="p0y11" fmla="*/ 928 h 930"/>
              <a:gd name="p0x12" fmla="*/ 95 w 1320"/>
              <a:gd name="p0y12" fmla="*/ 927 h 930"/>
              <a:gd name="p0x13" fmla="*/ 92 w 1320"/>
              <a:gd name="p0y13" fmla="*/ 926 h 930"/>
              <a:gd name="p0x14" fmla="*/ 89 w 1320"/>
              <a:gd name="p0y14" fmla="*/ 926 h 930"/>
              <a:gd name="p0x15" fmla="*/ 86 w 1320"/>
              <a:gd name="p0y15" fmla="*/ 925 h 930"/>
              <a:gd name="p0x16" fmla="*/ 83 w 1320"/>
              <a:gd name="p0y16" fmla="*/ 924 h 930"/>
              <a:gd name="p0x17" fmla="*/ 80 w 1320"/>
              <a:gd name="p0y17" fmla="*/ 923 h 930"/>
              <a:gd name="p0x18" fmla="*/ 78 w 1320"/>
              <a:gd name="p0y18" fmla="*/ 922 h 930"/>
              <a:gd name="p0x19" fmla="*/ 75 w 1320"/>
              <a:gd name="p0y19" fmla="*/ 921 h 930"/>
              <a:gd name="p0x20" fmla="*/ 72 w 1320"/>
              <a:gd name="p0y20" fmla="*/ 920 h 930"/>
              <a:gd name="p0x21" fmla="*/ 69 w 1320"/>
              <a:gd name="p0y21" fmla="*/ 919 h 930"/>
              <a:gd name="p0x22" fmla="*/ 67 w 1320"/>
              <a:gd name="p0y22" fmla="*/ 917 h 930"/>
              <a:gd name="p0x23" fmla="*/ 64 w 1320"/>
              <a:gd name="p0y23" fmla="*/ 916 h 930"/>
              <a:gd name="p0x24" fmla="*/ 61 w 1320"/>
              <a:gd name="p0y24" fmla="*/ 915 h 930"/>
              <a:gd name="p0x25" fmla="*/ 59 w 1320"/>
              <a:gd name="p0y25" fmla="*/ 913 h 930"/>
              <a:gd name="p0x26" fmla="*/ 56 w 1320"/>
              <a:gd name="p0y26" fmla="*/ 912 h 930"/>
              <a:gd name="p0x27" fmla="*/ 54 w 1320"/>
              <a:gd name="p0y27" fmla="*/ 910 h 930"/>
              <a:gd name="p0x28" fmla="*/ 51 w 1320"/>
              <a:gd name="p0y28" fmla="*/ 908 h 930"/>
              <a:gd name="p0x29" fmla="*/ 49 w 1320"/>
              <a:gd name="p0y29" fmla="*/ 907 h 930"/>
              <a:gd name="p0x30" fmla="*/ 47 w 1320"/>
              <a:gd name="p0y30" fmla="*/ 905 h 930"/>
              <a:gd name="p0x31" fmla="*/ 44 w 1320"/>
              <a:gd name="p0y31" fmla="*/ 903 h 930"/>
              <a:gd name="p0x32" fmla="*/ 42 w 1320"/>
              <a:gd name="p0y32" fmla="*/ 901 h 930"/>
              <a:gd name="p0x33" fmla="*/ 40 w 1320"/>
              <a:gd name="p0y33" fmla="*/ 899 h 930"/>
              <a:gd name="p0x34" fmla="*/ 38 w 1320"/>
              <a:gd name="p0y34" fmla="*/ 897 h 930"/>
              <a:gd name="p0x35" fmla="*/ 36 w 1320"/>
              <a:gd name="p0y35" fmla="*/ 895 h 930"/>
              <a:gd name="p0x36" fmla="*/ 34 w 1320"/>
              <a:gd name="p0y36" fmla="*/ 893 h 930"/>
              <a:gd name="p0x37" fmla="*/ 32 w 1320"/>
              <a:gd name="p0y37" fmla="*/ 891 h 930"/>
              <a:gd name="p0x38" fmla="*/ 30 w 1320"/>
              <a:gd name="p0y38" fmla="*/ 889 h 930"/>
              <a:gd name="p0x39" fmla="*/ 28 w 1320"/>
              <a:gd name="p0y39" fmla="*/ 887 h 930"/>
              <a:gd name="p0x40" fmla="*/ 26 w 1320"/>
              <a:gd name="p0y40" fmla="*/ 885 h 930"/>
              <a:gd name="p0x41" fmla="*/ 24 w 1320"/>
              <a:gd name="p0y41" fmla="*/ 882 h 930"/>
              <a:gd name="p0x42" fmla="*/ 22 w 1320"/>
              <a:gd name="p0y42" fmla="*/ 880 h 930"/>
              <a:gd name="p0x43" fmla="*/ 21 w 1320"/>
              <a:gd name="p0y43" fmla="*/ 878 h 930"/>
              <a:gd name="p0x44" fmla="*/ 19 w 1320"/>
              <a:gd name="p0y44" fmla="*/ 875 h 930"/>
              <a:gd name="p0x45" fmla="*/ 17 w 1320"/>
              <a:gd name="p0y45" fmla="*/ 873 h 930"/>
              <a:gd name="p0x46" fmla="*/ 16 w 1320"/>
              <a:gd name="p0y46" fmla="*/ 870 h 930"/>
              <a:gd name="p0x47" fmla="*/ 14 w 1320"/>
              <a:gd name="p0y47" fmla="*/ 868 h 930"/>
              <a:gd name="p0x48" fmla="*/ 13 w 1320"/>
              <a:gd name="p0y48" fmla="*/ 865 h 930"/>
              <a:gd name="p0x49" fmla="*/ 12 w 1320"/>
              <a:gd name="p0y49" fmla="*/ 862 h 930"/>
              <a:gd name="p0x50" fmla="*/ 10 w 1320"/>
              <a:gd name="p0y50" fmla="*/ 860 h 930"/>
              <a:gd name="p0x51" fmla="*/ 9 w 1320"/>
              <a:gd name="p0y51" fmla="*/ 857 h 930"/>
              <a:gd name="p0x52" fmla="*/ 8 w 1320"/>
              <a:gd name="p0y52" fmla="*/ 854 h 930"/>
              <a:gd name="p0x53" fmla="*/ 7 w 1320"/>
              <a:gd name="p0y53" fmla="*/ 851 h 930"/>
              <a:gd name="p0x54" fmla="*/ 6 w 1320"/>
              <a:gd name="p0y54" fmla="*/ 849 h 930"/>
              <a:gd name="p0x55" fmla="*/ 5 w 1320"/>
              <a:gd name="p0y55" fmla="*/ 846 h 930"/>
              <a:gd name="p0x56" fmla="*/ 4 w 1320"/>
              <a:gd name="p0y56" fmla="*/ 843 h 930"/>
              <a:gd name="p0x57" fmla="*/ 3 w 1320"/>
              <a:gd name="p0y57" fmla="*/ 840 h 930"/>
              <a:gd name="p0x58" fmla="*/ 3 w 1320"/>
              <a:gd name="p0y58" fmla="*/ 837 h 930"/>
              <a:gd name="p0x59" fmla="*/ 2 w 1320"/>
              <a:gd name="p0y59" fmla="*/ 834 h 930"/>
              <a:gd name="p0x60" fmla="*/ 1 w 1320"/>
              <a:gd name="p0y60" fmla="*/ 831 h 930"/>
              <a:gd name="p0x61" fmla="*/ 1 w 1320"/>
              <a:gd name="p0y61" fmla="*/ 828 h 930"/>
              <a:gd name="p0x62" fmla="*/ 0 w 1320"/>
              <a:gd name="p0y62" fmla="*/ 825 h 930"/>
              <a:gd name="p0x63" fmla="*/ 0 w 1320"/>
              <a:gd name="p0y63" fmla="*/ 822 h 930"/>
              <a:gd name="p0x64" fmla="*/ 0 w 1320"/>
              <a:gd name="p0y64" fmla="*/ 819 h 930"/>
              <a:gd name="p0x65" fmla="*/ 0 w 1320"/>
              <a:gd name="p0y65" fmla="*/ 816 h 930"/>
              <a:gd name="p0x66" fmla="*/ 0 w 1320"/>
              <a:gd name="p0y66" fmla="*/ 813 h 930"/>
              <a:gd name="p0x67" fmla="*/ 0 w 1320"/>
              <a:gd name="p0y67" fmla="*/ 810 h 930"/>
              <a:gd name="p0x68" fmla="*/ 0 w 1320"/>
              <a:gd name="p0y68" fmla="*/ 120 h 930"/>
              <a:gd name="p0x69" fmla="*/ 0 w 1320"/>
              <a:gd name="p0y69" fmla="*/ 116 h 930"/>
              <a:gd name="p0x70" fmla="*/ 0 w 1320"/>
              <a:gd name="p0y70" fmla="*/ 113 h 930"/>
              <a:gd name="p0x71" fmla="*/ 0 w 1320"/>
              <a:gd name="p0y71" fmla="*/ 110 h 930"/>
              <a:gd name="p0x72" fmla="*/ 0 w 1320"/>
              <a:gd name="p0y72" fmla="*/ 107 h 930"/>
              <a:gd name="p0x73" fmla="*/ 0 w 1320"/>
              <a:gd name="p0y73" fmla="*/ 104 h 930"/>
              <a:gd name="p0x74" fmla="*/ 1 w 1320"/>
              <a:gd name="p0y74" fmla="*/ 101 h 930"/>
              <a:gd name="p0x75" fmla="*/ 1 w 1320"/>
              <a:gd name="p0y75" fmla="*/ 98 h 930"/>
              <a:gd name="p0x76" fmla="*/ 2 w 1320"/>
              <a:gd name="p0y76" fmla="*/ 95 h 930"/>
              <a:gd name="p0x77" fmla="*/ 3 w 1320"/>
              <a:gd name="p0y77" fmla="*/ 92 h 930"/>
              <a:gd name="p0x78" fmla="*/ 3 w 1320"/>
              <a:gd name="p0y78" fmla="*/ 89 h 930"/>
              <a:gd name="p0x79" fmla="*/ 4 w 1320"/>
              <a:gd name="p0y79" fmla="*/ 86 h 930"/>
              <a:gd name="p0x80" fmla="*/ 5 w 1320"/>
              <a:gd name="p0y80" fmla="*/ 83 h 930"/>
              <a:gd name="p0x81" fmla="*/ 6 w 1320"/>
              <a:gd name="p0y81" fmla="*/ 80 h 930"/>
              <a:gd name="p0x82" fmla="*/ 7 w 1320"/>
              <a:gd name="p0y82" fmla="*/ 78 h 930"/>
              <a:gd name="p0x83" fmla="*/ 8 w 1320"/>
              <a:gd name="p0y83" fmla="*/ 75 h 930"/>
              <a:gd name="p0x84" fmla="*/ 9 w 1320"/>
              <a:gd name="p0y84" fmla="*/ 72 h 930"/>
              <a:gd name="p0x85" fmla="*/ 10 w 1320"/>
              <a:gd name="p0y85" fmla="*/ 69 h 930"/>
              <a:gd name="p0x86" fmla="*/ 12 w 1320"/>
              <a:gd name="p0y86" fmla="*/ 67 h 930"/>
              <a:gd name="p0x87" fmla="*/ 13 w 1320"/>
              <a:gd name="p0y87" fmla="*/ 64 h 930"/>
              <a:gd name="p0x88" fmla="*/ 14 w 1320"/>
              <a:gd name="p0y88" fmla="*/ 61 h 930"/>
              <a:gd name="p0x89" fmla="*/ 16 w 1320"/>
              <a:gd name="p0y89" fmla="*/ 59 h 930"/>
              <a:gd name="p0x90" fmla="*/ 17 w 1320"/>
              <a:gd name="p0y90" fmla="*/ 56 h 930"/>
              <a:gd name="p0x91" fmla="*/ 19 w 1320"/>
              <a:gd name="p0y91" fmla="*/ 54 h 930"/>
              <a:gd name="p0x92" fmla="*/ 21 w 1320"/>
              <a:gd name="p0y92" fmla="*/ 51 h 930"/>
              <a:gd name="p0x93" fmla="*/ 22 w 1320"/>
              <a:gd name="p0y93" fmla="*/ 49 h 930"/>
              <a:gd name="p0x94" fmla="*/ 24 w 1320"/>
              <a:gd name="p0y94" fmla="*/ 47 h 930"/>
              <a:gd name="p0x95" fmla="*/ 26 w 1320"/>
              <a:gd name="p0y95" fmla="*/ 44 h 930"/>
              <a:gd name="p0x96" fmla="*/ 28 w 1320"/>
              <a:gd name="p0y96" fmla="*/ 42 h 930"/>
              <a:gd name="p0x97" fmla="*/ 30 w 1320"/>
              <a:gd name="p0y97" fmla="*/ 40 h 930"/>
              <a:gd name="p0x98" fmla="*/ 32 w 1320"/>
              <a:gd name="p0y98" fmla="*/ 38 h 930"/>
              <a:gd name="p0x99" fmla="*/ 34 w 1320"/>
              <a:gd name="p0y99" fmla="*/ 36 h 930"/>
              <a:gd name="p0x100" fmla="*/ 36 w 1320"/>
              <a:gd name="p0y100" fmla="*/ 34 h 930"/>
              <a:gd name="p0x101" fmla="*/ 38 w 1320"/>
              <a:gd name="p0y101" fmla="*/ 32 h 930"/>
              <a:gd name="p0x102" fmla="*/ 40 w 1320"/>
              <a:gd name="p0y102" fmla="*/ 30 h 930"/>
              <a:gd name="p0x103" fmla="*/ 42 w 1320"/>
              <a:gd name="p0y103" fmla="*/ 28 h 930"/>
              <a:gd name="p0x104" fmla="*/ 44 w 1320"/>
              <a:gd name="p0y104" fmla="*/ 26 h 930"/>
              <a:gd name="p0x105" fmla="*/ 47 w 1320"/>
              <a:gd name="p0y105" fmla="*/ 24 h 930"/>
              <a:gd name="p0x106" fmla="*/ 49 w 1320"/>
              <a:gd name="p0y106" fmla="*/ 22 h 930"/>
              <a:gd name="p0x107" fmla="*/ 51 w 1320"/>
              <a:gd name="p0y107" fmla="*/ 21 h 930"/>
              <a:gd name="p0x108" fmla="*/ 54 w 1320"/>
              <a:gd name="p0y108" fmla="*/ 19 h 930"/>
              <a:gd name="p0x109" fmla="*/ 56 w 1320"/>
              <a:gd name="p0y109" fmla="*/ 17 h 930"/>
              <a:gd name="p0x110" fmla="*/ 59 w 1320"/>
              <a:gd name="p0y110" fmla="*/ 16 h 930"/>
              <a:gd name="p0x111" fmla="*/ 61 w 1320"/>
              <a:gd name="p0y111" fmla="*/ 14 h 930"/>
              <a:gd name="p0x112" fmla="*/ 64 w 1320"/>
              <a:gd name="p0y112" fmla="*/ 13 h 930"/>
              <a:gd name="p0x113" fmla="*/ 67 w 1320"/>
              <a:gd name="p0y113" fmla="*/ 12 h 930"/>
              <a:gd name="p0x114" fmla="*/ 69 w 1320"/>
              <a:gd name="p0y114" fmla="*/ 10 h 930"/>
              <a:gd name="p0x115" fmla="*/ 72 w 1320"/>
              <a:gd name="p0y115" fmla="*/ 9 h 930"/>
              <a:gd name="p0x116" fmla="*/ 75 w 1320"/>
              <a:gd name="p0y116" fmla="*/ 8 h 930"/>
              <a:gd name="p0x117" fmla="*/ 78 w 1320"/>
              <a:gd name="p0y117" fmla="*/ 7 h 930"/>
              <a:gd name="p0x118" fmla="*/ 80 w 1320"/>
              <a:gd name="p0y118" fmla="*/ 6 h 930"/>
              <a:gd name="p0x119" fmla="*/ 83 w 1320"/>
              <a:gd name="p0y119" fmla="*/ 5 h 930"/>
              <a:gd name="p0x120" fmla="*/ 86 w 1320"/>
              <a:gd name="p0y120" fmla="*/ 4 h 930"/>
              <a:gd name="p0x121" fmla="*/ 89 w 1320"/>
              <a:gd name="p0y121" fmla="*/ 3 h 930"/>
              <a:gd name="p0x122" fmla="*/ 92 w 1320"/>
              <a:gd name="p0y122" fmla="*/ 3 h 930"/>
              <a:gd name="p0x123" fmla="*/ 95 w 1320"/>
              <a:gd name="p0y123" fmla="*/ 2 h 930"/>
              <a:gd name="p0x124" fmla="*/ 98 w 1320"/>
              <a:gd name="p0y124" fmla="*/ 1 h 930"/>
              <a:gd name="p0x125" fmla="*/ 101 w 1320"/>
              <a:gd name="p0y125" fmla="*/ 1 h 930"/>
              <a:gd name="p0x126" fmla="*/ 104 w 1320"/>
              <a:gd name="p0y126" fmla="*/ 0 h 930"/>
              <a:gd name="p0x127" fmla="*/ 107 w 1320"/>
              <a:gd name="p0y127" fmla="*/ 0 h 930"/>
              <a:gd name="p0x128" fmla="*/ 110 w 1320"/>
              <a:gd name="p0y128" fmla="*/ 0 h 930"/>
              <a:gd name="p0x129" fmla="*/ 113 w 1320"/>
              <a:gd name="p0y129" fmla="*/ 0 h 930"/>
              <a:gd name="p0x130" fmla="*/ 116 w 1320"/>
              <a:gd name="p0y130" fmla="*/ 0 h 930"/>
              <a:gd name="p0x131" fmla="*/ 120 w 1320"/>
              <a:gd name="p0y131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5"/>
            </p:custDataLst>
          </p:nvPr>
        </p:nvSpPr>
        <p:spPr>
          <a:xfrm>
            <a:off x="647624" y="167589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签收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6"/>
            </p:custDataLst>
          </p:nvPr>
        </p:nvSpPr>
        <p:spPr>
          <a:xfrm>
            <a:off x="614886" y="1524000"/>
            <a:ext cx="75136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 </a:t>
            </a:r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环节</a:t>
            </a:r>
            <a:endParaRPr lang="zh-CN" altLang="en-US" sz="1050" spc="63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37"/>
            </p:custDataLst>
          </p:nvPr>
        </p:nvSpPr>
        <p:spPr>
          <a:xfrm>
            <a:off x="571500" y="2076450"/>
            <a:ext cx="838200" cy="590550"/>
          </a:xfrm>
          <a:custGeom>
            <a:avLst/>
            <a:gdLst>
              <a:gd name="sw" fmla="*/ 1 w 1320"/>
              <a:gd name="sh" fmla="*/ 1 h 930"/>
              <a:gd name="mins" fmla="min sw sh"/>
              <a:gd name="dsw" fmla="+- 0 sw mins"/>
              <a:gd name="dsh" fmla="+- 0 sh mins"/>
              <a:gd name="p0x0" fmla="*/ 120 w 1320"/>
              <a:gd name="p0y0" fmla="*/ 0 h 930"/>
              <a:gd name="p0x1" fmla="*/ 1140 w 1320"/>
              <a:gd name="p0y1" fmla="*/ 0 h 930"/>
              <a:gd name="p0x2" fmla="*/ 1320 w 1320"/>
              <a:gd name="p0y2" fmla="*/ 465 h 930"/>
              <a:gd name="p0x3" fmla="*/ 1140 w 1320"/>
              <a:gd name="p0y3" fmla="*/ 930 h 930"/>
              <a:gd name="p0x4" fmla="*/ 120 w 1320"/>
              <a:gd name="p0y4" fmla="*/ 930 h 930"/>
              <a:gd name="p0x5" fmla="*/ 116 w 1320"/>
              <a:gd name="p0y5" fmla="*/ 929 h 930"/>
              <a:gd name="p0x6" fmla="*/ 113 w 1320"/>
              <a:gd name="p0y6" fmla="*/ 929 h 930"/>
              <a:gd name="p0x7" fmla="*/ 110 w 1320"/>
              <a:gd name="p0y7" fmla="*/ 929 h 930"/>
              <a:gd name="p0x8" fmla="*/ 107 w 1320"/>
              <a:gd name="p0y8" fmla="*/ 929 h 930"/>
              <a:gd name="p0x9" fmla="*/ 104 w 1320"/>
              <a:gd name="p0y9" fmla="*/ 929 h 930"/>
              <a:gd name="p0x10" fmla="*/ 101 w 1320"/>
              <a:gd name="p0y10" fmla="*/ 928 h 930"/>
              <a:gd name="p0x11" fmla="*/ 98 w 1320"/>
              <a:gd name="p0y11" fmla="*/ 928 h 930"/>
              <a:gd name="p0x12" fmla="*/ 95 w 1320"/>
              <a:gd name="p0y12" fmla="*/ 927 h 930"/>
              <a:gd name="p0x13" fmla="*/ 92 w 1320"/>
              <a:gd name="p0y13" fmla="*/ 926 h 930"/>
              <a:gd name="p0x14" fmla="*/ 89 w 1320"/>
              <a:gd name="p0y14" fmla="*/ 926 h 930"/>
              <a:gd name="p0x15" fmla="*/ 86 w 1320"/>
              <a:gd name="p0y15" fmla="*/ 925 h 930"/>
              <a:gd name="p0x16" fmla="*/ 83 w 1320"/>
              <a:gd name="p0y16" fmla="*/ 924 h 930"/>
              <a:gd name="p0x17" fmla="*/ 80 w 1320"/>
              <a:gd name="p0y17" fmla="*/ 923 h 930"/>
              <a:gd name="p0x18" fmla="*/ 78 w 1320"/>
              <a:gd name="p0y18" fmla="*/ 922 h 930"/>
              <a:gd name="p0x19" fmla="*/ 75 w 1320"/>
              <a:gd name="p0y19" fmla="*/ 921 h 930"/>
              <a:gd name="p0x20" fmla="*/ 72 w 1320"/>
              <a:gd name="p0y20" fmla="*/ 920 h 930"/>
              <a:gd name="p0x21" fmla="*/ 69 w 1320"/>
              <a:gd name="p0y21" fmla="*/ 919 h 930"/>
              <a:gd name="p0x22" fmla="*/ 67 w 1320"/>
              <a:gd name="p0y22" fmla="*/ 917 h 930"/>
              <a:gd name="p0x23" fmla="*/ 64 w 1320"/>
              <a:gd name="p0y23" fmla="*/ 916 h 930"/>
              <a:gd name="p0x24" fmla="*/ 61 w 1320"/>
              <a:gd name="p0y24" fmla="*/ 915 h 930"/>
              <a:gd name="p0x25" fmla="*/ 59 w 1320"/>
              <a:gd name="p0y25" fmla="*/ 913 h 930"/>
              <a:gd name="p0x26" fmla="*/ 56 w 1320"/>
              <a:gd name="p0y26" fmla="*/ 912 h 930"/>
              <a:gd name="p0x27" fmla="*/ 54 w 1320"/>
              <a:gd name="p0y27" fmla="*/ 910 h 930"/>
              <a:gd name="p0x28" fmla="*/ 51 w 1320"/>
              <a:gd name="p0y28" fmla="*/ 908 h 930"/>
              <a:gd name="p0x29" fmla="*/ 49 w 1320"/>
              <a:gd name="p0y29" fmla="*/ 907 h 930"/>
              <a:gd name="p0x30" fmla="*/ 47 w 1320"/>
              <a:gd name="p0y30" fmla="*/ 905 h 930"/>
              <a:gd name="p0x31" fmla="*/ 44 w 1320"/>
              <a:gd name="p0y31" fmla="*/ 903 h 930"/>
              <a:gd name="p0x32" fmla="*/ 42 w 1320"/>
              <a:gd name="p0y32" fmla="*/ 901 h 930"/>
              <a:gd name="p0x33" fmla="*/ 40 w 1320"/>
              <a:gd name="p0y33" fmla="*/ 899 h 930"/>
              <a:gd name="p0x34" fmla="*/ 38 w 1320"/>
              <a:gd name="p0y34" fmla="*/ 897 h 930"/>
              <a:gd name="p0x35" fmla="*/ 36 w 1320"/>
              <a:gd name="p0y35" fmla="*/ 895 h 930"/>
              <a:gd name="p0x36" fmla="*/ 34 w 1320"/>
              <a:gd name="p0y36" fmla="*/ 893 h 930"/>
              <a:gd name="p0x37" fmla="*/ 32 w 1320"/>
              <a:gd name="p0y37" fmla="*/ 891 h 930"/>
              <a:gd name="p0x38" fmla="*/ 30 w 1320"/>
              <a:gd name="p0y38" fmla="*/ 889 h 930"/>
              <a:gd name="p0x39" fmla="*/ 28 w 1320"/>
              <a:gd name="p0y39" fmla="*/ 887 h 930"/>
              <a:gd name="p0x40" fmla="*/ 26 w 1320"/>
              <a:gd name="p0y40" fmla="*/ 885 h 930"/>
              <a:gd name="p0x41" fmla="*/ 24 w 1320"/>
              <a:gd name="p0y41" fmla="*/ 882 h 930"/>
              <a:gd name="p0x42" fmla="*/ 22 w 1320"/>
              <a:gd name="p0y42" fmla="*/ 880 h 930"/>
              <a:gd name="p0x43" fmla="*/ 21 w 1320"/>
              <a:gd name="p0y43" fmla="*/ 878 h 930"/>
              <a:gd name="p0x44" fmla="*/ 19 w 1320"/>
              <a:gd name="p0y44" fmla="*/ 875 h 930"/>
              <a:gd name="p0x45" fmla="*/ 17 w 1320"/>
              <a:gd name="p0y45" fmla="*/ 873 h 930"/>
              <a:gd name="p0x46" fmla="*/ 16 w 1320"/>
              <a:gd name="p0y46" fmla="*/ 870 h 930"/>
              <a:gd name="p0x47" fmla="*/ 14 w 1320"/>
              <a:gd name="p0y47" fmla="*/ 868 h 930"/>
              <a:gd name="p0x48" fmla="*/ 13 w 1320"/>
              <a:gd name="p0y48" fmla="*/ 865 h 930"/>
              <a:gd name="p0x49" fmla="*/ 12 w 1320"/>
              <a:gd name="p0y49" fmla="*/ 862 h 930"/>
              <a:gd name="p0x50" fmla="*/ 10 w 1320"/>
              <a:gd name="p0y50" fmla="*/ 860 h 930"/>
              <a:gd name="p0x51" fmla="*/ 9 w 1320"/>
              <a:gd name="p0y51" fmla="*/ 857 h 930"/>
              <a:gd name="p0x52" fmla="*/ 8 w 1320"/>
              <a:gd name="p0y52" fmla="*/ 854 h 930"/>
              <a:gd name="p0x53" fmla="*/ 7 w 1320"/>
              <a:gd name="p0y53" fmla="*/ 851 h 930"/>
              <a:gd name="p0x54" fmla="*/ 6 w 1320"/>
              <a:gd name="p0y54" fmla="*/ 849 h 930"/>
              <a:gd name="p0x55" fmla="*/ 5 w 1320"/>
              <a:gd name="p0y55" fmla="*/ 846 h 930"/>
              <a:gd name="p0x56" fmla="*/ 4 w 1320"/>
              <a:gd name="p0y56" fmla="*/ 843 h 930"/>
              <a:gd name="p0x57" fmla="*/ 3 w 1320"/>
              <a:gd name="p0y57" fmla="*/ 840 h 930"/>
              <a:gd name="p0x58" fmla="*/ 3 w 1320"/>
              <a:gd name="p0y58" fmla="*/ 837 h 930"/>
              <a:gd name="p0x59" fmla="*/ 2 w 1320"/>
              <a:gd name="p0y59" fmla="*/ 834 h 930"/>
              <a:gd name="p0x60" fmla="*/ 1 w 1320"/>
              <a:gd name="p0y60" fmla="*/ 831 h 930"/>
              <a:gd name="p0x61" fmla="*/ 1 w 1320"/>
              <a:gd name="p0y61" fmla="*/ 828 h 930"/>
              <a:gd name="p0x62" fmla="*/ 0 w 1320"/>
              <a:gd name="p0y62" fmla="*/ 825 h 930"/>
              <a:gd name="p0x63" fmla="*/ 0 w 1320"/>
              <a:gd name="p0y63" fmla="*/ 822 h 930"/>
              <a:gd name="p0x64" fmla="*/ 0 w 1320"/>
              <a:gd name="p0y64" fmla="*/ 819 h 930"/>
              <a:gd name="p0x65" fmla="*/ 0 w 1320"/>
              <a:gd name="p0y65" fmla="*/ 816 h 930"/>
              <a:gd name="p0x66" fmla="*/ 0 w 1320"/>
              <a:gd name="p0y66" fmla="*/ 813 h 930"/>
              <a:gd name="p0x67" fmla="*/ 0 w 1320"/>
              <a:gd name="p0y67" fmla="*/ 810 h 930"/>
              <a:gd name="p0x68" fmla="*/ 0 w 1320"/>
              <a:gd name="p0y68" fmla="*/ 120 h 930"/>
              <a:gd name="p0x69" fmla="*/ 0 w 1320"/>
              <a:gd name="p0y69" fmla="*/ 116 h 930"/>
              <a:gd name="p0x70" fmla="*/ 0 w 1320"/>
              <a:gd name="p0y70" fmla="*/ 113 h 930"/>
              <a:gd name="p0x71" fmla="*/ 0 w 1320"/>
              <a:gd name="p0y71" fmla="*/ 110 h 930"/>
              <a:gd name="p0x72" fmla="*/ 0 w 1320"/>
              <a:gd name="p0y72" fmla="*/ 107 h 930"/>
              <a:gd name="p0x73" fmla="*/ 0 w 1320"/>
              <a:gd name="p0y73" fmla="*/ 104 h 930"/>
              <a:gd name="p0x74" fmla="*/ 1 w 1320"/>
              <a:gd name="p0y74" fmla="*/ 101 h 930"/>
              <a:gd name="p0x75" fmla="*/ 1 w 1320"/>
              <a:gd name="p0y75" fmla="*/ 98 h 930"/>
              <a:gd name="p0x76" fmla="*/ 2 w 1320"/>
              <a:gd name="p0y76" fmla="*/ 95 h 930"/>
              <a:gd name="p0x77" fmla="*/ 3 w 1320"/>
              <a:gd name="p0y77" fmla="*/ 92 h 930"/>
              <a:gd name="p0x78" fmla="*/ 3 w 1320"/>
              <a:gd name="p0y78" fmla="*/ 89 h 930"/>
              <a:gd name="p0x79" fmla="*/ 4 w 1320"/>
              <a:gd name="p0y79" fmla="*/ 86 h 930"/>
              <a:gd name="p0x80" fmla="*/ 5 w 1320"/>
              <a:gd name="p0y80" fmla="*/ 83 h 930"/>
              <a:gd name="p0x81" fmla="*/ 6 w 1320"/>
              <a:gd name="p0y81" fmla="*/ 80 h 930"/>
              <a:gd name="p0x82" fmla="*/ 7 w 1320"/>
              <a:gd name="p0y82" fmla="*/ 78 h 930"/>
              <a:gd name="p0x83" fmla="*/ 8 w 1320"/>
              <a:gd name="p0y83" fmla="*/ 75 h 930"/>
              <a:gd name="p0x84" fmla="*/ 9 w 1320"/>
              <a:gd name="p0y84" fmla="*/ 72 h 930"/>
              <a:gd name="p0x85" fmla="*/ 10 w 1320"/>
              <a:gd name="p0y85" fmla="*/ 69 h 930"/>
              <a:gd name="p0x86" fmla="*/ 12 w 1320"/>
              <a:gd name="p0y86" fmla="*/ 67 h 930"/>
              <a:gd name="p0x87" fmla="*/ 13 w 1320"/>
              <a:gd name="p0y87" fmla="*/ 64 h 930"/>
              <a:gd name="p0x88" fmla="*/ 14 w 1320"/>
              <a:gd name="p0y88" fmla="*/ 61 h 930"/>
              <a:gd name="p0x89" fmla="*/ 16 w 1320"/>
              <a:gd name="p0y89" fmla="*/ 59 h 930"/>
              <a:gd name="p0x90" fmla="*/ 17 w 1320"/>
              <a:gd name="p0y90" fmla="*/ 56 h 930"/>
              <a:gd name="p0x91" fmla="*/ 19 w 1320"/>
              <a:gd name="p0y91" fmla="*/ 54 h 930"/>
              <a:gd name="p0x92" fmla="*/ 21 w 1320"/>
              <a:gd name="p0y92" fmla="*/ 51 h 930"/>
              <a:gd name="p0x93" fmla="*/ 22 w 1320"/>
              <a:gd name="p0y93" fmla="*/ 49 h 930"/>
              <a:gd name="p0x94" fmla="*/ 24 w 1320"/>
              <a:gd name="p0y94" fmla="*/ 47 h 930"/>
              <a:gd name="p0x95" fmla="*/ 26 w 1320"/>
              <a:gd name="p0y95" fmla="*/ 44 h 930"/>
              <a:gd name="p0x96" fmla="*/ 28 w 1320"/>
              <a:gd name="p0y96" fmla="*/ 42 h 930"/>
              <a:gd name="p0x97" fmla="*/ 30 w 1320"/>
              <a:gd name="p0y97" fmla="*/ 40 h 930"/>
              <a:gd name="p0x98" fmla="*/ 32 w 1320"/>
              <a:gd name="p0y98" fmla="*/ 38 h 930"/>
              <a:gd name="p0x99" fmla="*/ 34 w 1320"/>
              <a:gd name="p0y99" fmla="*/ 36 h 930"/>
              <a:gd name="p0x100" fmla="*/ 36 w 1320"/>
              <a:gd name="p0y100" fmla="*/ 34 h 930"/>
              <a:gd name="p0x101" fmla="*/ 38 w 1320"/>
              <a:gd name="p0y101" fmla="*/ 32 h 930"/>
              <a:gd name="p0x102" fmla="*/ 40 w 1320"/>
              <a:gd name="p0y102" fmla="*/ 30 h 930"/>
              <a:gd name="p0x103" fmla="*/ 42 w 1320"/>
              <a:gd name="p0y103" fmla="*/ 28 h 930"/>
              <a:gd name="p0x104" fmla="*/ 44 w 1320"/>
              <a:gd name="p0y104" fmla="*/ 26 h 930"/>
              <a:gd name="p0x105" fmla="*/ 47 w 1320"/>
              <a:gd name="p0y105" fmla="*/ 24 h 930"/>
              <a:gd name="p0x106" fmla="*/ 49 w 1320"/>
              <a:gd name="p0y106" fmla="*/ 22 h 930"/>
              <a:gd name="p0x107" fmla="*/ 51 w 1320"/>
              <a:gd name="p0y107" fmla="*/ 21 h 930"/>
              <a:gd name="p0x108" fmla="*/ 54 w 1320"/>
              <a:gd name="p0y108" fmla="*/ 19 h 930"/>
              <a:gd name="p0x109" fmla="*/ 56 w 1320"/>
              <a:gd name="p0y109" fmla="*/ 17 h 930"/>
              <a:gd name="p0x110" fmla="*/ 59 w 1320"/>
              <a:gd name="p0y110" fmla="*/ 16 h 930"/>
              <a:gd name="p0x111" fmla="*/ 61 w 1320"/>
              <a:gd name="p0y111" fmla="*/ 14 h 930"/>
              <a:gd name="p0x112" fmla="*/ 64 w 1320"/>
              <a:gd name="p0y112" fmla="*/ 13 h 930"/>
              <a:gd name="p0x113" fmla="*/ 67 w 1320"/>
              <a:gd name="p0y113" fmla="*/ 12 h 930"/>
              <a:gd name="p0x114" fmla="*/ 69 w 1320"/>
              <a:gd name="p0y114" fmla="*/ 10 h 930"/>
              <a:gd name="p0x115" fmla="*/ 72 w 1320"/>
              <a:gd name="p0y115" fmla="*/ 9 h 930"/>
              <a:gd name="p0x116" fmla="*/ 75 w 1320"/>
              <a:gd name="p0y116" fmla="*/ 8 h 930"/>
              <a:gd name="p0x117" fmla="*/ 78 w 1320"/>
              <a:gd name="p0y117" fmla="*/ 7 h 930"/>
              <a:gd name="p0x118" fmla="*/ 80 w 1320"/>
              <a:gd name="p0y118" fmla="*/ 6 h 930"/>
              <a:gd name="p0x119" fmla="*/ 83 w 1320"/>
              <a:gd name="p0y119" fmla="*/ 5 h 930"/>
              <a:gd name="p0x120" fmla="*/ 86 w 1320"/>
              <a:gd name="p0y120" fmla="*/ 4 h 930"/>
              <a:gd name="p0x121" fmla="*/ 89 w 1320"/>
              <a:gd name="p0y121" fmla="*/ 3 h 930"/>
              <a:gd name="p0x122" fmla="*/ 92 w 1320"/>
              <a:gd name="p0y122" fmla="*/ 3 h 930"/>
              <a:gd name="p0x123" fmla="*/ 95 w 1320"/>
              <a:gd name="p0y123" fmla="*/ 2 h 930"/>
              <a:gd name="p0x124" fmla="*/ 98 w 1320"/>
              <a:gd name="p0y124" fmla="*/ 1 h 930"/>
              <a:gd name="p0x125" fmla="*/ 101 w 1320"/>
              <a:gd name="p0y125" fmla="*/ 1 h 930"/>
              <a:gd name="p0x126" fmla="*/ 104 w 1320"/>
              <a:gd name="p0y126" fmla="*/ 0 h 930"/>
              <a:gd name="p0x127" fmla="*/ 107 w 1320"/>
              <a:gd name="p0y127" fmla="*/ 0 h 930"/>
              <a:gd name="p0x128" fmla="*/ 110 w 1320"/>
              <a:gd name="p0y128" fmla="*/ 0 h 930"/>
              <a:gd name="p0x129" fmla="*/ 113 w 1320"/>
              <a:gd name="p0y129" fmla="*/ 0 h 930"/>
              <a:gd name="p0x130" fmla="*/ 116 w 1320"/>
              <a:gd name="p0y130" fmla="*/ 0 h 930"/>
              <a:gd name="p0x131" fmla="*/ 120 w 1320"/>
              <a:gd name="p0y131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38"/>
            </p:custDataLst>
          </p:nvPr>
        </p:nvSpPr>
        <p:spPr>
          <a:xfrm>
            <a:off x="647624" y="230454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登记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9"/>
            </p:custDataLst>
          </p:nvPr>
        </p:nvSpPr>
        <p:spPr>
          <a:xfrm>
            <a:off x="614886" y="2152650"/>
            <a:ext cx="75136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</a:t>
            </a:r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环节</a:t>
            </a:r>
            <a:endParaRPr lang="zh-CN" altLang="en-US" sz="1050" spc="63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40"/>
            </p:custDataLst>
          </p:nvPr>
        </p:nvSpPr>
        <p:spPr>
          <a:xfrm>
            <a:off x="571500" y="2705100"/>
            <a:ext cx="838200" cy="590550"/>
          </a:xfrm>
          <a:custGeom>
            <a:avLst/>
            <a:gdLst>
              <a:gd name="sw" fmla="*/ 1 w 1320"/>
              <a:gd name="sh" fmla="*/ 1 h 930"/>
              <a:gd name="mins" fmla="min sw sh"/>
              <a:gd name="dsw" fmla="+- 0 sw mins"/>
              <a:gd name="dsh" fmla="+- 0 sh mins"/>
              <a:gd name="p0x0" fmla="*/ 120 w 1320"/>
              <a:gd name="p0y0" fmla="*/ 0 h 930"/>
              <a:gd name="p0x1" fmla="*/ 1140 w 1320"/>
              <a:gd name="p0y1" fmla="*/ 0 h 930"/>
              <a:gd name="p0x2" fmla="*/ 1320 w 1320"/>
              <a:gd name="p0y2" fmla="*/ 465 h 930"/>
              <a:gd name="p0x3" fmla="*/ 1140 w 1320"/>
              <a:gd name="p0y3" fmla="*/ 930 h 930"/>
              <a:gd name="p0x4" fmla="*/ 120 w 1320"/>
              <a:gd name="p0y4" fmla="*/ 930 h 930"/>
              <a:gd name="p0x5" fmla="*/ 116 w 1320"/>
              <a:gd name="p0y5" fmla="*/ 929 h 930"/>
              <a:gd name="p0x6" fmla="*/ 113 w 1320"/>
              <a:gd name="p0y6" fmla="*/ 929 h 930"/>
              <a:gd name="p0x7" fmla="*/ 110 w 1320"/>
              <a:gd name="p0y7" fmla="*/ 929 h 930"/>
              <a:gd name="p0x8" fmla="*/ 107 w 1320"/>
              <a:gd name="p0y8" fmla="*/ 929 h 930"/>
              <a:gd name="p0x9" fmla="*/ 104 w 1320"/>
              <a:gd name="p0y9" fmla="*/ 929 h 930"/>
              <a:gd name="p0x10" fmla="*/ 101 w 1320"/>
              <a:gd name="p0y10" fmla="*/ 928 h 930"/>
              <a:gd name="p0x11" fmla="*/ 98 w 1320"/>
              <a:gd name="p0y11" fmla="*/ 928 h 930"/>
              <a:gd name="p0x12" fmla="*/ 95 w 1320"/>
              <a:gd name="p0y12" fmla="*/ 927 h 930"/>
              <a:gd name="p0x13" fmla="*/ 92 w 1320"/>
              <a:gd name="p0y13" fmla="*/ 926 h 930"/>
              <a:gd name="p0x14" fmla="*/ 89 w 1320"/>
              <a:gd name="p0y14" fmla="*/ 926 h 930"/>
              <a:gd name="p0x15" fmla="*/ 86 w 1320"/>
              <a:gd name="p0y15" fmla="*/ 925 h 930"/>
              <a:gd name="p0x16" fmla="*/ 83 w 1320"/>
              <a:gd name="p0y16" fmla="*/ 924 h 930"/>
              <a:gd name="p0x17" fmla="*/ 80 w 1320"/>
              <a:gd name="p0y17" fmla="*/ 923 h 930"/>
              <a:gd name="p0x18" fmla="*/ 78 w 1320"/>
              <a:gd name="p0y18" fmla="*/ 922 h 930"/>
              <a:gd name="p0x19" fmla="*/ 75 w 1320"/>
              <a:gd name="p0y19" fmla="*/ 921 h 930"/>
              <a:gd name="p0x20" fmla="*/ 72 w 1320"/>
              <a:gd name="p0y20" fmla="*/ 920 h 930"/>
              <a:gd name="p0x21" fmla="*/ 69 w 1320"/>
              <a:gd name="p0y21" fmla="*/ 919 h 930"/>
              <a:gd name="p0x22" fmla="*/ 67 w 1320"/>
              <a:gd name="p0y22" fmla="*/ 917 h 930"/>
              <a:gd name="p0x23" fmla="*/ 64 w 1320"/>
              <a:gd name="p0y23" fmla="*/ 916 h 930"/>
              <a:gd name="p0x24" fmla="*/ 61 w 1320"/>
              <a:gd name="p0y24" fmla="*/ 915 h 930"/>
              <a:gd name="p0x25" fmla="*/ 59 w 1320"/>
              <a:gd name="p0y25" fmla="*/ 913 h 930"/>
              <a:gd name="p0x26" fmla="*/ 56 w 1320"/>
              <a:gd name="p0y26" fmla="*/ 912 h 930"/>
              <a:gd name="p0x27" fmla="*/ 54 w 1320"/>
              <a:gd name="p0y27" fmla="*/ 910 h 930"/>
              <a:gd name="p0x28" fmla="*/ 51 w 1320"/>
              <a:gd name="p0y28" fmla="*/ 908 h 930"/>
              <a:gd name="p0x29" fmla="*/ 49 w 1320"/>
              <a:gd name="p0y29" fmla="*/ 907 h 930"/>
              <a:gd name="p0x30" fmla="*/ 47 w 1320"/>
              <a:gd name="p0y30" fmla="*/ 905 h 930"/>
              <a:gd name="p0x31" fmla="*/ 44 w 1320"/>
              <a:gd name="p0y31" fmla="*/ 903 h 930"/>
              <a:gd name="p0x32" fmla="*/ 42 w 1320"/>
              <a:gd name="p0y32" fmla="*/ 901 h 930"/>
              <a:gd name="p0x33" fmla="*/ 40 w 1320"/>
              <a:gd name="p0y33" fmla="*/ 899 h 930"/>
              <a:gd name="p0x34" fmla="*/ 38 w 1320"/>
              <a:gd name="p0y34" fmla="*/ 897 h 930"/>
              <a:gd name="p0x35" fmla="*/ 36 w 1320"/>
              <a:gd name="p0y35" fmla="*/ 895 h 930"/>
              <a:gd name="p0x36" fmla="*/ 34 w 1320"/>
              <a:gd name="p0y36" fmla="*/ 893 h 930"/>
              <a:gd name="p0x37" fmla="*/ 32 w 1320"/>
              <a:gd name="p0y37" fmla="*/ 891 h 930"/>
              <a:gd name="p0x38" fmla="*/ 30 w 1320"/>
              <a:gd name="p0y38" fmla="*/ 889 h 930"/>
              <a:gd name="p0x39" fmla="*/ 28 w 1320"/>
              <a:gd name="p0y39" fmla="*/ 887 h 930"/>
              <a:gd name="p0x40" fmla="*/ 26 w 1320"/>
              <a:gd name="p0y40" fmla="*/ 885 h 930"/>
              <a:gd name="p0x41" fmla="*/ 24 w 1320"/>
              <a:gd name="p0y41" fmla="*/ 882 h 930"/>
              <a:gd name="p0x42" fmla="*/ 22 w 1320"/>
              <a:gd name="p0y42" fmla="*/ 880 h 930"/>
              <a:gd name="p0x43" fmla="*/ 21 w 1320"/>
              <a:gd name="p0y43" fmla="*/ 878 h 930"/>
              <a:gd name="p0x44" fmla="*/ 19 w 1320"/>
              <a:gd name="p0y44" fmla="*/ 875 h 930"/>
              <a:gd name="p0x45" fmla="*/ 17 w 1320"/>
              <a:gd name="p0y45" fmla="*/ 873 h 930"/>
              <a:gd name="p0x46" fmla="*/ 16 w 1320"/>
              <a:gd name="p0y46" fmla="*/ 870 h 930"/>
              <a:gd name="p0x47" fmla="*/ 14 w 1320"/>
              <a:gd name="p0y47" fmla="*/ 868 h 930"/>
              <a:gd name="p0x48" fmla="*/ 13 w 1320"/>
              <a:gd name="p0y48" fmla="*/ 865 h 930"/>
              <a:gd name="p0x49" fmla="*/ 12 w 1320"/>
              <a:gd name="p0y49" fmla="*/ 862 h 930"/>
              <a:gd name="p0x50" fmla="*/ 10 w 1320"/>
              <a:gd name="p0y50" fmla="*/ 860 h 930"/>
              <a:gd name="p0x51" fmla="*/ 9 w 1320"/>
              <a:gd name="p0y51" fmla="*/ 857 h 930"/>
              <a:gd name="p0x52" fmla="*/ 8 w 1320"/>
              <a:gd name="p0y52" fmla="*/ 854 h 930"/>
              <a:gd name="p0x53" fmla="*/ 7 w 1320"/>
              <a:gd name="p0y53" fmla="*/ 851 h 930"/>
              <a:gd name="p0x54" fmla="*/ 6 w 1320"/>
              <a:gd name="p0y54" fmla="*/ 849 h 930"/>
              <a:gd name="p0x55" fmla="*/ 5 w 1320"/>
              <a:gd name="p0y55" fmla="*/ 846 h 930"/>
              <a:gd name="p0x56" fmla="*/ 4 w 1320"/>
              <a:gd name="p0y56" fmla="*/ 843 h 930"/>
              <a:gd name="p0x57" fmla="*/ 3 w 1320"/>
              <a:gd name="p0y57" fmla="*/ 840 h 930"/>
              <a:gd name="p0x58" fmla="*/ 3 w 1320"/>
              <a:gd name="p0y58" fmla="*/ 837 h 930"/>
              <a:gd name="p0x59" fmla="*/ 2 w 1320"/>
              <a:gd name="p0y59" fmla="*/ 834 h 930"/>
              <a:gd name="p0x60" fmla="*/ 1 w 1320"/>
              <a:gd name="p0y60" fmla="*/ 831 h 930"/>
              <a:gd name="p0x61" fmla="*/ 1 w 1320"/>
              <a:gd name="p0y61" fmla="*/ 828 h 930"/>
              <a:gd name="p0x62" fmla="*/ 0 w 1320"/>
              <a:gd name="p0y62" fmla="*/ 825 h 930"/>
              <a:gd name="p0x63" fmla="*/ 0 w 1320"/>
              <a:gd name="p0y63" fmla="*/ 822 h 930"/>
              <a:gd name="p0x64" fmla="*/ 0 w 1320"/>
              <a:gd name="p0y64" fmla="*/ 819 h 930"/>
              <a:gd name="p0x65" fmla="*/ 0 w 1320"/>
              <a:gd name="p0y65" fmla="*/ 816 h 930"/>
              <a:gd name="p0x66" fmla="*/ 0 w 1320"/>
              <a:gd name="p0y66" fmla="*/ 813 h 930"/>
              <a:gd name="p0x67" fmla="*/ 0 w 1320"/>
              <a:gd name="p0y67" fmla="*/ 810 h 930"/>
              <a:gd name="p0x68" fmla="*/ 0 w 1320"/>
              <a:gd name="p0y68" fmla="*/ 120 h 930"/>
              <a:gd name="p0x69" fmla="*/ 0 w 1320"/>
              <a:gd name="p0y69" fmla="*/ 116 h 930"/>
              <a:gd name="p0x70" fmla="*/ 0 w 1320"/>
              <a:gd name="p0y70" fmla="*/ 113 h 930"/>
              <a:gd name="p0x71" fmla="*/ 0 w 1320"/>
              <a:gd name="p0y71" fmla="*/ 110 h 930"/>
              <a:gd name="p0x72" fmla="*/ 0 w 1320"/>
              <a:gd name="p0y72" fmla="*/ 107 h 930"/>
              <a:gd name="p0x73" fmla="*/ 0 w 1320"/>
              <a:gd name="p0y73" fmla="*/ 104 h 930"/>
              <a:gd name="p0x74" fmla="*/ 1 w 1320"/>
              <a:gd name="p0y74" fmla="*/ 101 h 930"/>
              <a:gd name="p0x75" fmla="*/ 1 w 1320"/>
              <a:gd name="p0y75" fmla="*/ 98 h 930"/>
              <a:gd name="p0x76" fmla="*/ 2 w 1320"/>
              <a:gd name="p0y76" fmla="*/ 95 h 930"/>
              <a:gd name="p0x77" fmla="*/ 3 w 1320"/>
              <a:gd name="p0y77" fmla="*/ 92 h 930"/>
              <a:gd name="p0x78" fmla="*/ 3 w 1320"/>
              <a:gd name="p0y78" fmla="*/ 89 h 930"/>
              <a:gd name="p0x79" fmla="*/ 4 w 1320"/>
              <a:gd name="p0y79" fmla="*/ 86 h 930"/>
              <a:gd name="p0x80" fmla="*/ 5 w 1320"/>
              <a:gd name="p0y80" fmla="*/ 83 h 930"/>
              <a:gd name="p0x81" fmla="*/ 6 w 1320"/>
              <a:gd name="p0y81" fmla="*/ 80 h 930"/>
              <a:gd name="p0x82" fmla="*/ 7 w 1320"/>
              <a:gd name="p0y82" fmla="*/ 78 h 930"/>
              <a:gd name="p0x83" fmla="*/ 8 w 1320"/>
              <a:gd name="p0y83" fmla="*/ 75 h 930"/>
              <a:gd name="p0x84" fmla="*/ 9 w 1320"/>
              <a:gd name="p0y84" fmla="*/ 72 h 930"/>
              <a:gd name="p0x85" fmla="*/ 10 w 1320"/>
              <a:gd name="p0y85" fmla="*/ 69 h 930"/>
              <a:gd name="p0x86" fmla="*/ 12 w 1320"/>
              <a:gd name="p0y86" fmla="*/ 67 h 930"/>
              <a:gd name="p0x87" fmla="*/ 13 w 1320"/>
              <a:gd name="p0y87" fmla="*/ 64 h 930"/>
              <a:gd name="p0x88" fmla="*/ 14 w 1320"/>
              <a:gd name="p0y88" fmla="*/ 61 h 930"/>
              <a:gd name="p0x89" fmla="*/ 16 w 1320"/>
              <a:gd name="p0y89" fmla="*/ 59 h 930"/>
              <a:gd name="p0x90" fmla="*/ 17 w 1320"/>
              <a:gd name="p0y90" fmla="*/ 56 h 930"/>
              <a:gd name="p0x91" fmla="*/ 19 w 1320"/>
              <a:gd name="p0y91" fmla="*/ 54 h 930"/>
              <a:gd name="p0x92" fmla="*/ 21 w 1320"/>
              <a:gd name="p0y92" fmla="*/ 51 h 930"/>
              <a:gd name="p0x93" fmla="*/ 22 w 1320"/>
              <a:gd name="p0y93" fmla="*/ 49 h 930"/>
              <a:gd name="p0x94" fmla="*/ 24 w 1320"/>
              <a:gd name="p0y94" fmla="*/ 47 h 930"/>
              <a:gd name="p0x95" fmla="*/ 26 w 1320"/>
              <a:gd name="p0y95" fmla="*/ 44 h 930"/>
              <a:gd name="p0x96" fmla="*/ 28 w 1320"/>
              <a:gd name="p0y96" fmla="*/ 42 h 930"/>
              <a:gd name="p0x97" fmla="*/ 30 w 1320"/>
              <a:gd name="p0y97" fmla="*/ 40 h 930"/>
              <a:gd name="p0x98" fmla="*/ 32 w 1320"/>
              <a:gd name="p0y98" fmla="*/ 38 h 930"/>
              <a:gd name="p0x99" fmla="*/ 34 w 1320"/>
              <a:gd name="p0y99" fmla="*/ 36 h 930"/>
              <a:gd name="p0x100" fmla="*/ 36 w 1320"/>
              <a:gd name="p0y100" fmla="*/ 34 h 930"/>
              <a:gd name="p0x101" fmla="*/ 38 w 1320"/>
              <a:gd name="p0y101" fmla="*/ 32 h 930"/>
              <a:gd name="p0x102" fmla="*/ 40 w 1320"/>
              <a:gd name="p0y102" fmla="*/ 30 h 930"/>
              <a:gd name="p0x103" fmla="*/ 42 w 1320"/>
              <a:gd name="p0y103" fmla="*/ 28 h 930"/>
              <a:gd name="p0x104" fmla="*/ 44 w 1320"/>
              <a:gd name="p0y104" fmla="*/ 26 h 930"/>
              <a:gd name="p0x105" fmla="*/ 47 w 1320"/>
              <a:gd name="p0y105" fmla="*/ 24 h 930"/>
              <a:gd name="p0x106" fmla="*/ 49 w 1320"/>
              <a:gd name="p0y106" fmla="*/ 22 h 930"/>
              <a:gd name="p0x107" fmla="*/ 51 w 1320"/>
              <a:gd name="p0y107" fmla="*/ 21 h 930"/>
              <a:gd name="p0x108" fmla="*/ 54 w 1320"/>
              <a:gd name="p0y108" fmla="*/ 19 h 930"/>
              <a:gd name="p0x109" fmla="*/ 56 w 1320"/>
              <a:gd name="p0y109" fmla="*/ 17 h 930"/>
              <a:gd name="p0x110" fmla="*/ 59 w 1320"/>
              <a:gd name="p0y110" fmla="*/ 16 h 930"/>
              <a:gd name="p0x111" fmla="*/ 61 w 1320"/>
              <a:gd name="p0y111" fmla="*/ 14 h 930"/>
              <a:gd name="p0x112" fmla="*/ 64 w 1320"/>
              <a:gd name="p0y112" fmla="*/ 13 h 930"/>
              <a:gd name="p0x113" fmla="*/ 67 w 1320"/>
              <a:gd name="p0y113" fmla="*/ 12 h 930"/>
              <a:gd name="p0x114" fmla="*/ 69 w 1320"/>
              <a:gd name="p0y114" fmla="*/ 10 h 930"/>
              <a:gd name="p0x115" fmla="*/ 72 w 1320"/>
              <a:gd name="p0y115" fmla="*/ 9 h 930"/>
              <a:gd name="p0x116" fmla="*/ 75 w 1320"/>
              <a:gd name="p0y116" fmla="*/ 8 h 930"/>
              <a:gd name="p0x117" fmla="*/ 78 w 1320"/>
              <a:gd name="p0y117" fmla="*/ 7 h 930"/>
              <a:gd name="p0x118" fmla="*/ 80 w 1320"/>
              <a:gd name="p0y118" fmla="*/ 6 h 930"/>
              <a:gd name="p0x119" fmla="*/ 83 w 1320"/>
              <a:gd name="p0y119" fmla="*/ 5 h 930"/>
              <a:gd name="p0x120" fmla="*/ 86 w 1320"/>
              <a:gd name="p0y120" fmla="*/ 4 h 930"/>
              <a:gd name="p0x121" fmla="*/ 89 w 1320"/>
              <a:gd name="p0y121" fmla="*/ 3 h 930"/>
              <a:gd name="p0x122" fmla="*/ 92 w 1320"/>
              <a:gd name="p0y122" fmla="*/ 3 h 930"/>
              <a:gd name="p0x123" fmla="*/ 95 w 1320"/>
              <a:gd name="p0y123" fmla="*/ 2 h 930"/>
              <a:gd name="p0x124" fmla="*/ 98 w 1320"/>
              <a:gd name="p0y124" fmla="*/ 1 h 930"/>
              <a:gd name="p0x125" fmla="*/ 101 w 1320"/>
              <a:gd name="p0y125" fmla="*/ 1 h 930"/>
              <a:gd name="p0x126" fmla="*/ 104 w 1320"/>
              <a:gd name="p0y126" fmla="*/ 0 h 930"/>
              <a:gd name="p0x127" fmla="*/ 107 w 1320"/>
              <a:gd name="p0y127" fmla="*/ 0 h 930"/>
              <a:gd name="p0x128" fmla="*/ 110 w 1320"/>
              <a:gd name="p0y128" fmla="*/ 0 h 930"/>
              <a:gd name="p0x129" fmla="*/ 113 w 1320"/>
              <a:gd name="p0y129" fmla="*/ 0 h 930"/>
              <a:gd name="p0x130" fmla="*/ 116 w 1320"/>
              <a:gd name="p0y130" fmla="*/ 0 h 930"/>
              <a:gd name="p0x131" fmla="*/ 120 w 1320"/>
              <a:gd name="p0y131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41"/>
            </p:custDataLst>
          </p:nvPr>
        </p:nvSpPr>
        <p:spPr>
          <a:xfrm>
            <a:off x="647624" y="293319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初审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42"/>
            </p:custDataLst>
          </p:nvPr>
        </p:nvSpPr>
        <p:spPr>
          <a:xfrm>
            <a:off x="614886" y="2781300"/>
            <a:ext cx="75136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</a:t>
            </a:r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环节</a:t>
            </a:r>
            <a:endParaRPr lang="zh-CN" altLang="en-US" sz="1050" spc="63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43"/>
            </p:custDataLst>
          </p:nvPr>
        </p:nvSpPr>
        <p:spPr>
          <a:xfrm>
            <a:off x="571500" y="3333750"/>
            <a:ext cx="838200" cy="590550"/>
          </a:xfrm>
          <a:custGeom>
            <a:avLst/>
            <a:gdLst>
              <a:gd name="sw" fmla="*/ 1 w 1320"/>
              <a:gd name="sh" fmla="*/ 1 h 930"/>
              <a:gd name="mins" fmla="min sw sh"/>
              <a:gd name="dsw" fmla="+- 0 sw mins"/>
              <a:gd name="dsh" fmla="+- 0 sh mins"/>
              <a:gd name="p0x0" fmla="*/ 120 w 1320"/>
              <a:gd name="p0y0" fmla="*/ 0 h 930"/>
              <a:gd name="p0x1" fmla="*/ 1140 w 1320"/>
              <a:gd name="p0y1" fmla="*/ 0 h 930"/>
              <a:gd name="p0x2" fmla="*/ 1320 w 1320"/>
              <a:gd name="p0y2" fmla="*/ 465 h 930"/>
              <a:gd name="p0x3" fmla="*/ 1140 w 1320"/>
              <a:gd name="p0y3" fmla="*/ 930 h 930"/>
              <a:gd name="p0x4" fmla="*/ 120 w 1320"/>
              <a:gd name="p0y4" fmla="*/ 930 h 930"/>
              <a:gd name="p0x5" fmla="*/ 116 w 1320"/>
              <a:gd name="p0y5" fmla="*/ 929 h 930"/>
              <a:gd name="p0x6" fmla="*/ 113 w 1320"/>
              <a:gd name="p0y6" fmla="*/ 929 h 930"/>
              <a:gd name="p0x7" fmla="*/ 110 w 1320"/>
              <a:gd name="p0y7" fmla="*/ 929 h 930"/>
              <a:gd name="p0x8" fmla="*/ 107 w 1320"/>
              <a:gd name="p0y8" fmla="*/ 929 h 930"/>
              <a:gd name="p0x9" fmla="*/ 104 w 1320"/>
              <a:gd name="p0y9" fmla="*/ 929 h 930"/>
              <a:gd name="p0x10" fmla="*/ 101 w 1320"/>
              <a:gd name="p0y10" fmla="*/ 928 h 930"/>
              <a:gd name="p0x11" fmla="*/ 98 w 1320"/>
              <a:gd name="p0y11" fmla="*/ 928 h 930"/>
              <a:gd name="p0x12" fmla="*/ 95 w 1320"/>
              <a:gd name="p0y12" fmla="*/ 927 h 930"/>
              <a:gd name="p0x13" fmla="*/ 92 w 1320"/>
              <a:gd name="p0y13" fmla="*/ 926 h 930"/>
              <a:gd name="p0x14" fmla="*/ 89 w 1320"/>
              <a:gd name="p0y14" fmla="*/ 926 h 930"/>
              <a:gd name="p0x15" fmla="*/ 86 w 1320"/>
              <a:gd name="p0y15" fmla="*/ 925 h 930"/>
              <a:gd name="p0x16" fmla="*/ 83 w 1320"/>
              <a:gd name="p0y16" fmla="*/ 924 h 930"/>
              <a:gd name="p0x17" fmla="*/ 80 w 1320"/>
              <a:gd name="p0y17" fmla="*/ 923 h 930"/>
              <a:gd name="p0x18" fmla="*/ 78 w 1320"/>
              <a:gd name="p0y18" fmla="*/ 922 h 930"/>
              <a:gd name="p0x19" fmla="*/ 75 w 1320"/>
              <a:gd name="p0y19" fmla="*/ 921 h 930"/>
              <a:gd name="p0x20" fmla="*/ 72 w 1320"/>
              <a:gd name="p0y20" fmla="*/ 920 h 930"/>
              <a:gd name="p0x21" fmla="*/ 69 w 1320"/>
              <a:gd name="p0y21" fmla="*/ 919 h 930"/>
              <a:gd name="p0x22" fmla="*/ 67 w 1320"/>
              <a:gd name="p0y22" fmla="*/ 917 h 930"/>
              <a:gd name="p0x23" fmla="*/ 64 w 1320"/>
              <a:gd name="p0y23" fmla="*/ 916 h 930"/>
              <a:gd name="p0x24" fmla="*/ 61 w 1320"/>
              <a:gd name="p0y24" fmla="*/ 915 h 930"/>
              <a:gd name="p0x25" fmla="*/ 59 w 1320"/>
              <a:gd name="p0y25" fmla="*/ 913 h 930"/>
              <a:gd name="p0x26" fmla="*/ 56 w 1320"/>
              <a:gd name="p0y26" fmla="*/ 912 h 930"/>
              <a:gd name="p0x27" fmla="*/ 54 w 1320"/>
              <a:gd name="p0y27" fmla="*/ 910 h 930"/>
              <a:gd name="p0x28" fmla="*/ 51 w 1320"/>
              <a:gd name="p0y28" fmla="*/ 908 h 930"/>
              <a:gd name="p0x29" fmla="*/ 49 w 1320"/>
              <a:gd name="p0y29" fmla="*/ 907 h 930"/>
              <a:gd name="p0x30" fmla="*/ 47 w 1320"/>
              <a:gd name="p0y30" fmla="*/ 905 h 930"/>
              <a:gd name="p0x31" fmla="*/ 44 w 1320"/>
              <a:gd name="p0y31" fmla="*/ 903 h 930"/>
              <a:gd name="p0x32" fmla="*/ 42 w 1320"/>
              <a:gd name="p0y32" fmla="*/ 901 h 930"/>
              <a:gd name="p0x33" fmla="*/ 40 w 1320"/>
              <a:gd name="p0y33" fmla="*/ 899 h 930"/>
              <a:gd name="p0x34" fmla="*/ 38 w 1320"/>
              <a:gd name="p0y34" fmla="*/ 897 h 930"/>
              <a:gd name="p0x35" fmla="*/ 36 w 1320"/>
              <a:gd name="p0y35" fmla="*/ 895 h 930"/>
              <a:gd name="p0x36" fmla="*/ 34 w 1320"/>
              <a:gd name="p0y36" fmla="*/ 893 h 930"/>
              <a:gd name="p0x37" fmla="*/ 32 w 1320"/>
              <a:gd name="p0y37" fmla="*/ 891 h 930"/>
              <a:gd name="p0x38" fmla="*/ 30 w 1320"/>
              <a:gd name="p0y38" fmla="*/ 889 h 930"/>
              <a:gd name="p0x39" fmla="*/ 28 w 1320"/>
              <a:gd name="p0y39" fmla="*/ 887 h 930"/>
              <a:gd name="p0x40" fmla="*/ 26 w 1320"/>
              <a:gd name="p0y40" fmla="*/ 885 h 930"/>
              <a:gd name="p0x41" fmla="*/ 24 w 1320"/>
              <a:gd name="p0y41" fmla="*/ 882 h 930"/>
              <a:gd name="p0x42" fmla="*/ 22 w 1320"/>
              <a:gd name="p0y42" fmla="*/ 880 h 930"/>
              <a:gd name="p0x43" fmla="*/ 21 w 1320"/>
              <a:gd name="p0y43" fmla="*/ 878 h 930"/>
              <a:gd name="p0x44" fmla="*/ 19 w 1320"/>
              <a:gd name="p0y44" fmla="*/ 875 h 930"/>
              <a:gd name="p0x45" fmla="*/ 17 w 1320"/>
              <a:gd name="p0y45" fmla="*/ 873 h 930"/>
              <a:gd name="p0x46" fmla="*/ 16 w 1320"/>
              <a:gd name="p0y46" fmla="*/ 870 h 930"/>
              <a:gd name="p0x47" fmla="*/ 14 w 1320"/>
              <a:gd name="p0y47" fmla="*/ 868 h 930"/>
              <a:gd name="p0x48" fmla="*/ 13 w 1320"/>
              <a:gd name="p0y48" fmla="*/ 865 h 930"/>
              <a:gd name="p0x49" fmla="*/ 12 w 1320"/>
              <a:gd name="p0y49" fmla="*/ 862 h 930"/>
              <a:gd name="p0x50" fmla="*/ 10 w 1320"/>
              <a:gd name="p0y50" fmla="*/ 860 h 930"/>
              <a:gd name="p0x51" fmla="*/ 9 w 1320"/>
              <a:gd name="p0y51" fmla="*/ 857 h 930"/>
              <a:gd name="p0x52" fmla="*/ 8 w 1320"/>
              <a:gd name="p0y52" fmla="*/ 854 h 930"/>
              <a:gd name="p0x53" fmla="*/ 7 w 1320"/>
              <a:gd name="p0y53" fmla="*/ 851 h 930"/>
              <a:gd name="p0x54" fmla="*/ 6 w 1320"/>
              <a:gd name="p0y54" fmla="*/ 849 h 930"/>
              <a:gd name="p0x55" fmla="*/ 5 w 1320"/>
              <a:gd name="p0y55" fmla="*/ 846 h 930"/>
              <a:gd name="p0x56" fmla="*/ 4 w 1320"/>
              <a:gd name="p0y56" fmla="*/ 843 h 930"/>
              <a:gd name="p0x57" fmla="*/ 3 w 1320"/>
              <a:gd name="p0y57" fmla="*/ 840 h 930"/>
              <a:gd name="p0x58" fmla="*/ 3 w 1320"/>
              <a:gd name="p0y58" fmla="*/ 837 h 930"/>
              <a:gd name="p0x59" fmla="*/ 2 w 1320"/>
              <a:gd name="p0y59" fmla="*/ 834 h 930"/>
              <a:gd name="p0x60" fmla="*/ 1 w 1320"/>
              <a:gd name="p0y60" fmla="*/ 831 h 930"/>
              <a:gd name="p0x61" fmla="*/ 1 w 1320"/>
              <a:gd name="p0y61" fmla="*/ 828 h 930"/>
              <a:gd name="p0x62" fmla="*/ 0 w 1320"/>
              <a:gd name="p0y62" fmla="*/ 825 h 930"/>
              <a:gd name="p0x63" fmla="*/ 0 w 1320"/>
              <a:gd name="p0y63" fmla="*/ 822 h 930"/>
              <a:gd name="p0x64" fmla="*/ 0 w 1320"/>
              <a:gd name="p0y64" fmla="*/ 819 h 930"/>
              <a:gd name="p0x65" fmla="*/ 0 w 1320"/>
              <a:gd name="p0y65" fmla="*/ 816 h 930"/>
              <a:gd name="p0x66" fmla="*/ 0 w 1320"/>
              <a:gd name="p0y66" fmla="*/ 813 h 930"/>
              <a:gd name="p0x67" fmla="*/ 0 w 1320"/>
              <a:gd name="p0y67" fmla="*/ 810 h 930"/>
              <a:gd name="p0x68" fmla="*/ 0 w 1320"/>
              <a:gd name="p0y68" fmla="*/ 120 h 930"/>
              <a:gd name="p0x69" fmla="*/ 0 w 1320"/>
              <a:gd name="p0y69" fmla="*/ 116 h 930"/>
              <a:gd name="p0x70" fmla="*/ 0 w 1320"/>
              <a:gd name="p0y70" fmla="*/ 113 h 930"/>
              <a:gd name="p0x71" fmla="*/ 0 w 1320"/>
              <a:gd name="p0y71" fmla="*/ 110 h 930"/>
              <a:gd name="p0x72" fmla="*/ 0 w 1320"/>
              <a:gd name="p0y72" fmla="*/ 107 h 930"/>
              <a:gd name="p0x73" fmla="*/ 0 w 1320"/>
              <a:gd name="p0y73" fmla="*/ 104 h 930"/>
              <a:gd name="p0x74" fmla="*/ 1 w 1320"/>
              <a:gd name="p0y74" fmla="*/ 101 h 930"/>
              <a:gd name="p0x75" fmla="*/ 1 w 1320"/>
              <a:gd name="p0y75" fmla="*/ 98 h 930"/>
              <a:gd name="p0x76" fmla="*/ 2 w 1320"/>
              <a:gd name="p0y76" fmla="*/ 95 h 930"/>
              <a:gd name="p0x77" fmla="*/ 3 w 1320"/>
              <a:gd name="p0y77" fmla="*/ 92 h 930"/>
              <a:gd name="p0x78" fmla="*/ 3 w 1320"/>
              <a:gd name="p0y78" fmla="*/ 89 h 930"/>
              <a:gd name="p0x79" fmla="*/ 4 w 1320"/>
              <a:gd name="p0y79" fmla="*/ 86 h 930"/>
              <a:gd name="p0x80" fmla="*/ 5 w 1320"/>
              <a:gd name="p0y80" fmla="*/ 83 h 930"/>
              <a:gd name="p0x81" fmla="*/ 6 w 1320"/>
              <a:gd name="p0y81" fmla="*/ 80 h 930"/>
              <a:gd name="p0x82" fmla="*/ 7 w 1320"/>
              <a:gd name="p0y82" fmla="*/ 78 h 930"/>
              <a:gd name="p0x83" fmla="*/ 8 w 1320"/>
              <a:gd name="p0y83" fmla="*/ 75 h 930"/>
              <a:gd name="p0x84" fmla="*/ 9 w 1320"/>
              <a:gd name="p0y84" fmla="*/ 72 h 930"/>
              <a:gd name="p0x85" fmla="*/ 10 w 1320"/>
              <a:gd name="p0y85" fmla="*/ 69 h 930"/>
              <a:gd name="p0x86" fmla="*/ 12 w 1320"/>
              <a:gd name="p0y86" fmla="*/ 67 h 930"/>
              <a:gd name="p0x87" fmla="*/ 13 w 1320"/>
              <a:gd name="p0y87" fmla="*/ 64 h 930"/>
              <a:gd name="p0x88" fmla="*/ 14 w 1320"/>
              <a:gd name="p0y88" fmla="*/ 61 h 930"/>
              <a:gd name="p0x89" fmla="*/ 16 w 1320"/>
              <a:gd name="p0y89" fmla="*/ 59 h 930"/>
              <a:gd name="p0x90" fmla="*/ 17 w 1320"/>
              <a:gd name="p0y90" fmla="*/ 56 h 930"/>
              <a:gd name="p0x91" fmla="*/ 19 w 1320"/>
              <a:gd name="p0y91" fmla="*/ 54 h 930"/>
              <a:gd name="p0x92" fmla="*/ 21 w 1320"/>
              <a:gd name="p0y92" fmla="*/ 51 h 930"/>
              <a:gd name="p0x93" fmla="*/ 22 w 1320"/>
              <a:gd name="p0y93" fmla="*/ 49 h 930"/>
              <a:gd name="p0x94" fmla="*/ 24 w 1320"/>
              <a:gd name="p0y94" fmla="*/ 47 h 930"/>
              <a:gd name="p0x95" fmla="*/ 26 w 1320"/>
              <a:gd name="p0y95" fmla="*/ 44 h 930"/>
              <a:gd name="p0x96" fmla="*/ 28 w 1320"/>
              <a:gd name="p0y96" fmla="*/ 42 h 930"/>
              <a:gd name="p0x97" fmla="*/ 30 w 1320"/>
              <a:gd name="p0y97" fmla="*/ 40 h 930"/>
              <a:gd name="p0x98" fmla="*/ 32 w 1320"/>
              <a:gd name="p0y98" fmla="*/ 38 h 930"/>
              <a:gd name="p0x99" fmla="*/ 34 w 1320"/>
              <a:gd name="p0y99" fmla="*/ 36 h 930"/>
              <a:gd name="p0x100" fmla="*/ 36 w 1320"/>
              <a:gd name="p0y100" fmla="*/ 34 h 930"/>
              <a:gd name="p0x101" fmla="*/ 38 w 1320"/>
              <a:gd name="p0y101" fmla="*/ 32 h 930"/>
              <a:gd name="p0x102" fmla="*/ 40 w 1320"/>
              <a:gd name="p0y102" fmla="*/ 30 h 930"/>
              <a:gd name="p0x103" fmla="*/ 42 w 1320"/>
              <a:gd name="p0y103" fmla="*/ 28 h 930"/>
              <a:gd name="p0x104" fmla="*/ 44 w 1320"/>
              <a:gd name="p0y104" fmla="*/ 26 h 930"/>
              <a:gd name="p0x105" fmla="*/ 47 w 1320"/>
              <a:gd name="p0y105" fmla="*/ 24 h 930"/>
              <a:gd name="p0x106" fmla="*/ 49 w 1320"/>
              <a:gd name="p0y106" fmla="*/ 22 h 930"/>
              <a:gd name="p0x107" fmla="*/ 51 w 1320"/>
              <a:gd name="p0y107" fmla="*/ 21 h 930"/>
              <a:gd name="p0x108" fmla="*/ 54 w 1320"/>
              <a:gd name="p0y108" fmla="*/ 19 h 930"/>
              <a:gd name="p0x109" fmla="*/ 56 w 1320"/>
              <a:gd name="p0y109" fmla="*/ 17 h 930"/>
              <a:gd name="p0x110" fmla="*/ 59 w 1320"/>
              <a:gd name="p0y110" fmla="*/ 16 h 930"/>
              <a:gd name="p0x111" fmla="*/ 61 w 1320"/>
              <a:gd name="p0y111" fmla="*/ 14 h 930"/>
              <a:gd name="p0x112" fmla="*/ 64 w 1320"/>
              <a:gd name="p0y112" fmla="*/ 13 h 930"/>
              <a:gd name="p0x113" fmla="*/ 67 w 1320"/>
              <a:gd name="p0y113" fmla="*/ 12 h 930"/>
              <a:gd name="p0x114" fmla="*/ 69 w 1320"/>
              <a:gd name="p0y114" fmla="*/ 10 h 930"/>
              <a:gd name="p0x115" fmla="*/ 72 w 1320"/>
              <a:gd name="p0y115" fmla="*/ 9 h 930"/>
              <a:gd name="p0x116" fmla="*/ 75 w 1320"/>
              <a:gd name="p0y116" fmla="*/ 8 h 930"/>
              <a:gd name="p0x117" fmla="*/ 78 w 1320"/>
              <a:gd name="p0y117" fmla="*/ 7 h 930"/>
              <a:gd name="p0x118" fmla="*/ 80 w 1320"/>
              <a:gd name="p0y118" fmla="*/ 6 h 930"/>
              <a:gd name="p0x119" fmla="*/ 83 w 1320"/>
              <a:gd name="p0y119" fmla="*/ 5 h 930"/>
              <a:gd name="p0x120" fmla="*/ 86 w 1320"/>
              <a:gd name="p0y120" fmla="*/ 4 h 930"/>
              <a:gd name="p0x121" fmla="*/ 89 w 1320"/>
              <a:gd name="p0y121" fmla="*/ 3 h 930"/>
              <a:gd name="p0x122" fmla="*/ 92 w 1320"/>
              <a:gd name="p0y122" fmla="*/ 3 h 930"/>
              <a:gd name="p0x123" fmla="*/ 95 w 1320"/>
              <a:gd name="p0y123" fmla="*/ 2 h 930"/>
              <a:gd name="p0x124" fmla="*/ 98 w 1320"/>
              <a:gd name="p0y124" fmla="*/ 1 h 930"/>
              <a:gd name="p0x125" fmla="*/ 101 w 1320"/>
              <a:gd name="p0y125" fmla="*/ 1 h 930"/>
              <a:gd name="p0x126" fmla="*/ 104 w 1320"/>
              <a:gd name="p0y126" fmla="*/ 0 h 930"/>
              <a:gd name="p0x127" fmla="*/ 107 w 1320"/>
              <a:gd name="p0y127" fmla="*/ 0 h 930"/>
              <a:gd name="p0x128" fmla="*/ 110 w 1320"/>
              <a:gd name="p0y128" fmla="*/ 0 h 930"/>
              <a:gd name="p0x129" fmla="*/ 113 w 1320"/>
              <a:gd name="p0y129" fmla="*/ 0 h 930"/>
              <a:gd name="p0x130" fmla="*/ 116 w 1320"/>
              <a:gd name="p0y130" fmla="*/ 0 h 930"/>
              <a:gd name="p0x131" fmla="*/ 120 w 1320"/>
              <a:gd name="p0y131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44"/>
            </p:custDataLst>
          </p:nvPr>
        </p:nvSpPr>
        <p:spPr>
          <a:xfrm>
            <a:off x="647624" y="356184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承办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45"/>
            </p:custDataLst>
          </p:nvPr>
        </p:nvSpPr>
        <p:spPr>
          <a:xfrm>
            <a:off x="614886" y="3409950"/>
            <a:ext cx="75136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</a:t>
            </a:r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环节</a:t>
            </a:r>
            <a:endParaRPr lang="zh-CN" altLang="en-US" sz="1050" spc="63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6"/>
            </p:custDataLst>
          </p:nvPr>
        </p:nvSpPr>
        <p:spPr>
          <a:xfrm>
            <a:off x="571500" y="3962400"/>
            <a:ext cx="838200" cy="590550"/>
          </a:xfrm>
          <a:custGeom>
            <a:avLst/>
            <a:gdLst>
              <a:gd name="sw" fmla="*/ 1 w 1320"/>
              <a:gd name="sh" fmla="*/ 1 h 930"/>
              <a:gd name="mins" fmla="min sw sh"/>
              <a:gd name="dsw" fmla="+- 0 sw mins"/>
              <a:gd name="dsh" fmla="+- 0 sh mins"/>
              <a:gd name="p0x0" fmla="*/ 120 w 1320"/>
              <a:gd name="p0y0" fmla="*/ 0 h 930"/>
              <a:gd name="p0x1" fmla="*/ 1140 w 1320"/>
              <a:gd name="p0y1" fmla="*/ 0 h 930"/>
              <a:gd name="p0x2" fmla="*/ 1320 w 1320"/>
              <a:gd name="p0y2" fmla="*/ 465 h 930"/>
              <a:gd name="p0x3" fmla="*/ 1140 w 1320"/>
              <a:gd name="p0y3" fmla="*/ 930 h 930"/>
              <a:gd name="p0x4" fmla="*/ 120 w 1320"/>
              <a:gd name="p0y4" fmla="*/ 930 h 930"/>
              <a:gd name="p0x5" fmla="*/ 116 w 1320"/>
              <a:gd name="p0y5" fmla="*/ 929 h 930"/>
              <a:gd name="p0x6" fmla="*/ 113 w 1320"/>
              <a:gd name="p0y6" fmla="*/ 929 h 930"/>
              <a:gd name="p0x7" fmla="*/ 110 w 1320"/>
              <a:gd name="p0y7" fmla="*/ 929 h 930"/>
              <a:gd name="p0x8" fmla="*/ 107 w 1320"/>
              <a:gd name="p0y8" fmla="*/ 929 h 930"/>
              <a:gd name="p0x9" fmla="*/ 104 w 1320"/>
              <a:gd name="p0y9" fmla="*/ 929 h 930"/>
              <a:gd name="p0x10" fmla="*/ 101 w 1320"/>
              <a:gd name="p0y10" fmla="*/ 928 h 930"/>
              <a:gd name="p0x11" fmla="*/ 98 w 1320"/>
              <a:gd name="p0y11" fmla="*/ 928 h 930"/>
              <a:gd name="p0x12" fmla="*/ 95 w 1320"/>
              <a:gd name="p0y12" fmla="*/ 927 h 930"/>
              <a:gd name="p0x13" fmla="*/ 92 w 1320"/>
              <a:gd name="p0y13" fmla="*/ 926 h 930"/>
              <a:gd name="p0x14" fmla="*/ 89 w 1320"/>
              <a:gd name="p0y14" fmla="*/ 926 h 930"/>
              <a:gd name="p0x15" fmla="*/ 86 w 1320"/>
              <a:gd name="p0y15" fmla="*/ 925 h 930"/>
              <a:gd name="p0x16" fmla="*/ 83 w 1320"/>
              <a:gd name="p0y16" fmla="*/ 924 h 930"/>
              <a:gd name="p0x17" fmla="*/ 80 w 1320"/>
              <a:gd name="p0y17" fmla="*/ 923 h 930"/>
              <a:gd name="p0x18" fmla="*/ 78 w 1320"/>
              <a:gd name="p0y18" fmla="*/ 922 h 930"/>
              <a:gd name="p0x19" fmla="*/ 75 w 1320"/>
              <a:gd name="p0y19" fmla="*/ 921 h 930"/>
              <a:gd name="p0x20" fmla="*/ 72 w 1320"/>
              <a:gd name="p0y20" fmla="*/ 920 h 930"/>
              <a:gd name="p0x21" fmla="*/ 69 w 1320"/>
              <a:gd name="p0y21" fmla="*/ 919 h 930"/>
              <a:gd name="p0x22" fmla="*/ 67 w 1320"/>
              <a:gd name="p0y22" fmla="*/ 917 h 930"/>
              <a:gd name="p0x23" fmla="*/ 64 w 1320"/>
              <a:gd name="p0y23" fmla="*/ 916 h 930"/>
              <a:gd name="p0x24" fmla="*/ 61 w 1320"/>
              <a:gd name="p0y24" fmla="*/ 915 h 930"/>
              <a:gd name="p0x25" fmla="*/ 59 w 1320"/>
              <a:gd name="p0y25" fmla="*/ 913 h 930"/>
              <a:gd name="p0x26" fmla="*/ 56 w 1320"/>
              <a:gd name="p0y26" fmla="*/ 912 h 930"/>
              <a:gd name="p0x27" fmla="*/ 54 w 1320"/>
              <a:gd name="p0y27" fmla="*/ 910 h 930"/>
              <a:gd name="p0x28" fmla="*/ 51 w 1320"/>
              <a:gd name="p0y28" fmla="*/ 908 h 930"/>
              <a:gd name="p0x29" fmla="*/ 49 w 1320"/>
              <a:gd name="p0y29" fmla="*/ 907 h 930"/>
              <a:gd name="p0x30" fmla="*/ 47 w 1320"/>
              <a:gd name="p0y30" fmla="*/ 905 h 930"/>
              <a:gd name="p0x31" fmla="*/ 44 w 1320"/>
              <a:gd name="p0y31" fmla="*/ 903 h 930"/>
              <a:gd name="p0x32" fmla="*/ 42 w 1320"/>
              <a:gd name="p0y32" fmla="*/ 901 h 930"/>
              <a:gd name="p0x33" fmla="*/ 40 w 1320"/>
              <a:gd name="p0y33" fmla="*/ 899 h 930"/>
              <a:gd name="p0x34" fmla="*/ 38 w 1320"/>
              <a:gd name="p0y34" fmla="*/ 897 h 930"/>
              <a:gd name="p0x35" fmla="*/ 36 w 1320"/>
              <a:gd name="p0y35" fmla="*/ 895 h 930"/>
              <a:gd name="p0x36" fmla="*/ 34 w 1320"/>
              <a:gd name="p0y36" fmla="*/ 893 h 930"/>
              <a:gd name="p0x37" fmla="*/ 32 w 1320"/>
              <a:gd name="p0y37" fmla="*/ 891 h 930"/>
              <a:gd name="p0x38" fmla="*/ 30 w 1320"/>
              <a:gd name="p0y38" fmla="*/ 889 h 930"/>
              <a:gd name="p0x39" fmla="*/ 28 w 1320"/>
              <a:gd name="p0y39" fmla="*/ 887 h 930"/>
              <a:gd name="p0x40" fmla="*/ 26 w 1320"/>
              <a:gd name="p0y40" fmla="*/ 885 h 930"/>
              <a:gd name="p0x41" fmla="*/ 24 w 1320"/>
              <a:gd name="p0y41" fmla="*/ 882 h 930"/>
              <a:gd name="p0x42" fmla="*/ 22 w 1320"/>
              <a:gd name="p0y42" fmla="*/ 880 h 930"/>
              <a:gd name="p0x43" fmla="*/ 21 w 1320"/>
              <a:gd name="p0y43" fmla="*/ 878 h 930"/>
              <a:gd name="p0x44" fmla="*/ 19 w 1320"/>
              <a:gd name="p0y44" fmla="*/ 875 h 930"/>
              <a:gd name="p0x45" fmla="*/ 17 w 1320"/>
              <a:gd name="p0y45" fmla="*/ 873 h 930"/>
              <a:gd name="p0x46" fmla="*/ 16 w 1320"/>
              <a:gd name="p0y46" fmla="*/ 870 h 930"/>
              <a:gd name="p0x47" fmla="*/ 14 w 1320"/>
              <a:gd name="p0y47" fmla="*/ 868 h 930"/>
              <a:gd name="p0x48" fmla="*/ 13 w 1320"/>
              <a:gd name="p0y48" fmla="*/ 865 h 930"/>
              <a:gd name="p0x49" fmla="*/ 12 w 1320"/>
              <a:gd name="p0y49" fmla="*/ 862 h 930"/>
              <a:gd name="p0x50" fmla="*/ 10 w 1320"/>
              <a:gd name="p0y50" fmla="*/ 860 h 930"/>
              <a:gd name="p0x51" fmla="*/ 9 w 1320"/>
              <a:gd name="p0y51" fmla="*/ 857 h 930"/>
              <a:gd name="p0x52" fmla="*/ 8 w 1320"/>
              <a:gd name="p0y52" fmla="*/ 854 h 930"/>
              <a:gd name="p0x53" fmla="*/ 7 w 1320"/>
              <a:gd name="p0y53" fmla="*/ 851 h 930"/>
              <a:gd name="p0x54" fmla="*/ 6 w 1320"/>
              <a:gd name="p0y54" fmla="*/ 849 h 930"/>
              <a:gd name="p0x55" fmla="*/ 5 w 1320"/>
              <a:gd name="p0y55" fmla="*/ 846 h 930"/>
              <a:gd name="p0x56" fmla="*/ 4 w 1320"/>
              <a:gd name="p0y56" fmla="*/ 843 h 930"/>
              <a:gd name="p0x57" fmla="*/ 3 w 1320"/>
              <a:gd name="p0y57" fmla="*/ 840 h 930"/>
              <a:gd name="p0x58" fmla="*/ 3 w 1320"/>
              <a:gd name="p0y58" fmla="*/ 837 h 930"/>
              <a:gd name="p0x59" fmla="*/ 2 w 1320"/>
              <a:gd name="p0y59" fmla="*/ 834 h 930"/>
              <a:gd name="p0x60" fmla="*/ 1 w 1320"/>
              <a:gd name="p0y60" fmla="*/ 831 h 930"/>
              <a:gd name="p0x61" fmla="*/ 1 w 1320"/>
              <a:gd name="p0y61" fmla="*/ 828 h 930"/>
              <a:gd name="p0x62" fmla="*/ 0 w 1320"/>
              <a:gd name="p0y62" fmla="*/ 825 h 930"/>
              <a:gd name="p0x63" fmla="*/ 0 w 1320"/>
              <a:gd name="p0y63" fmla="*/ 822 h 930"/>
              <a:gd name="p0x64" fmla="*/ 0 w 1320"/>
              <a:gd name="p0y64" fmla="*/ 819 h 930"/>
              <a:gd name="p0x65" fmla="*/ 0 w 1320"/>
              <a:gd name="p0y65" fmla="*/ 816 h 930"/>
              <a:gd name="p0x66" fmla="*/ 0 w 1320"/>
              <a:gd name="p0y66" fmla="*/ 813 h 930"/>
              <a:gd name="p0x67" fmla="*/ 0 w 1320"/>
              <a:gd name="p0y67" fmla="*/ 810 h 930"/>
              <a:gd name="p0x68" fmla="*/ 0 w 1320"/>
              <a:gd name="p0y68" fmla="*/ 120 h 930"/>
              <a:gd name="p0x69" fmla="*/ 0 w 1320"/>
              <a:gd name="p0y69" fmla="*/ 116 h 930"/>
              <a:gd name="p0x70" fmla="*/ 0 w 1320"/>
              <a:gd name="p0y70" fmla="*/ 113 h 930"/>
              <a:gd name="p0x71" fmla="*/ 0 w 1320"/>
              <a:gd name="p0y71" fmla="*/ 110 h 930"/>
              <a:gd name="p0x72" fmla="*/ 0 w 1320"/>
              <a:gd name="p0y72" fmla="*/ 107 h 930"/>
              <a:gd name="p0x73" fmla="*/ 0 w 1320"/>
              <a:gd name="p0y73" fmla="*/ 104 h 930"/>
              <a:gd name="p0x74" fmla="*/ 1 w 1320"/>
              <a:gd name="p0y74" fmla="*/ 101 h 930"/>
              <a:gd name="p0x75" fmla="*/ 1 w 1320"/>
              <a:gd name="p0y75" fmla="*/ 98 h 930"/>
              <a:gd name="p0x76" fmla="*/ 2 w 1320"/>
              <a:gd name="p0y76" fmla="*/ 95 h 930"/>
              <a:gd name="p0x77" fmla="*/ 3 w 1320"/>
              <a:gd name="p0y77" fmla="*/ 92 h 930"/>
              <a:gd name="p0x78" fmla="*/ 3 w 1320"/>
              <a:gd name="p0y78" fmla="*/ 89 h 930"/>
              <a:gd name="p0x79" fmla="*/ 4 w 1320"/>
              <a:gd name="p0y79" fmla="*/ 86 h 930"/>
              <a:gd name="p0x80" fmla="*/ 5 w 1320"/>
              <a:gd name="p0y80" fmla="*/ 83 h 930"/>
              <a:gd name="p0x81" fmla="*/ 6 w 1320"/>
              <a:gd name="p0y81" fmla="*/ 80 h 930"/>
              <a:gd name="p0x82" fmla="*/ 7 w 1320"/>
              <a:gd name="p0y82" fmla="*/ 78 h 930"/>
              <a:gd name="p0x83" fmla="*/ 8 w 1320"/>
              <a:gd name="p0y83" fmla="*/ 75 h 930"/>
              <a:gd name="p0x84" fmla="*/ 9 w 1320"/>
              <a:gd name="p0y84" fmla="*/ 72 h 930"/>
              <a:gd name="p0x85" fmla="*/ 10 w 1320"/>
              <a:gd name="p0y85" fmla="*/ 69 h 930"/>
              <a:gd name="p0x86" fmla="*/ 12 w 1320"/>
              <a:gd name="p0y86" fmla="*/ 67 h 930"/>
              <a:gd name="p0x87" fmla="*/ 13 w 1320"/>
              <a:gd name="p0y87" fmla="*/ 64 h 930"/>
              <a:gd name="p0x88" fmla="*/ 14 w 1320"/>
              <a:gd name="p0y88" fmla="*/ 61 h 930"/>
              <a:gd name="p0x89" fmla="*/ 16 w 1320"/>
              <a:gd name="p0y89" fmla="*/ 59 h 930"/>
              <a:gd name="p0x90" fmla="*/ 17 w 1320"/>
              <a:gd name="p0y90" fmla="*/ 56 h 930"/>
              <a:gd name="p0x91" fmla="*/ 19 w 1320"/>
              <a:gd name="p0y91" fmla="*/ 54 h 930"/>
              <a:gd name="p0x92" fmla="*/ 21 w 1320"/>
              <a:gd name="p0y92" fmla="*/ 51 h 930"/>
              <a:gd name="p0x93" fmla="*/ 22 w 1320"/>
              <a:gd name="p0y93" fmla="*/ 49 h 930"/>
              <a:gd name="p0x94" fmla="*/ 24 w 1320"/>
              <a:gd name="p0y94" fmla="*/ 47 h 930"/>
              <a:gd name="p0x95" fmla="*/ 26 w 1320"/>
              <a:gd name="p0y95" fmla="*/ 44 h 930"/>
              <a:gd name="p0x96" fmla="*/ 28 w 1320"/>
              <a:gd name="p0y96" fmla="*/ 42 h 930"/>
              <a:gd name="p0x97" fmla="*/ 30 w 1320"/>
              <a:gd name="p0y97" fmla="*/ 40 h 930"/>
              <a:gd name="p0x98" fmla="*/ 32 w 1320"/>
              <a:gd name="p0y98" fmla="*/ 38 h 930"/>
              <a:gd name="p0x99" fmla="*/ 34 w 1320"/>
              <a:gd name="p0y99" fmla="*/ 36 h 930"/>
              <a:gd name="p0x100" fmla="*/ 36 w 1320"/>
              <a:gd name="p0y100" fmla="*/ 34 h 930"/>
              <a:gd name="p0x101" fmla="*/ 38 w 1320"/>
              <a:gd name="p0y101" fmla="*/ 32 h 930"/>
              <a:gd name="p0x102" fmla="*/ 40 w 1320"/>
              <a:gd name="p0y102" fmla="*/ 30 h 930"/>
              <a:gd name="p0x103" fmla="*/ 42 w 1320"/>
              <a:gd name="p0y103" fmla="*/ 28 h 930"/>
              <a:gd name="p0x104" fmla="*/ 44 w 1320"/>
              <a:gd name="p0y104" fmla="*/ 26 h 930"/>
              <a:gd name="p0x105" fmla="*/ 47 w 1320"/>
              <a:gd name="p0y105" fmla="*/ 24 h 930"/>
              <a:gd name="p0x106" fmla="*/ 49 w 1320"/>
              <a:gd name="p0y106" fmla="*/ 22 h 930"/>
              <a:gd name="p0x107" fmla="*/ 51 w 1320"/>
              <a:gd name="p0y107" fmla="*/ 21 h 930"/>
              <a:gd name="p0x108" fmla="*/ 54 w 1320"/>
              <a:gd name="p0y108" fmla="*/ 19 h 930"/>
              <a:gd name="p0x109" fmla="*/ 56 w 1320"/>
              <a:gd name="p0y109" fmla="*/ 17 h 930"/>
              <a:gd name="p0x110" fmla="*/ 59 w 1320"/>
              <a:gd name="p0y110" fmla="*/ 16 h 930"/>
              <a:gd name="p0x111" fmla="*/ 61 w 1320"/>
              <a:gd name="p0y111" fmla="*/ 14 h 930"/>
              <a:gd name="p0x112" fmla="*/ 64 w 1320"/>
              <a:gd name="p0y112" fmla="*/ 13 h 930"/>
              <a:gd name="p0x113" fmla="*/ 67 w 1320"/>
              <a:gd name="p0y113" fmla="*/ 12 h 930"/>
              <a:gd name="p0x114" fmla="*/ 69 w 1320"/>
              <a:gd name="p0y114" fmla="*/ 10 h 930"/>
              <a:gd name="p0x115" fmla="*/ 72 w 1320"/>
              <a:gd name="p0y115" fmla="*/ 9 h 930"/>
              <a:gd name="p0x116" fmla="*/ 75 w 1320"/>
              <a:gd name="p0y116" fmla="*/ 8 h 930"/>
              <a:gd name="p0x117" fmla="*/ 78 w 1320"/>
              <a:gd name="p0y117" fmla="*/ 7 h 930"/>
              <a:gd name="p0x118" fmla="*/ 80 w 1320"/>
              <a:gd name="p0y118" fmla="*/ 6 h 930"/>
              <a:gd name="p0x119" fmla="*/ 83 w 1320"/>
              <a:gd name="p0y119" fmla="*/ 5 h 930"/>
              <a:gd name="p0x120" fmla="*/ 86 w 1320"/>
              <a:gd name="p0y120" fmla="*/ 4 h 930"/>
              <a:gd name="p0x121" fmla="*/ 89 w 1320"/>
              <a:gd name="p0y121" fmla="*/ 3 h 930"/>
              <a:gd name="p0x122" fmla="*/ 92 w 1320"/>
              <a:gd name="p0y122" fmla="*/ 3 h 930"/>
              <a:gd name="p0x123" fmla="*/ 95 w 1320"/>
              <a:gd name="p0y123" fmla="*/ 2 h 930"/>
              <a:gd name="p0x124" fmla="*/ 98 w 1320"/>
              <a:gd name="p0y124" fmla="*/ 1 h 930"/>
              <a:gd name="p0x125" fmla="*/ 101 w 1320"/>
              <a:gd name="p0y125" fmla="*/ 1 h 930"/>
              <a:gd name="p0x126" fmla="*/ 104 w 1320"/>
              <a:gd name="p0y126" fmla="*/ 0 h 930"/>
              <a:gd name="p0x127" fmla="*/ 107 w 1320"/>
              <a:gd name="p0y127" fmla="*/ 0 h 930"/>
              <a:gd name="p0x128" fmla="*/ 110 w 1320"/>
              <a:gd name="p0y128" fmla="*/ 0 h 930"/>
              <a:gd name="p0x129" fmla="*/ 113 w 1320"/>
              <a:gd name="p0y129" fmla="*/ 0 h 930"/>
              <a:gd name="p0x130" fmla="*/ 116 w 1320"/>
              <a:gd name="p0y130" fmla="*/ 0 h 930"/>
              <a:gd name="p0x131" fmla="*/ 120 w 1320"/>
              <a:gd name="p0y131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7"/>
            </p:custDataLst>
          </p:nvPr>
        </p:nvSpPr>
        <p:spPr>
          <a:xfrm>
            <a:off x="647624" y="419049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传阅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8"/>
            </p:custDataLst>
          </p:nvPr>
        </p:nvSpPr>
        <p:spPr>
          <a:xfrm>
            <a:off x="614886" y="4038600"/>
            <a:ext cx="75136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 </a:t>
            </a:r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环节</a:t>
            </a:r>
            <a:endParaRPr lang="zh-CN" altLang="en-US" sz="1050" spc="63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9"/>
            </p:custDataLst>
          </p:nvPr>
        </p:nvSpPr>
        <p:spPr>
          <a:xfrm>
            <a:off x="571500" y="4591050"/>
            <a:ext cx="838200" cy="590550"/>
          </a:xfrm>
          <a:custGeom>
            <a:avLst/>
            <a:gdLst>
              <a:gd name="sw" fmla="*/ 1 w 1320"/>
              <a:gd name="sh" fmla="*/ 1 h 930"/>
              <a:gd name="mins" fmla="min sw sh"/>
              <a:gd name="dsw" fmla="+- 0 sw mins"/>
              <a:gd name="dsh" fmla="+- 0 sh mins"/>
              <a:gd name="p0x0" fmla="*/ 120 w 1320"/>
              <a:gd name="p0y0" fmla="*/ 0 h 930"/>
              <a:gd name="p0x1" fmla="*/ 1140 w 1320"/>
              <a:gd name="p0y1" fmla="*/ 0 h 930"/>
              <a:gd name="p0x2" fmla="*/ 1320 w 1320"/>
              <a:gd name="p0y2" fmla="*/ 465 h 930"/>
              <a:gd name="p0x3" fmla="*/ 1140 w 1320"/>
              <a:gd name="p0y3" fmla="*/ 930 h 930"/>
              <a:gd name="p0x4" fmla="*/ 120 w 1320"/>
              <a:gd name="p0y4" fmla="*/ 930 h 930"/>
              <a:gd name="p0x5" fmla="*/ 116 w 1320"/>
              <a:gd name="p0y5" fmla="*/ 929 h 930"/>
              <a:gd name="p0x6" fmla="*/ 113 w 1320"/>
              <a:gd name="p0y6" fmla="*/ 929 h 930"/>
              <a:gd name="p0x7" fmla="*/ 110 w 1320"/>
              <a:gd name="p0y7" fmla="*/ 929 h 930"/>
              <a:gd name="p0x8" fmla="*/ 107 w 1320"/>
              <a:gd name="p0y8" fmla="*/ 929 h 930"/>
              <a:gd name="p0x9" fmla="*/ 104 w 1320"/>
              <a:gd name="p0y9" fmla="*/ 929 h 930"/>
              <a:gd name="p0x10" fmla="*/ 101 w 1320"/>
              <a:gd name="p0y10" fmla="*/ 928 h 930"/>
              <a:gd name="p0x11" fmla="*/ 98 w 1320"/>
              <a:gd name="p0y11" fmla="*/ 928 h 930"/>
              <a:gd name="p0x12" fmla="*/ 95 w 1320"/>
              <a:gd name="p0y12" fmla="*/ 927 h 930"/>
              <a:gd name="p0x13" fmla="*/ 92 w 1320"/>
              <a:gd name="p0y13" fmla="*/ 926 h 930"/>
              <a:gd name="p0x14" fmla="*/ 89 w 1320"/>
              <a:gd name="p0y14" fmla="*/ 926 h 930"/>
              <a:gd name="p0x15" fmla="*/ 86 w 1320"/>
              <a:gd name="p0y15" fmla="*/ 925 h 930"/>
              <a:gd name="p0x16" fmla="*/ 83 w 1320"/>
              <a:gd name="p0y16" fmla="*/ 924 h 930"/>
              <a:gd name="p0x17" fmla="*/ 80 w 1320"/>
              <a:gd name="p0y17" fmla="*/ 923 h 930"/>
              <a:gd name="p0x18" fmla="*/ 78 w 1320"/>
              <a:gd name="p0y18" fmla="*/ 922 h 930"/>
              <a:gd name="p0x19" fmla="*/ 75 w 1320"/>
              <a:gd name="p0y19" fmla="*/ 921 h 930"/>
              <a:gd name="p0x20" fmla="*/ 72 w 1320"/>
              <a:gd name="p0y20" fmla="*/ 920 h 930"/>
              <a:gd name="p0x21" fmla="*/ 69 w 1320"/>
              <a:gd name="p0y21" fmla="*/ 919 h 930"/>
              <a:gd name="p0x22" fmla="*/ 67 w 1320"/>
              <a:gd name="p0y22" fmla="*/ 917 h 930"/>
              <a:gd name="p0x23" fmla="*/ 64 w 1320"/>
              <a:gd name="p0y23" fmla="*/ 916 h 930"/>
              <a:gd name="p0x24" fmla="*/ 61 w 1320"/>
              <a:gd name="p0y24" fmla="*/ 915 h 930"/>
              <a:gd name="p0x25" fmla="*/ 59 w 1320"/>
              <a:gd name="p0y25" fmla="*/ 913 h 930"/>
              <a:gd name="p0x26" fmla="*/ 56 w 1320"/>
              <a:gd name="p0y26" fmla="*/ 912 h 930"/>
              <a:gd name="p0x27" fmla="*/ 54 w 1320"/>
              <a:gd name="p0y27" fmla="*/ 910 h 930"/>
              <a:gd name="p0x28" fmla="*/ 51 w 1320"/>
              <a:gd name="p0y28" fmla="*/ 908 h 930"/>
              <a:gd name="p0x29" fmla="*/ 49 w 1320"/>
              <a:gd name="p0y29" fmla="*/ 907 h 930"/>
              <a:gd name="p0x30" fmla="*/ 47 w 1320"/>
              <a:gd name="p0y30" fmla="*/ 905 h 930"/>
              <a:gd name="p0x31" fmla="*/ 44 w 1320"/>
              <a:gd name="p0y31" fmla="*/ 903 h 930"/>
              <a:gd name="p0x32" fmla="*/ 42 w 1320"/>
              <a:gd name="p0y32" fmla="*/ 901 h 930"/>
              <a:gd name="p0x33" fmla="*/ 40 w 1320"/>
              <a:gd name="p0y33" fmla="*/ 899 h 930"/>
              <a:gd name="p0x34" fmla="*/ 38 w 1320"/>
              <a:gd name="p0y34" fmla="*/ 897 h 930"/>
              <a:gd name="p0x35" fmla="*/ 36 w 1320"/>
              <a:gd name="p0y35" fmla="*/ 895 h 930"/>
              <a:gd name="p0x36" fmla="*/ 34 w 1320"/>
              <a:gd name="p0y36" fmla="*/ 893 h 930"/>
              <a:gd name="p0x37" fmla="*/ 32 w 1320"/>
              <a:gd name="p0y37" fmla="*/ 891 h 930"/>
              <a:gd name="p0x38" fmla="*/ 30 w 1320"/>
              <a:gd name="p0y38" fmla="*/ 889 h 930"/>
              <a:gd name="p0x39" fmla="*/ 28 w 1320"/>
              <a:gd name="p0y39" fmla="*/ 887 h 930"/>
              <a:gd name="p0x40" fmla="*/ 26 w 1320"/>
              <a:gd name="p0y40" fmla="*/ 885 h 930"/>
              <a:gd name="p0x41" fmla="*/ 24 w 1320"/>
              <a:gd name="p0y41" fmla="*/ 882 h 930"/>
              <a:gd name="p0x42" fmla="*/ 22 w 1320"/>
              <a:gd name="p0y42" fmla="*/ 880 h 930"/>
              <a:gd name="p0x43" fmla="*/ 21 w 1320"/>
              <a:gd name="p0y43" fmla="*/ 878 h 930"/>
              <a:gd name="p0x44" fmla="*/ 19 w 1320"/>
              <a:gd name="p0y44" fmla="*/ 875 h 930"/>
              <a:gd name="p0x45" fmla="*/ 17 w 1320"/>
              <a:gd name="p0y45" fmla="*/ 873 h 930"/>
              <a:gd name="p0x46" fmla="*/ 16 w 1320"/>
              <a:gd name="p0y46" fmla="*/ 870 h 930"/>
              <a:gd name="p0x47" fmla="*/ 14 w 1320"/>
              <a:gd name="p0y47" fmla="*/ 868 h 930"/>
              <a:gd name="p0x48" fmla="*/ 13 w 1320"/>
              <a:gd name="p0y48" fmla="*/ 865 h 930"/>
              <a:gd name="p0x49" fmla="*/ 12 w 1320"/>
              <a:gd name="p0y49" fmla="*/ 862 h 930"/>
              <a:gd name="p0x50" fmla="*/ 10 w 1320"/>
              <a:gd name="p0y50" fmla="*/ 860 h 930"/>
              <a:gd name="p0x51" fmla="*/ 9 w 1320"/>
              <a:gd name="p0y51" fmla="*/ 857 h 930"/>
              <a:gd name="p0x52" fmla="*/ 8 w 1320"/>
              <a:gd name="p0y52" fmla="*/ 854 h 930"/>
              <a:gd name="p0x53" fmla="*/ 7 w 1320"/>
              <a:gd name="p0y53" fmla="*/ 851 h 930"/>
              <a:gd name="p0x54" fmla="*/ 6 w 1320"/>
              <a:gd name="p0y54" fmla="*/ 849 h 930"/>
              <a:gd name="p0x55" fmla="*/ 5 w 1320"/>
              <a:gd name="p0y55" fmla="*/ 846 h 930"/>
              <a:gd name="p0x56" fmla="*/ 4 w 1320"/>
              <a:gd name="p0y56" fmla="*/ 843 h 930"/>
              <a:gd name="p0x57" fmla="*/ 3 w 1320"/>
              <a:gd name="p0y57" fmla="*/ 840 h 930"/>
              <a:gd name="p0x58" fmla="*/ 3 w 1320"/>
              <a:gd name="p0y58" fmla="*/ 837 h 930"/>
              <a:gd name="p0x59" fmla="*/ 2 w 1320"/>
              <a:gd name="p0y59" fmla="*/ 834 h 930"/>
              <a:gd name="p0x60" fmla="*/ 1 w 1320"/>
              <a:gd name="p0y60" fmla="*/ 831 h 930"/>
              <a:gd name="p0x61" fmla="*/ 1 w 1320"/>
              <a:gd name="p0y61" fmla="*/ 828 h 930"/>
              <a:gd name="p0x62" fmla="*/ 0 w 1320"/>
              <a:gd name="p0y62" fmla="*/ 825 h 930"/>
              <a:gd name="p0x63" fmla="*/ 0 w 1320"/>
              <a:gd name="p0y63" fmla="*/ 822 h 930"/>
              <a:gd name="p0x64" fmla="*/ 0 w 1320"/>
              <a:gd name="p0y64" fmla="*/ 819 h 930"/>
              <a:gd name="p0x65" fmla="*/ 0 w 1320"/>
              <a:gd name="p0y65" fmla="*/ 816 h 930"/>
              <a:gd name="p0x66" fmla="*/ 0 w 1320"/>
              <a:gd name="p0y66" fmla="*/ 813 h 930"/>
              <a:gd name="p0x67" fmla="*/ 0 w 1320"/>
              <a:gd name="p0y67" fmla="*/ 810 h 930"/>
              <a:gd name="p0x68" fmla="*/ 0 w 1320"/>
              <a:gd name="p0y68" fmla="*/ 120 h 930"/>
              <a:gd name="p0x69" fmla="*/ 0 w 1320"/>
              <a:gd name="p0y69" fmla="*/ 116 h 930"/>
              <a:gd name="p0x70" fmla="*/ 0 w 1320"/>
              <a:gd name="p0y70" fmla="*/ 113 h 930"/>
              <a:gd name="p0x71" fmla="*/ 0 w 1320"/>
              <a:gd name="p0y71" fmla="*/ 110 h 930"/>
              <a:gd name="p0x72" fmla="*/ 0 w 1320"/>
              <a:gd name="p0y72" fmla="*/ 107 h 930"/>
              <a:gd name="p0x73" fmla="*/ 0 w 1320"/>
              <a:gd name="p0y73" fmla="*/ 104 h 930"/>
              <a:gd name="p0x74" fmla="*/ 1 w 1320"/>
              <a:gd name="p0y74" fmla="*/ 101 h 930"/>
              <a:gd name="p0x75" fmla="*/ 1 w 1320"/>
              <a:gd name="p0y75" fmla="*/ 98 h 930"/>
              <a:gd name="p0x76" fmla="*/ 2 w 1320"/>
              <a:gd name="p0y76" fmla="*/ 95 h 930"/>
              <a:gd name="p0x77" fmla="*/ 3 w 1320"/>
              <a:gd name="p0y77" fmla="*/ 92 h 930"/>
              <a:gd name="p0x78" fmla="*/ 3 w 1320"/>
              <a:gd name="p0y78" fmla="*/ 89 h 930"/>
              <a:gd name="p0x79" fmla="*/ 4 w 1320"/>
              <a:gd name="p0y79" fmla="*/ 86 h 930"/>
              <a:gd name="p0x80" fmla="*/ 5 w 1320"/>
              <a:gd name="p0y80" fmla="*/ 83 h 930"/>
              <a:gd name="p0x81" fmla="*/ 6 w 1320"/>
              <a:gd name="p0y81" fmla="*/ 80 h 930"/>
              <a:gd name="p0x82" fmla="*/ 7 w 1320"/>
              <a:gd name="p0y82" fmla="*/ 78 h 930"/>
              <a:gd name="p0x83" fmla="*/ 8 w 1320"/>
              <a:gd name="p0y83" fmla="*/ 75 h 930"/>
              <a:gd name="p0x84" fmla="*/ 9 w 1320"/>
              <a:gd name="p0y84" fmla="*/ 72 h 930"/>
              <a:gd name="p0x85" fmla="*/ 10 w 1320"/>
              <a:gd name="p0y85" fmla="*/ 69 h 930"/>
              <a:gd name="p0x86" fmla="*/ 12 w 1320"/>
              <a:gd name="p0y86" fmla="*/ 67 h 930"/>
              <a:gd name="p0x87" fmla="*/ 13 w 1320"/>
              <a:gd name="p0y87" fmla="*/ 64 h 930"/>
              <a:gd name="p0x88" fmla="*/ 14 w 1320"/>
              <a:gd name="p0y88" fmla="*/ 61 h 930"/>
              <a:gd name="p0x89" fmla="*/ 16 w 1320"/>
              <a:gd name="p0y89" fmla="*/ 59 h 930"/>
              <a:gd name="p0x90" fmla="*/ 17 w 1320"/>
              <a:gd name="p0y90" fmla="*/ 56 h 930"/>
              <a:gd name="p0x91" fmla="*/ 19 w 1320"/>
              <a:gd name="p0y91" fmla="*/ 54 h 930"/>
              <a:gd name="p0x92" fmla="*/ 21 w 1320"/>
              <a:gd name="p0y92" fmla="*/ 51 h 930"/>
              <a:gd name="p0x93" fmla="*/ 22 w 1320"/>
              <a:gd name="p0y93" fmla="*/ 49 h 930"/>
              <a:gd name="p0x94" fmla="*/ 24 w 1320"/>
              <a:gd name="p0y94" fmla="*/ 47 h 930"/>
              <a:gd name="p0x95" fmla="*/ 26 w 1320"/>
              <a:gd name="p0y95" fmla="*/ 44 h 930"/>
              <a:gd name="p0x96" fmla="*/ 28 w 1320"/>
              <a:gd name="p0y96" fmla="*/ 42 h 930"/>
              <a:gd name="p0x97" fmla="*/ 30 w 1320"/>
              <a:gd name="p0y97" fmla="*/ 40 h 930"/>
              <a:gd name="p0x98" fmla="*/ 32 w 1320"/>
              <a:gd name="p0y98" fmla="*/ 38 h 930"/>
              <a:gd name="p0x99" fmla="*/ 34 w 1320"/>
              <a:gd name="p0y99" fmla="*/ 36 h 930"/>
              <a:gd name="p0x100" fmla="*/ 36 w 1320"/>
              <a:gd name="p0y100" fmla="*/ 34 h 930"/>
              <a:gd name="p0x101" fmla="*/ 38 w 1320"/>
              <a:gd name="p0y101" fmla="*/ 32 h 930"/>
              <a:gd name="p0x102" fmla="*/ 40 w 1320"/>
              <a:gd name="p0y102" fmla="*/ 30 h 930"/>
              <a:gd name="p0x103" fmla="*/ 42 w 1320"/>
              <a:gd name="p0y103" fmla="*/ 28 h 930"/>
              <a:gd name="p0x104" fmla="*/ 44 w 1320"/>
              <a:gd name="p0y104" fmla="*/ 26 h 930"/>
              <a:gd name="p0x105" fmla="*/ 47 w 1320"/>
              <a:gd name="p0y105" fmla="*/ 24 h 930"/>
              <a:gd name="p0x106" fmla="*/ 49 w 1320"/>
              <a:gd name="p0y106" fmla="*/ 22 h 930"/>
              <a:gd name="p0x107" fmla="*/ 51 w 1320"/>
              <a:gd name="p0y107" fmla="*/ 21 h 930"/>
              <a:gd name="p0x108" fmla="*/ 54 w 1320"/>
              <a:gd name="p0y108" fmla="*/ 19 h 930"/>
              <a:gd name="p0x109" fmla="*/ 56 w 1320"/>
              <a:gd name="p0y109" fmla="*/ 17 h 930"/>
              <a:gd name="p0x110" fmla="*/ 59 w 1320"/>
              <a:gd name="p0y110" fmla="*/ 16 h 930"/>
              <a:gd name="p0x111" fmla="*/ 61 w 1320"/>
              <a:gd name="p0y111" fmla="*/ 14 h 930"/>
              <a:gd name="p0x112" fmla="*/ 64 w 1320"/>
              <a:gd name="p0y112" fmla="*/ 13 h 930"/>
              <a:gd name="p0x113" fmla="*/ 67 w 1320"/>
              <a:gd name="p0y113" fmla="*/ 12 h 930"/>
              <a:gd name="p0x114" fmla="*/ 69 w 1320"/>
              <a:gd name="p0y114" fmla="*/ 10 h 930"/>
              <a:gd name="p0x115" fmla="*/ 72 w 1320"/>
              <a:gd name="p0y115" fmla="*/ 9 h 930"/>
              <a:gd name="p0x116" fmla="*/ 75 w 1320"/>
              <a:gd name="p0y116" fmla="*/ 8 h 930"/>
              <a:gd name="p0x117" fmla="*/ 78 w 1320"/>
              <a:gd name="p0y117" fmla="*/ 7 h 930"/>
              <a:gd name="p0x118" fmla="*/ 80 w 1320"/>
              <a:gd name="p0y118" fmla="*/ 6 h 930"/>
              <a:gd name="p0x119" fmla="*/ 83 w 1320"/>
              <a:gd name="p0y119" fmla="*/ 5 h 930"/>
              <a:gd name="p0x120" fmla="*/ 86 w 1320"/>
              <a:gd name="p0y120" fmla="*/ 4 h 930"/>
              <a:gd name="p0x121" fmla="*/ 89 w 1320"/>
              <a:gd name="p0y121" fmla="*/ 3 h 930"/>
              <a:gd name="p0x122" fmla="*/ 92 w 1320"/>
              <a:gd name="p0y122" fmla="*/ 3 h 930"/>
              <a:gd name="p0x123" fmla="*/ 95 w 1320"/>
              <a:gd name="p0y123" fmla="*/ 2 h 930"/>
              <a:gd name="p0x124" fmla="*/ 98 w 1320"/>
              <a:gd name="p0y124" fmla="*/ 1 h 930"/>
              <a:gd name="p0x125" fmla="*/ 101 w 1320"/>
              <a:gd name="p0y125" fmla="*/ 1 h 930"/>
              <a:gd name="p0x126" fmla="*/ 104 w 1320"/>
              <a:gd name="p0y126" fmla="*/ 0 h 930"/>
              <a:gd name="p0x127" fmla="*/ 107 w 1320"/>
              <a:gd name="p0y127" fmla="*/ 0 h 930"/>
              <a:gd name="p0x128" fmla="*/ 110 w 1320"/>
              <a:gd name="p0y128" fmla="*/ 0 h 930"/>
              <a:gd name="p0x129" fmla="*/ 113 w 1320"/>
              <a:gd name="p0y129" fmla="*/ 0 h 930"/>
              <a:gd name="p0x130" fmla="*/ 116 w 1320"/>
              <a:gd name="p0y130" fmla="*/ 0 h 930"/>
              <a:gd name="p0x131" fmla="*/ 120 w 1320"/>
              <a:gd name="p0y131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50"/>
            </p:custDataLst>
          </p:nvPr>
        </p:nvSpPr>
        <p:spPr>
          <a:xfrm>
            <a:off x="647624" y="481914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催办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1"/>
            </p:custDataLst>
          </p:nvPr>
        </p:nvSpPr>
        <p:spPr>
          <a:xfrm>
            <a:off x="614886" y="4667250"/>
            <a:ext cx="75136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6 </a:t>
            </a:r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环节</a:t>
            </a:r>
            <a:endParaRPr lang="zh-CN" altLang="en-US" sz="1050" spc="63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52"/>
            </p:custDataLst>
          </p:nvPr>
        </p:nvSpPr>
        <p:spPr>
          <a:xfrm>
            <a:off x="571500" y="5219700"/>
            <a:ext cx="838200" cy="590550"/>
          </a:xfrm>
          <a:custGeom>
            <a:avLst/>
            <a:gdLst>
              <a:gd name="sw" fmla="*/ 1 w 1320"/>
              <a:gd name="sh" fmla="*/ 1 h 930"/>
              <a:gd name="mins" fmla="min sw sh"/>
              <a:gd name="dsw" fmla="+- 0 sw mins"/>
              <a:gd name="dsh" fmla="+- 0 sh mins"/>
              <a:gd name="p0x0" fmla="*/ 120 w 1320"/>
              <a:gd name="p0y0" fmla="*/ 0 h 930"/>
              <a:gd name="p0x1" fmla="*/ 1140 w 1320"/>
              <a:gd name="p0y1" fmla="*/ 0 h 930"/>
              <a:gd name="p0x2" fmla="*/ 1320 w 1320"/>
              <a:gd name="p0y2" fmla="*/ 465 h 930"/>
              <a:gd name="p0x3" fmla="*/ 1140 w 1320"/>
              <a:gd name="p0y3" fmla="*/ 930 h 930"/>
              <a:gd name="p0x4" fmla="*/ 120 w 1320"/>
              <a:gd name="p0y4" fmla="*/ 930 h 930"/>
              <a:gd name="p0x5" fmla="*/ 116 w 1320"/>
              <a:gd name="p0y5" fmla="*/ 929 h 930"/>
              <a:gd name="p0x6" fmla="*/ 113 w 1320"/>
              <a:gd name="p0y6" fmla="*/ 929 h 930"/>
              <a:gd name="p0x7" fmla="*/ 110 w 1320"/>
              <a:gd name="p0y7" fmla="*/ 929 h 930"/>
              <a:gd name="p0x8" fmla="*/ 107 w 1320"/>
              <a:gd name="p0y8" fmla="*/ 929 h 930"/>
              <a:gd name="p0x9" fmla="*/ 104 w 1320"/>
              <a:gd name="p0y9" fmla="*/ 929 h 930"/>
              <a:gd name="p0x10" fmla="*/ 101 w 1320"/>
              <a:gd name="p0y10" fmla="*/ 928 h 930"/>
              <a:gd name="p0x11" fmla="*/ 98 w 1320"/>
              <a:gd name="p0y11" fmla="*/ 928 h 930"/>
              <a:gd name="p0x12" fmla="*/ 95 w 1320"/>
              <a:gd name="p0y12" fmla="*/ 927 h 930"/>
              <a:gd name="p0x13" fmla="*/ 92 w 1320"/>
              <a:gd name="p0y13" fmla="*/ 926 h 930"/>
              <a:gd name="p0x14" fmla="*/ 89 w 1320"/>
              <a:gd name="p0y14" fmla="*/ 926 h 930"/>
              <a:gd name="p0x15" fmla="*/ 86 w 1320"/>
              <a:gd name="p0y15" fmla="*/ 925 h 930"/>
              <a:gd name="p0x16" fmla="*/ 83 w 1320"/>
              <a:gd name="p0y16" fmla="*/ 924 h 930"/>
              <a:gd name="p0x17" fmla="*/ 80 w 1320"/>
              <a:gd name="p0y17" fmla="*/ 923 h 930"/>
              <a:gd name="p0x18" fmla="*/ 78 w 1320"/>
              <a:gd name="p0y18" fmla="*/ 922 h 930"/>
              <a:gd name="p0x19" fmla="*/ 75 w 1320"/>
              <a:gd name="p0y19" fmla="*/ 921 h 930"/>
              <a:gd name="p0x20" fmla="*/ 72 w 1320"/>
              <a:gd name="p0y20" fmla="*/ 920 h 930"/>
              <a:gd name="p0x21" fmla="*/ 69 w 1320"/>
              <a:gd name="p0y21" fmla="*/ 919 h 930"/>
              <a:gd name="p0x22" fmla="*/ 67 w 1320"/>
              <a:gd name="p0y22" fmla="*/ 917 h 930"/>
              <a:gd name="p0x23" fmla="*/ 64 w 1320"/>
              <a:gd name="p0y23" fmla="*/ 916 h 930"/>
              <a:gd name="p0x24" fmla="*/ 61 w 1320"/>
              <a:gd name="p0y24" fmla="*/ 915 h 930"/>
              <a:gd name="p0x25" fmla="*/ 59 w 1320"/>
              <a:gd name="p0y25" fmla="*/ 913 h 930"/>
              <a:gd name="p0x26" fmla="*/ 56 w 1320"/>
              <a:gd name="p0y26" fmla="*/ 912 h 930"/>
              <a:gd name="p0x27" fmla="*/ 54 w 1320"/>
              <a:gd name="p0y27" fmla="*/ 910 h 930"/>
              <a:gd name="p0x28" fmla="*/ 51 w 1320"/>
              <a:gd name="p0y28" fmla="*/ 908 h 930"/>
              <a:gd name="p0x29" fmla="*/ 49 w 1320"/>
              <a:gd name="p0y29" fmla="*/ 907 h 930"/>
              <a:gd name="p0x30" fmla="*/ 47 w 1320"/>
              <a:gd name="p0y30" fmla="*/ 905 h 930"/>
              <a:gd name="p0x31" fmla="*/ 44 w 1320"/>
              <a:gd name="p0y31" fmla="*/ 903 h 930"/>
              <a:gd name="p0x32" fmla="*/ 42 w 1320"/>
              <a:gd name="p0y32" fmla="*/ 901 h 930"/>
              <a:gd name="p0x33" fmla="*/ 40 w 1320"/>
              <a:gd name="p0y33" fmla="*/ 899 h 930"/>
              <a:gd name="p0x34" fmla="*/ 38 w 1320"/>
              <a:gd name="p0y34" fmla="*/ 897 h 930"/>
              <a:gd name="p0x35" fmla="*/ 36 w 1320"/>
              <a:gd name="p0y35" fmla="*/ 895 h 930"/>
              <a:gd name="p0x36" fmla="*/ 34 w 1320"/>
              <a:gd name="p0y36" fmla="*/ 893 h 930"/>
              <a:gd name="p0x37" fmla="*/ 32 w 1320"/>
              <a:gd name="p0y37" fmla="*/ 891 h 930"/>
              <a:gd name="p0x38" fmla="*/ 30 w 1320"/>
              <a:gd name="p0y38" fmla="*/ 889 h 930"/>
              <a:gd name="p0x39" fmla="*/ 28 w 1320"/>
              <a:gd name="p0y39" fmla="*/ 887 h 930"/>
              <a:gd name="p0x40" fmla="*/ 26 w 1320"/>
              <a:gd name="p0y40" fmla="*/ 885 h 930"/>
              <a:gd name="p0x41" fmla="*/ 24 w 1320"/>
              <a:gd name="p0y41" fmla="*/ 882 h 930"/>
              <a:gd name="p0x42" fmla="*/ 22 w 1320"/>
              <a:gd name="p0y42" fmla="*/ 880 h 930"/>
              <a:gd name="p0x43" fmla="*/ 21 w 1320"/>
              <a:gd name="p0y43" fmla="*/ 878 h 930"/>
              <a:gd name="p0x44" fmla="*/ 19 w 1320"/>
              <a:gd name="p0y44" fmla="*/ 875 h 930"/>
              <a:gd name="p0x45" fmla="*/ 17 w 1320"/>
              <a:gd name="p0y45" fmla="*/ 873 h 930"/>
              <a:gd name="p0x46" fmla="*/ 16 w 1320"/>
              <a:gd name="p0y46" fmla="*/ 870 h 930"/>
              <a:gd name="p0x47" fmla="*/ 14 w 1320"/>
              <a:gd name="p0y47" fmla="*/ 868 h 930"/>
              <a:gd name="p0x48" fmla="*/ 13 w 1320"/>
              <a:gd name="p0y48" fmla="*/ 865 h 930"/>
              <a:gd name="p0x49" fmla="*/ 12 w 1320"/>
              <a:gd name="p0y49" fmla="*/ 862 h 930"/>
              <a:gd name="p0x50" fmla="*/ 10 w 1320"/>
              <a:gd name="p0y50" fmla="*/ 860 h 930"/>
              <a:gd name="p0x51" fmla="*/ 9 w 1320"/>
              <a:gd name="p0y51" fmla="*/ 857 h 930"/>
              <a:gd name="p0x52" fmla="*/ 8 w 1320"/>
              <a:gd name="p0y52" fmla="*/ 854 h 930"/>
              <a:gd name="p0x53" fmla="*/ 7 w 1320"/>
              <a:gd name="p0y53" fmla="*/ 851 h 930"/>
              <a:gd name="p0x54" fmla="*/ 6 w 1320"/>
              <a:gd name="p0y54" fmla="*/ 849 h 930"/>
              <a:gd name="p0x55" fmla="*/ 5 w 1320"/>
              <a:gd name="p0y55" fmla="*/ 846 h 930"/>
              <a:gd name="p0x56" fmla="*/ 4 w 1320"/>
              <a:gd name="p0y56" fmla="*/ 843 h 930"/>
              <a:gd name="p0x57" fmla="*/ 3 w 1320"/>
              <a:gd name="p0y57" fmla="*/ 840 h 930"/>
              <a:gd name="p0x58" fmla="*/ 3 w 1320"/>
              <a:gd name="p0y58" fmla="*/ 837 h 930"/>
              <a:gd name="p0x59" fmla="*/ 2 w 1320"/>
              <a:gd name="p0y59" fmla="*/ 834 h 930"/>
              <a:gd name="p0x60" fmla="*/ 1 w 1320"/>
              <a:gd name="p0y60" fmla="*/ 831 h 930"/>
              <a:gd name="p0x61" fmla="*/ 1 w 1320"/>
              <a:gd name="p0y61" fmla="*/ 828 h 930"/>
              <a:gd name="p0x62" fmla="*/ 0 w 1320"/>
              <a:gd name="p0y62" fmla="*/ 825 h 930"/>
              <a:gd name="p0x63" fmla="*/ 0 w 1320"/>
              <a:gd name="p0y63" fmla="*/ 822 h 930"/>
              <a:gd name="p0x64" fmla="*/ 0 w 1320"/>
              <a:gd name="p0y64" fmla="*/ 819 h 930"/>
              <a:gd name="p0x65" fmla="*/ 0 w 1320"/>
              <a:gd name="p0y65" fmla="*/ 816 h 930"/>
              <a:gd name="p0x66" fmla="*/ 0 w 1320"/>
              <a:gd name="p0y66" fmla="*/ 813 h 930"/>
              <a:gd name="p0x67" fmla="*/ 0 w 1320"/>
              <a:gd name="p0y67" fmla="*/ 810 h 930"/>
              <a:gd name="p0x68" fmla="*/ 0 w 1320"/>
              <a:gd name="p0y68" fmla="*/ 120 h 930"/>
              <a:gd name="p0x69" fmla="*/ 0 w 1320"/>
              <a:gd name="p0y69" fmla="*/ 116 h 930"/>
              <a:gd name="p0x70" fmla="*/ 0 w 1320"/>
              <a:gd name="p0y70" fmla="*/ 113 h 930"/>
              <a:gd name="p0x71" fmla="*/ 0 w 1320"/>
              <a:gd name="p0y71" fmla="*/ 110 h 930"/>
              <a:gd name="p0x72" fmla="*/ 0 w 1320"/>
              <a:gd name="p0y72" fmla="*/ 107 h 930"/>
              <a:gd name="p0x73" fmla="*/ 0 w 1320"/>
              <a:gd name="p0y73" fmla="*/ 104 h 930"/>
              <a:gd name="p0x74" fmla="*/ 1 w 1320"/>
              <a:gd name="p0y74" fmla="*/ 101 h 930"/>
              <a:gd name="p0x75" fmla="*/ 1 w 1320"/>
              <a:gd name="p0y75" fmla="*/ 98 h 930"/>
              <a:gd name="p0x76" fmla="*/ 2 w 1320"/>
              <a:gd name="p0y76" fmla="*/ 95 h 930"/>
              <a:gd name="p0x77" fmla="*/ 3 w 1320"/>
              <a:gd name="p0y77" fmla="*/ 92 h 930"/>
              <a:gd name="p0x78" fmla="*/ 3 w 1320"/>
              <a:gd name="p0y78" fmla="*/ 89 h 930"/>
              <a:gd name="p0x79" fmla="*/ 4 w 1320"/>
              <a:gd name="p0y79" fmla="*/ 86 h 930"/>
              <a:gd name="p0x80" fmla="*/ 5 w 1320"/>
              <a:gd name="p0y80" fmla="*/ 83 h 930"/>
              <a:gd name="p0x81" fmla="*/ 6 w 1320"/>
              <a:gd name="p0y81" fmla="*/ 80 h 930"/>
              <a:gd name="p0x82" fmla="*/ 7 w 1320"/>
              <a:gd name="p0y82" fmla="*/ 78 h 930"/>
              <a:gd name="p0x83" fmla="*/ 8 w 1320"/>
              <a:gd name="p0y83" fmla="*/ 75 h 930"/>
              <a:gd name="p0x84" fmla="*/ 9 w 1320"/>
              <a:gd name="p0y84" fmla="*/ 72 h 930"/>
              <a:gd name="p0x85" fmla="*/ 10 w 1320"/>
              <a:gd name="p0y85" fmla="*/ 69 h 930"/>
              <a:gd name="p0x86" fmla="*/ 12 w 1320"/>
              <a:gd name="p0y86" fmla="*/ 67 h 930"/>
              <a:gd name="p0x87" fmla="*/ 13 w 1320"/>
              <a:gd name="p0y87" fmla="*/ 64 h 930"/>
              <a:gd name="p0x88" fmla="*/ 14 w 1320"/>
              <a:gd name="p0y88" fmla="*/ 61 h 930"/>
              <a:gd name="p0x89" fmla="*/ 16 w 1320"/>
              <a:gd name="p0y89" fmla="*/ 59 h 930"/>
              <a:gd name="p0x90" fmla="*/ 17 w 1320"/>
              <a:gd name="p0y90" fmla="*/ 56 h 930"/>
              <a:gd name="p0x91" fmla="*/ 19 w 1320"/>
              <a:gd name="p0y91" fmla="*/ 54 h 930"/>
              <a:gd name="p0x92" fmla="*/ 21 w 1320"/>
              <a:gd name="p0y92" fmla="*/ 51 h 930"/>
              <a:gd name="p0x93" fmla="*/ 22 w 1320"/>
              <a:gd name="p0y93" fmla="*/ 49 h 930"/>
              <a:gd name="p0x94" fmla="*/ 24 w 1320"/>
              <a:gd name="p0y94" fmla="*/ 47 h 930"/>
              <a:gd name="p0x95" fmla="*/ 26 w 1320"/>
              <a:gd name="p0y95" fmla="*/ 44 h 930"/>
              <a:gd name="p0x96" fmla="*/ 28 w 1320"/>
              <a:gd name="p0y96" fmla="*/ 42 h 930"/>
              <a:gd name="p0x97" fmla="*/ 30 w 1320"/>
              <a:gd name="p0y97" fmla="*/ 40 h 930"/>
              <a:gd name="p0x98" fmla="*/ 32 w 1320"/>
              <a:gd name="p0y98" fmla="*/ 38 h 930"/>
              <a:gd name="p0x99" fmla="*/ 34 w 1320"/>
              <a:gd name="p0y99" fmla="*/ 36 h 930"/>
              <a:gd name="p0x100" fmla="*/ 36 w 1320"/>
              <a:gd name="p0y100" fmla="*/ 34 h 930"/>
              <a:gd name="p0x101" fmla="*/ 38 w 1320"/>
              <a:gd name="p0y101" fmla="*/ 32 h 930"/>
              <a:gd name="p0x102" fmla="*/ 40 w 1320"/>
              <a:gd name="p0y102" fmla="*/ 30 h 930"/>
              <a:gd name="p0x103" fmla="*/ 42 w 1320"/>
              <a:gd name="p0y103" fmla="*/ 28 h 930"/>
              <a:gd name="p0x104" fmla="*/ 44 w 1320"/>
              <a:gd name="p0y104" fmla="*/ 26 h 930"/>
              <a:gd name="p0x105" fmla="*/ 47 w 1320"/>
              <a:gd name="p0y105" fmla="*/ 24 h 930"/>
              <a:gd name="p0x106" fmla="*/ 49 w 1320"/>
              <a:gd name="p0y106" fmla="*/ 22 h 930"/>
              <a:gd name="p0x107" fmla="*/ 51 w 1320"/>
              <a:gd name="p0y107" fmla="*/ 21 h 930"/>
              <a:gd name="p0x108" fmla="*/ 54 w 1320"/>
              <a:gd name="p0y108" fmla="*/ 19 h 930"/>
              <a:gd name="p0x109" fmla="*/ 56 w 1320"/>
              <a:gd name="p0y109" fmla="*/ 17 h 930"/>
              <a:gd name="p0x110" fmla="*/ 59 w 1320"/>
              <a:gd name="p0y110" fmla="*/ 16 h 930"/>
              <a:gd name="p0x111" fmla="*/ 61 w 1320"/>
              <a:gd name="p0y111" fmla="*/ 14 h 930"/>
              <a:gd name="p0x112" fmla="*/ 64 w 1320"/>
              <a:gd name="p0y112" fmla="*/ 13 h 930"/>
              <a:gd name="p0x113" fmla="*/ 67 w 1320"/>
              <a:gd name="p0y113" fmla="*/ 12 h 930"/>
              <a:gd name="p0x114" fmla="*/ 69 w 1320"/>
              <a:gd name="p0y114" fmla="*/ 10 h 930"/>
              <a:gd name="p0x115" fmla="*/ 72 w 1320"/>
              <a:gd name="p0y115" fmla="*/ 9 h 930"/>
              <a:gd name="p0x116" fmla="*/ 75 w 1320"/>
              <a:gd name="p0y116" fmla="*/ 8 h 930"/>
              <a:gd name="p0x117" fmla="*/ 78 w 1320"/>
              <a:gd name="p0y117" fmla="*/ 7 h 930"/>
              <a:gd name="p0x118" fmla="*/ 80 w 1320"/>
              <a:gd name="p0y118" fmla="*/ 6 h 930"/>
              <a:gd name="p0x119" fmla="*/ 83 w 1320"/>
              <a:gd name="p0y119" fmla="*/ 5 h 930"/>
              <a:gd name="p0x120" fmla="*/ 86 w 1320"/>
              <a:gd name="p0y120" fmla="*/ 4 h 930"/>
              <a:gd name="p0x121" fmla="*/ 89 w 1320"/>
              <a:gd name="p0y121" fmla="*/ 3 h 930"/>
              <a:gd name="p0x122" fmla="*/ 92 w 1320"/>
              <a:gd name="p0y122" fmla="*/ 3 h 930"/>
              <a:gd name="p0x123" fmla="*/ 95 w 1320"/>
              <a:gd name="p0y123" fmla="*/ 2 h 930"/>
              <a:gd name="p0x124" fmla="*/ 98 w 1320"/>
              <a:gd name="p0y124" fmla="*/ 1 h 930"/>
              <a:gd name="p0x125" fmla="*/ 101 w 1320"/>
              <a:gd name="p0y125" fmla="*/ 1 h 930"/>
              <a:gd name="p0x126" fmla="*/ 104 w 1320"/>
              <a:gd name="p0y126" fmla="*/ 0 h 930"/>
              <a:gd name="p0x127" fmla="*/ 107 w 1320"/>
              <a:gd name="p0y127" fmla="*/ 0 h 930"/>
              <a:gd name="p0x128" fmla="*/ 110 w 1320"/>
              <a:gd name="p0y128" fmla="*/ 0 h 930"/>
              <a:gd name="p0x129" fmla="*/ 113 w 1320"/>
              <a:gd name="p0y129" fmla="*/ 0 h 930"/>
              <a:gd name="p0x130" fmla="*/ 116 w 1320"/>
              <a:gd name="p0y130" fmla="*/ 0 h 930"/>
              <a:gd name="p0x131" fmla="*/ 120 w 1320"/>
              <a:gd name="p0y131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53"/>
            </p:custDataLst>
          </p:nvPr>
        </p:nvSpPr>
        <p:spPr>
          <a:xfrm>
            <a:off x="647624" y="544779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答复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4"/>
            </p:custDataLst>
          </p:nvPr>
        </p:nvSpPr>
        <p:spPr>
          <a:xfrm>
            <a:off x="614886" y="5295900"/>
            <a:ext cx="75136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7 </a:t>
            </a:r>
            <a:r>
              <a:rPr lang="zh-CN" altLang="en-US" sz="1050" spc="63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环节</a:t>
            </a:r>
            <a:endParaRPr lang="zh-CN" altLang="en-US" sz="1050" spc="63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发文办理：从拟稿到发出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71500" y="1104900"/>
            <a:ext cx="11049000" cy="883920"/>
            <a:chOff x="900" y="1740"/>
            <a:chExt cx="17400" cy="1392"/>
          </a:xfrm>
        </p:grpSpPr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900" y="1740"/>
              <a:ext cx="17400" cy="1393"/>
            </a:xfrm>
            <a:custGeom>
              <a:avLst/>
              <a:gdLst>
                <a:gd name="sw" fmla="*/ 1 w 17400"/>
                <a:gd name="sh" fmla="*/ 1 h 1393"/>
                <a:gd name="mins" fmla="min sw sh"/>
                <a:gd name="dsw" fmla="+- 0 sw mins"/>
                <a:gd name="dsh" fmla="+- 0 sh mins"/>
                <a:gd name="p0x0" fmla="*/ 120 w 17400"/>
                <a:gd name="p0y0" fmla="*/ 0 h 1393"/>
                <a:gd name="p0x1" fmla="*/ 17280 w 17400"/>
                <a:gd name="p0y1" fmla="*/ 0 h 1393"/>
                <a:gd name="p0x2" fmla="*/ 17346 w 17400"/>
                <a:gd name="p0y2" fmla="*/ 0 h 1393"/>
                <a:gd name="p0x3" fmla="*/ 17400 w 17400"/>
                <a:gd name="p0y3" fmla="*/ 53 h 1393"/>
                <a:gd name="p0x4" fmla="*/ 17400 w 17400"/>
                <a:gd name="p0y4" fmla="*/ 120 h 1393"/>
                <a:gd name="p0x5" fmla="*/ 17400 w 17400"/>
                <a:gd name="p0y5" fmla="*/ 1273 h 1393"/>
                <a:gd name="p0x6" fmla="*/ 17400 w 17400"/>
                <a:gd name="p0y6" fmla="*/ 1339 h 1393"/>
                <a:gd name="p0x7" fmla="*/ 17346 w 17400"/>
                <a:gd name="p0y7" fmla="*/ 1393 h 1393"/>
                <a:gd name="p0x8" fmla="*/ 17280 w 17400"/>
                <a:gd name="p0y8" fmla="*/ 1393 h 1393"/>
                <a:gd name="p0x9" fmla="*/ 120 w 17400"/>
                <a:gd name="p0y9" fmla="*/ 1393 h 1393"/>
                <a:gd name="p0x10" fmla="*/ 53 w 17400"/>
                <a:gd name="p0y10" fmla="*/ 1393 h 1393"/>
                <a:gd name="p0x11" fmla="*/ 0 w 17400"/>
                <a:gd name="p0y11" fmla="*/ 1339 h 1393"/>
                <a:gd name="p0x12" fmla="*/ 0 w 17400"/>
                <a:gd name="p0y12" fmla="*/ 1273 h 1393"/>
                <a:gd name="p0x13" fmla="*/ 0 w 17400"/>
                <a:gd name="p0y13" fmla="*/ 120 h 1393"/>
                <a:gd name="p0x14" fmla="*/ 0 w 17400"/>
                <a:gd name="p0y14" fmla="*/ 53 h 1393"/>
                <a:gd name="p0x15" fmla="*/ 53 w 17400"/>
                <a:gd name="p0y15" fmla="*/ 0 h 1393"/>
                <a:gd name="p0x16" fmla="*/ 120 w 17400"/>
                <a:gd name="p0y16" fmla="*/ 0 h 139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900" y="1740"/>
              <a:ext cx="120" cy="1393"/>
            </a:xfrm>
            <a:custGeom>
              <a:avLst/>
              <a:gdLst>
                <a:gd name="sw" fmla="*/ 1 w 120"/>
                <a:gd name="sh" fmla="*/ 1 h 1393"/>
                <a:gd name="mins" fmla="min sw sh"/>
                <a:gd name="dsw" fmla="+- 0 sw mins"/>
                <a:gd name="dsh" fmla="+- 0 sh mins"/>
                <a:gd name="p0x0" fmla="*/ 0 w 120"/>
                <a:gd name="p0y0" fmla="*/ 1273 h 1393"/>
                <a:gd name="p0x1" fmla="*/ 0 w 120"/>
                <a:gd name="p0y1" fmla="*/ 120 h 1393"/>
                <a:gd name="p0x2" fmla="*/ 0 w 120"/>
                <a:gd name="p0y2" fmla="*/ 53 h 1393"/>
                <a:gd name="p0x3" fmla="*/ 53 w 120"/>
                <a:gd name="p0y3" fmla="*/ 0 h 1393"/>
                <a:gd name="p0x4" fmla="*/ 120 w 120"/>
                <a:gd name="p0y4" fmla="*/ 0 h 1393"/>
                <a:gd name="p0x5" fmla="*/ 86 w 120"/>
                <a:gd name="p0y5" fmla="*/ 0 h 1393"/>
                <a:gd name="p0x6" fmla="*/ 60 w 120"/>
                <a:gd name="p0y6" fmla="*/ 53 h 1393"/>
                <a:gd name="p0x7" fmla="*/ 60 w 120"/>
                <a:gd name="p0y7" fmla="*/ 120 h 1393"/>
                <a:gd name="p0x8" fmla="*/ 60 w 120"/>
                <a:gd name="p0y8" fmla="*/ 1273 h 1393"/>
                <a:gd name="p0x9" fmla="*/ 60 w 120"/>
                <a:gd name="p0y9" fmla="*/ 1339 h 1393"/>
                <a:gd name="p0x10" fmla="*/ 86 w 120"/>
                <a:gd name="p0y10" fmla="*/ 1393 h 1393"/>
                <a:gd name="p0x11" fmla="*/ 120 w 120"/>
                <a:gd name="p0y11" fmla="*/ 1393 h 1393"/>
                <a:gd name="p0x12" fmla="*/ 53 w 120"/>
                <a:gd name="p0y12" fmla="*/ 1393 h 1393"/>
                <a:gd name="p0x13" fmla="*/ 0 w 120"/>
                <a:gd name="p0y13" fmla="*/ 1339 h 1393"/>
                <a:gd name="p0x14" fmla="*/ 0 w 120"/>
                <a:gd name="p0y14" fmla="*/ 1273 h 139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00100" y="13754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7895" t="-3492" r="-7895" b="-3492"/>
          <a:stretch>
            <a:fillRect/>
          </a:stretch>
        </p:blipFill>
        <p:spPr>
          <a:xfrm>
            <a:off x="866775" y="1437640"/>
            <a:ext cx="209550" cy="213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295400" y="1377201"/>
            <a:ext cx="24346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发文办理</a:t>
            </a:r>
            <a:r>
              <a:rPr lang="en-US" altLang="zh-CN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程序铁律</a:t>
            </a:r>
            <a:endParaRPr lang="zh-CN" altLang="en-US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653809" y="1382916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cs typeface="微软雅黑" panose="020B0503020204020204" charset="-122"/>
              </a:rPr>
              <a:t>“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逐级送审，不越级送签。</a:t>
            </a:r>
            <a:r>
              <a:rPr sz="1500">
                <a:solidFill>
                  <a:srgbClr val="5A6574"/>
                </a:solidFill>
                <a:cs typeface="微软雅黑" panose="020B0503020204020204" charset="-122"/>
              </a:rPr>
              <a:t>”</a:t>
            </a:r>
            <a:endParaRPr sz="1500">
              <a:solidFill>
                <a:srgbClr val="5A6574"/>
              </a:solidFill>
              <a:cs typeface="微软雅黑" panose="020B050302020402020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1500" y="2218055"/>
            <a:ext cx="11049000" cy="1051560"/>
            <a:chOff x="900" y="3493"/>
            <a:chExt cx="17400" cy="1656"/>
          </a:xfrm>
        </p:grpSpPr>
        <p:sp>
          <p:nvSpPr>
            <p:cNvPr id="12" name="任意多边形 11"/>
            <p:cNvSpPr/>
            <p:nvPr>
              <p:custDataLst>
                <p:tags r:id="rId10"/>
              </p:custDataLst>
            </p:nvPr>
          </p:nvSpPr>
          <p:spPr>
            <a:xfrm>
              <a:off x="900" y="3493"/>
              <a:ext cx="17400" cy="1656"/>
            </a:xfrm>
            <a:custGeom>
              <a:avLst/>
              <a:gdLst>
                <a:gd name="sw" fmla="*/ 1 w 17400"/>
                <a:gd name="sh" fmla="*/ 1 h 1656"/>
                <a:gd name="mins" fmla="min sw sh"/>
                <a:gd name="dsw" fmla="+- 0 sw mins"/>
                <a:gd name="dsh" fmla="+- 0 sh mins"/>
                <a:gd name="p0x0" fmla="*/ 0 w 17400"/>
                <a:gd name="p0y0" fmla="*/ 0 h 1656"/>
                <a:gd name="p0x1" fmla="*/ 17400 w 17400"/>
                <a:gd name="p0y1" fmla="*/ 0 h 1656"/>
                <a:gd name="p0x2" fmla="*/ 17400 w 17400"/>
                <a:gd name="p0y2" fmla="*/ 1656 h 1656"/>
                <a:gd name="p0x3" fmla="*/ 0 w 17400"/>
                <a:gd name="p0y3" fmla="*/ 1656 h 1656"/>
                <a:gd name="p0x4" fmla="*/ 0 w 17400"/>
                <a:gd name="p0y4" fmla="*/ 0 h 165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1"/>
              </p:custDataLst>
            </p:nvPr>
          </p:nvSpPr>
          <p:spPr>
            <a:xfrm>
              <a:off x="900" y="5134"/>
              <a:ext cx="17400" cy="15"/>
            </a:xfrm>
            <a:custGeom>
              <a:avLst/>
              <a:gdLst>
                <a:gd name="sw" fmla="*/ 1 w 17400"/>
                <a:gd name="sh" fmla="*/ 1 h 15"/>
                <a:gd name="mins" fmla="min sw sh"/>
                <a:gd name="dsw" fmla="+- 0 sw mins"/>
                <a:gd name="dsh" fmla="+- 0 sh mins"/>
                <a:gd name="p0x0" fmla="*/ 17400 w 17400"/>
                <a:gd name="p0y0" fmla="*/ 15 h 15"/>
                <a:gd name="p0x1" fmla="*/ 0 w 17400"/>
                <a:gd name="p0y1" fmla="*/ 15 h 15"/>
                <a:gd name="p0x2" fmla="*/ 0 w 17400"/>
                <a:gd name="p0y2" fmla="*/ 0 h 15"/>
                <a:gd name="p0x3" fmla="*/ 17400 w 17400"/>
                <a:gd name="p0y3" fmla="*/ 0 h 15"/>
                <a:gd name="p0x4" fmla="*/ 17400 w 1740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781050" y="2418264"/>
            <a:ext cx="685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21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619250" y="2419217"/>
            <a:ext cx="258603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起草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357688" y="2419217"/>
            <a:ext cx="457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8B96A3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>
              <a:solidFill>
                <a:srgbClr val="8B96A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814888" y="2420169"/>
            <a:ext cx="680561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依据领导与会议定下的精神，</a:t>
            </a:r>
            <a:r>
              <a:rPr sz="15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选准文种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拟好标题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写好正文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；重要公文附起草说明。</a:t>
            </a:r>
            <a:endParaRPr sz="150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71500" y="3269615"/>
            <a:ext cx="11049000" cy="1051560"/>
            <a:chOff x="900" y="5149"/>
            <a:chExt cx="17400" cy="1656"/>
          </a:xfrm>
        </p:grpSpPr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900" y="5149"/>
              <a:ext cx="17400" cy="1656"/>
            </a:xfrm>
            <a:custGeom>
              <a:avLst/>
              <a:gdLst>
                <a:gd name="sw" fmla="*/ 1 w 17400"/>
                <a:gd name="sh" fmla="*/ 1 h 1656"/>
                <a:gd name="mins" fmla="min sw sh"/>
                <a:gd name="dsw" fmla="+- 0 sw mins"/>
                <a:gd name="dsh" fmla="+- 0 sh mins"/>
                <a:gd name="p0x0" fmla="*/ 0 w 17400"/>
                <a:gd name="p0y0" fmla="*/ 0 h 1656"/>
                <a:gd name="p0x1" fmla="*/ 17400 w 17400"/>
                <a:gd name="p0y1" fmla="*/ 0 h 1656"/>
                <a:gd name="p0x2" fmla="*/ 17400 w 17400"/>
                <a:gd name="p0y2" fmla="*/ 1656 h 1656"/>
                <a:gd name="p0x3" fmla="*/ 0 w 17400"/>
                <a:gd name="p0y3" fmla="*/ 1656 h 1656"/>
                <a:gd name="p0x4" fmla="*/ 0 w 17400"/>
                <a:gd name="p0y4" fmla="*/ 0 h 165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900" y="6790"/>
              <a:ext cx="17400" cy="15"/>
            </a:xfrm>
            <a:custGeom>
              <a:avLst/>
              <a:gdLst>
                <a:gd name="sw" fmla="*/ 1 w 17400"/>
                <a:gd name="sh" fmla="*/ 1 h 15"/>
                <a:gd name="mins" fmla="min sw sh"/>
                <a:gd name="dsw" fmla="+- 0 sw mins"/>
                <a:gd name="dsh" fmla="+- 0 sh mins"/>
                <a:gd name="p0x0" fmla="*/ 17400 w 17400"/>
                <a:gd name="p0y0" fmla="*/ 15 h 15"/>
                <a:gd name="p0x1" fmla="*/ 0 w 17400"/>
                <a:gd name="p0y1" fmla="*/ 15 h 15"/>
                <a:gd name="p0x2" fmla="*/ 0 w 17400"/>
                <a:gd name="p0y2" fmla="*/ 0 h 15"/>
                <a:gd name="p0x3" fmla="*/ 17400 w 17400"/>
                <a:gd name="p0y3" fmla="*/ 0 h 15"/>
                <a:gd name="p0x4" fmla="*/ 17400 w 1740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781050" y="3608070"/>
            <a:ext cx="685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21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1619250" y="3609022"/>
            <a:ext cx="258603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审核</a:t>
            </a:r>
            <a:endParaRPr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4357688" y="3609022"/>
            <a:ext cx="457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8B96A3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>
              <a:solidFill>
                <a:srgbClr val="8B96A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4814888" y="3624263"/>
            <a:ext cx="68056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办公室或负责人把关，重点看</a:t>
            </a:r>
            <a:r>
              <a:rPr sz="15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政策依据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文种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格式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语言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四项。</a:t>
            </a:r>
            <a:endParaRPr sz="150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781050" y="4659763"/>
            <a:ext cx="685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21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1619250" y="4660716"/>
            <a:ext cx="258603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签发</a:t>
            </a:r>
            <a:endParaRPr b="1">
              <a:solidFill>
                <a:srgbClr val="2875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4357688" y="4660716"/>
            <a:ext cx="457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>
              <a:solidFill>
                <a:srgbClr val="2875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4814888" y="4675956"/>
            <a:ext cx="68056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有签发权的负责人</a:t>
            </a:r>
            <a:r>
              <a:rPr sz="1500" b="1">
                <a:solidFill>
                  <a:srgbClr val="2875FF"/>
                </a:solidFill>
                <a:latin typeface="微软雅黑" panose="020B0503020204020204" charset="-122"/>
                <a:ea typeface="微软雅黑" panose="020B0503020204020204" charset="-122"/>
              </a:rPr>
              <a:t>签署后</a:t>
            </a:r>
            <a:r>
              <a:rPr sz="150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，公文才生效。</a:t>
            </a:r>
            <a:endParaRPr sz="150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5CD6"/>
          </a:soli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30000" b="-30000"/>
          <a:stretch>
            <a:fillRect/>
          </a:stretch>
        </p:blipFill>
        <p:spPr>
          <a:xfrm>
            <a:off x="804545" y="5901055"/>
            <a:ext cx="200025" cy="2286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1123950" y="5876573"/>
            <a:ext cx="6858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起草须</a:t>
            </a:r>
            <a:r>
              <a:rPr b="1">
                <a:solidFill>
                  <a:srgbClr val="FFF4C2"/>
                </a:solidFill>
                <a:latin typeface="微软雅黑" panose="020B0503020204020204" charset="-122"/>
                <a:ea typeface="微软雅黑" panose="020B0503020204020204" charset="-122"/>
              </a:rPr>
              <a:t>依据领导与会议定下的精神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，确保行文有据、指向明确。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归档管理：让公文有据可查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办结即归档，是新人最易忽视的一环。</a:t>
            </a:r>
            <a:endParaRPr sz="1500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71500" y="4914900"/>
            <a:ext cx="11049000" cy="857250"/>
            <a:chOff x="900" y="7740"/>
            <a:chExt cx="17400" cy="1350"/>
          </a:xfrm>
        </p:grpSpPr>
        <p:sp>
          <p:nvSpPr>
            <p:cNvPr id="24" name="任意多边形 23"/>
            <p:cNvSpPr/>
            <p:nvPr>
              <p:custDataLst>
                <p:tags r:id="rId3"/>
              </p:custDataLst>
            </p:nvPr>
          </p:nvSpPr>
          <p:spPr>
            <a:xfrm>
              <a:off x="900" y="7740"/>
              <a:ext cx="17400" cy="1350"/>
            </a:xfrm>
            <a:custGeom>
              <a:avLst/>
              <a:gdLst>
                <a:gd name="sw" fmla="*/ 1 w 17400"/>
                <a:gd name="sh" fmla="*/ 1 h 1350"/>
                <a:gd name="mins" fmla="min sw sh"/>
                <a:gd name="dsw" fmla="+- 0 sw mins"/>
                <a:gd name="dsh" fmla="+- 0 sh mins"/>
                <a:gd name="p0x0" fmla="*/ 120 w 17400"/>
                <a:gd name="p0y0" fmla="*/ 0 h 1350"/>
                <a:gd name="p0x1" fmla="*/ 17280 w 17400"/>
                <a:gd name="p0y1" fmla="*/ 0 h 1350"/>
                <a:gd name="p0x2" fmla="*/ 17346 w 17400"/>
                <a:gd name="p0y2" fmla="*/ 0 h 1350"/>
                <a:gd name="p0x3" fmla="*/ 17400 w 17400"/>
                <a:gd name="p0y3" fmla="*/ 53 h 1350"/>
                <a:gd name="p0x4" fmla="*/ 17400 w 17400"/>
                <a:gd name="p0y4" fmla="*/ 120 h 1350"/>
                <a:gd name="p0x5" fmla="*/ 17400 w 17400"/>
                <a:gd name="p0y5" fmla="*/ 1230 h 1350"/>
                <a:gd name="p0x6" fmla="*/ 17400 w 17400"/>
                <a:gd name="p0y6" fmla="*/ 1296 h 1350"/>
                <a:gd name="p0x7" fmla="*/ 17346 w 17400"/>
                <a:gd name="p0y7" fmla="*/ 1350 h 1350"/>
                <a:gd name="p0x8" fmla="*/ 17280 w 17400"/>
                <a:gd name="p0y8" fmla="*/ 1350 h 1350"/>
                <a:gd name="p0x9" fmla="*/ 120 w 17400"/>
                <a:gd name="p0y9" fmla="*/ 1350 h 1350"/>
                <a:gd name="p0x10" fmla="*/ 53 w 17400"/>
                <a:gd name="p0y10" fmla="*/ 1350 h 1350"/>
                <a:gd name="p0x11" fmla="*/ 0 w 17400"/>
                <a:gd name="p0y11" fmla="*/ 1296 h 1350"/>
                <a:gd name="p0x12" fmla="*/ 0 w 17400"/>
                <a:gd name="p0y12" fmla="*/ 1230 h 1350"/>
                <a:gd name="p0x13" fmla="*/ 0 w 17400"/>
                <a:gd name="p0y13" fmla="*/ 120 h 1350"/>
                <a:gd name="p0x14" fmla="*/ 0 w 17400"/>
                <a:gd name="p0y14" fmla="*/ 53 h 1350"/>
                <a:gd name="p0x15" fmla="*/ 53 w 17400"/>
                <a:gd name="p0y15" fmla="*/ 0 h 1350"/>
                <a:gd name="p0x16" fmla="*/ 120 w 1740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4"/>
              </p:custDataLst>
            </p:nvPr>
          </p:nvSpPr>
          <p:spPr>
            <a:xfrm>
              <a:off x="900" y="7740"/>
              <a:ext cx="120" cy="1350"/>
            </a:xfrm>
            <a:custGeom>
              <a:avLst/>
              <a:gdLst>
                <a:gd name="sw" fmla="*/ 1 w 120"/>
                <a:gd name="sh" fmla="*/ 1 h 1350"/>
                <a:gd name="mins" fmla="min sw sh"/>
                <a:gd name="dsw" fmla="+- 0 sw mins"/>
                <a:gd name="dsh" fmla="+- 0 sh mins"/>
                <a:gd name="p0x0" fmla="*/ 0 w 120"/>
                <a:gd name="p0y0" fmla="*/ 1230 h 1350"/>
                <a:gd name="p0x1" fmla="*/ 0 w 120"/>
                <a:gd name="p0y1" fmla="*/ 120 h 1350"/>
                <a:gd name="p0x2" fmla="*/ 0 w 120"/>
                <a:gd name="p0y2" fmla="*/ 53 h 1350"/>
                <a:gd name="p0x3" fmla="*/ 53 w 120"/>
                <a:gd name="p0y3" fmla="*/ 0 h 1350"/>
                <a:gd name="p0x4" fmla="*/ 120 w 120"/>
                <a:gd name="p0y4" fmla="*/ 0 h 1350"/>
                <a:gd name="p0x5" fmla="*/ 86 w 120"/>
                <a:gd name="p0y5" fmla="*/ 0 h 1350"/>
                <a:gd name="p0x6" fmla="*/ 60 w 120"/>
                <a:gd name="p0y6" fmla="*/ 53 h 1350"/>
                <a:gd name="p0x7" fmla="*/ 60 w 120"/>
                <a:gd name="p0y7" fmla="*/ 120 h 1350"/>
                <a:gd name="p0x8" fmla="*/ 60 w 120"/>
                <a:gd name="p0y8" fmla="*/ 1230 h 1350"/>
                <a:gd name="p0x9" fmla="*/ 60 w 120"/>
                <a:gd name="p0y9" fmla="*/ 1296 h 1350"/>
                <a:gd name="p0x10" fmla="*/ 86 w 120"/>
                <a:gd name="p0y10" fmla="*/ 1350 h 1350"/>
                <a:gd name="p0x11" fmla="*/ 120 w 120"/>
                <a:gd name="p0y11" fmla="*/ 1350 h 1350"/>
                <a:gd name="p0x12" fmla="*/ 53 w 120"/>
                <a:gd name="p0y12" fmla="*/ 1350 h 1350"/>
                <a:gd name="p0x13" fmla="*/ 0 w 120"/>
                <a:gd name="p0y13" fmla="*/ 1296 h 1350"/>
                <a:gd name="p0x14" fmla="*/ 0 w 120"/>
                <a:gd name="p0y14" fmla="*/ 123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5"/>
            </p:custDataLst>
          </p:nvPr>
        </p:nvSpPr>
        <p:spPr>
          <a:xfrm>
            <a:off x="762000" y="5172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4b212bba-c384-11f1-8953-6a4eb99fc49b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28675" y="5238750"/>
            <a:ext cx="209550" cy="2095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>
          <a:xfrm>
            <a:off x="1219200" y="5013960"/>
            <a:ext cx="102489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电子公文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1219200" y="5338763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同步规范，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做好存储与备份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575945" y="1452245"/>
            <a:ext cx="11039475" cy="3267075"/>
          </a:xfrm>
          <a:custGeom>
            <a:avLst/>
            <a:gdLst>
              <a:gd name="sw" fmla="*/ 1 w 17385"/>
              <a:gd name="sh" fmla="*/ 1 h 5145"/>
              <a:gd name="mins" fmla="min sw sh"/>
              <a:gd name="dsw" fmla="+- 0 sw mins"/>
              <a:gd name="dsh" fmla="+- 0 sh mins"/>
              <a:gd name="p0x0" fmla="*/ 120 w 17385"/>
              <a:gd name="p0y0" fmla="*/ 0 h 5145"/>
              <a:gd name="p0x1" fmla="*/ 17265 w 17385"/>
              <a:gd name="p0y1" fmla="*/ 0 h 5145"/>
              <a:gd name="p0x2" fmla="*/ 17331 w 17385"/>
              <a:gd name="p0y2" fmla="*/ 0 h 5145"/>
              <a:gd name="p0x3" fmla="*/ 17385 w 17385"/>
              <a:gd name="p0y3" fmla="*/ 53 h 5145"/>
              <a:gd name="p0x4" fmla="*/ 17385 w 17385"/>
              <a:gd name="p0y4" fmla="*/ 120 h 5145"/>
              <a:gd name="p0x5" fmla="*/ 17385 w 17385"/>
              <a:gd name="p0y5" fmla="*/ 5025 h 5145"/>
              <a:gd name="p0x6" fmla="*/ 17385 w 17385"/>
              <a:gd name="p0y6" fmla="*/ 5091 h 5145"/>
              <a:gd name="p0x7" fmla="*/ 17331 w 17385"/>
              <a:gd name="p0y7" fmla="*/ 5145 h 5145"/>
              <a:gd name="p0x8" fmla="*/ 17265 w 17385"/>
              <a:gd name="p0y8" fmla="*/ 5145 h 5145"/>
              <a:gd name="p0x9" fmla="*/ 120 w 17385"/>
              <a:gd name="p0y9" fmla="*/ 5145 h 5145"/>
              <a:gd name="p0x10" fmla="*/ 53 w 17385"/>
              <a:gd name="p0y10" fmla="*/ 5145 h 5145"/>
              <a:gd name="p0x11" fmla="*/ 0 w 17385"/>
              <a:gd name="p0y11" fmla="*/ 5091 h 5145"/>
              <a:gd name="p0x12" fmla="*/ 0 w 17385"/>
              <a:gd name="p0y12" fmla="*/ 5025 h 5145"/>
              <a:gd name="p0x13" fmla="*/ 0 w 17385"/>
              <a:gd name="p0y13" fmla="*/ 120 h 5145"/>
              <a:gd name="p0x14" fmla="*/ 0 w 17385"/>
              <a:gd name="p0y14" fmla="*/ 53 h 5145"/>
              <a:gd name="p0x15" fmla="*/ 53 w 17385"/>
              <a:gd name="p0y15" fmla="*/ 0 h 5145"/>
              <a:gd name="p0x16" fmla="*/ 120 w 17385"/>
              <a:gd name="p0y16" fmla="*/ 0 h 51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12"/>
            </p:custDataLst>
          </p:nvPr>
        </p:nvSpPr>
        <p:spPr>
          <a:xfrm>
            <a:off x="771525" y="1647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4b212aac-c384-11f1-8953-6a4eb99fc49b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838200" y="1714500"/>
            <a:ext cx="209550" cy="2095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1228725" y="16363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三个标准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>
            <p:custDataLst>
              <p:tags r:id="rId17"/>
            </p:custDataLst>
          </p:nvPr>
        </p:nvSpPr>
        <p:spPr>
          <a:xfrm>
            <a:off x="771525" y="2066925"/>
            <a:ext cx="10648950" cy="9525"/>
          </a:xfrm>
          <a:prstGeom prst="rect">
            <a:avLst/>
          </a:prstGeom>
          <a:solidFill>
            <a:srgbClr val="CAD6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8"/>
            </p:custDataLst>
          </p:nvPr>
        </p:nvSpPr>
        <p:spPr>
          <a:xfrm>
            <a:off x="771525" y="2316480"/>
            <a:ext cx="10648950" cy="533400"/>
          </a:xfrm>
          <a:custGeom>
            <a:avLst/>
            <a:gdLst>
              <a:gd name="sw" fmla="*/ 1 w 16770"/>
              <a:gd name="sh" fmla="*/ 1 h 840"/>
              <a:gd name="mins" fmla="min sw sh"/>
              <a:gd name="dsw" fmla="+- 0 sw mins"/>
              <a:gd name="dsh" fmla="+- 0 sh mins"/>
              <a:gd name="p0x0" fmla="*/ 60 w 16770"/>
              <a:gd name="p0y0" fmla="*/ 0 h 840"/>
              <a:gd name="p0x1" fmla="*/ 16710 w 16770"/>
              <a:gd name="p0y1" fmla="*/ 0 h 840"/>
              <a:gd name="p0x2" fmla="*/ 16743 w 16770"/>
              <a:gd name="p0y2" fmla="*/ 0 h 840"/>
              <a:gd name="p0x3" fmla="*/ 16770 w 16770"/>
              <a:gd name="p0y3" fmla="*/ 26 h 840"/>
              <a:gd name="p0x4" fmla="*/ 16770 w 16770"/>
              <a:gd name="p0y4" fmla="*/ 60 h 840"/>
              <a:gd name="p0x5" fmla="*/ 16770 w 16770"/>
              <a:gd name="p0y5" fmla="*/ 780 h 840"/>
              <a:gd name="p0x6" fmla="*/ 16770 w 16770"/>
              <a:gd name="p0y6" fmla="*/ 813 h 840"/>
              <a:gd name="p0x7" fmla="*/ 16743 w 16770"/>
              <a:gd name="p0y7" fmla="*/ 840 h 840"/>
              <a:gd name="p0x8" fmla="*/ 16710 w 16770"/>
              <a:gd name="p0y8" fmla="*/ 840 h 840"/>
              <a:gd name="p0x9" fmla="*/ 60 w 16770"/>
              <a:gd name="p0y9" fmla="*/ 840 h 840"/>
              <a:gd name="p0x10" fmla="*/ 26 w 16770"/>
              <a:gd name="p0y10" fmla="*/ 840 h 840"/>
              <a:gd name="p0x11" fmla="*/ 0 w 16770"/>
              <a:gd name="p0y11" fmla="*/ 813 h 840"/>
              <a:gd name="p0x12" fmla="*/ 0 w 16770"/>
              <a:gd name="p0y12" fmla="*/ 780 h 840"/>
              <a:gd name="p0x13" fmla="*/ 0 w 16770"/>
              <a:gd name="p0y13" fmla="*/ 60 h 840"/>
              <a:gd name="p0x14" fmla="*/ 0 w 16770"/>
              <a:gd name="p0y14" fmla="*/ 26 h 840"/>
              <a:gd name="p0x15" fmla="*/ 26 w 16770"/>
              <a:gd name="p0y15" fmla="*/ 0 h 840"/>
              <a:gd name="p0x16" fmla="*/ 60 w 1677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9"/>
            </p:custDataLst>
          </p:nvPr>
        </p:nvSpPr>
        <p:spPr>
          <a:xfrm>
            <a:off x="890270" y="245491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9571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1009650" y="2489359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0B3D99"/>
                </a:solidFill>
                <a:latin typeface="微软雅黑" panose="020B0503020204020204" charset="-122"/>
                <a:ea typeface="微软雅黑" panose="020B0503020204020204" charset="-122"/>
              </a:rPr>
              <a:t>完整</a:t>
            </a:r>
            <a:endParaRPr sz="1200">
              <a:solidFill>
                <a:srgbClr val="0B3D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1552651" y="2416969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正文、附件、审批单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一份不少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2"/>
            </p:custDataLst>
          </p:nvPr>
        </p:nvSpPr>
        <p:spPr>
          <a:xfrm>
            <a:off x="771525" y="3090545"/>
            <a:ext cx="10648950" cy="533400"/>
          </a:xfrm>
          <a:custGeom>
            <a:avLst/>
            <a:gdLst>
              <a:gd name="sw" fmla="*/ 1 w 16770"/>
              <a:gd name="sh" fmla="*/ 1 h 840"/>
              <a:gd name="mins" fmla="min sw sh"/>
              <a:gd name="dsw" fmla="+- 0 sw mins"/>
              <a:gd name="dsh" fmla="+- 0 sh mins"/>
              <a:gd name="p0x0" fmla="*/ 60 w 16770"/>
              <a:gd name="p0y0" fmla="*/ 0 h 840"/>
              <a:gd name="p0x1" fmla="*/ 16710 w 16770"/>
              <a:gd name="p0y1" fmla="*/ 0 h 840"/>
              <a:gd name="p0x2" fmla="*/ 16743 w 16770"/>
              <a:gd name="p0y2" fmla="*/ 0 h 840"/>
              <a:gd name="p0x3" fmla="*/ 16770 w 16770"/>
              <a:gd name="p0y3" fmla="*/ 26 h 840"/>
              <a:gd name="p0x4" fmla="*/ 16770 w 16770"/>
              <a:gd name="p0y4" fmla="*/ 60 h 840"/>
              <a:gd name="p0x5" fmla="*/ 16770 w 16770"/>
              <a:gd name="p0y5" fmla="*/ 780 h 840"/>
              <a:gd name="p0x6" fmla="*/ 16770 w 16770"/>
              <a:gd name="p0y6" fmla="*/ 813 h 840"/>
              <a:gd name="p0x7" fmla="*/ 16743 w 16770"/>
              <a:gd name="p0y7" fmla="*/ 840 h 840"/>
              <a:gd name="p0x8" fmla="*/ 16710 w 16770"/>
              <a:gd name="p0y8" fmla="*/ 840 h 840"/>
              <a:gd name="p0x9" fmla="*/ 60 w 16770"/>
              <a:gd name="p0y9" fmla="*/ 840 h 840"/>
              <a:gd name="p0x10" fmla="*/ 26 w 16770"/>
              <a:gd name="p0y10" fmla="*/ 840 h 840"/>
              <a:gd name="p0x11" fmla="*/ 0 w 16770"/>
              <a:gd name="p0y11" fmla="*/ 813 h 840"/>
              <a:gd name="p0x12" fmla="*/ 0 w 16770"/>
              <a:gd name="p0y12" fmla="*/ 780 h 840"/>
              <a:gd name="p0x13" fmla="*/ 0 w 16770"/>
              <a:gd name="p0y13" fmla="*/ 60 h 840"/>
              <a:gd name="p0x14" fmla="*/ 0 w 16770"/>
              <a:gd name="p0y14" fmla="*/ 26 h 840"/>
              <a:gd name="p0x15" fmla="*/ 26 w 16770"/>
              <a:gd name="p0y15" fmla="*/ 0 h 840"/>
              <a:gd name="p0x16" fmla="*/ 60 w 1677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3"/>
            </p:custDataLst>
          </p:nvPr>
        </p:nvSpPr>
        <p:spPr>
          <a:xfrm>
            <a:off x="890270" y="322897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9571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009650" y="3263265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0B3D99"/>
                </a:solidFill>
                <a:latin typeface="微软雅黑" panose="020B0503020204020204" charset="-122"/>
                <a:ea typeface="微软雅黑" panose="020B0503020204020204" charset="-122"/>
              </a:rPr>
              <a:t>系统</a:t>
            </a:r>
            <a:endParaRPr sz="1200">
              <a:solidFill>
                <a:srgbClr val="0B3D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1552651" y="3190875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按年度、机构、问题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分类立卷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771525" y="3864610"/>
            <a:ext cx="10648950" cy="533400"/>
          </a:xfrm>
          <a:custGeom>
            <a:avLst/>
            <a:gdLst>
              <a:gd name="sw" fmla="*/ 1 w 16770"/>
              <a:gd name="sh" fmla="*/ 1 h 840"/>
              <a:gd name="mins" fmla="min sw sh"/>
              <a:gd name="dsw" fmla="+- 0 sw mins"/>
              <a:gd name="dsh" fmla="+- 0 sh mins"/>
              <a:gd name="p0x0" fmla="*/ 60 w 16770"/>
              <a:gd name="p0y0" fmla="*/ 0 h 840"/>
              <a:gd name="p0x1" fmla="*/ 16710 w 16770"/>
              <a:gd name="p0y1" fmla="*/ 0 h 840"/>
              <a:gd name="p0x2" fmla="*/ 16743 w 16770"/>
              <a:gd name="p0y2" fmla="*/ 0 h 840"/>
              <a:gd name="p0x3" fmla="*/ 16770 w 16770"/>
              <a:gd name="p0y3" fmla="*/ 26 h 840"/>
              <a:gd name="p0x4" fmla="*/ 16770 w 16770"/>
              <a:gd name="p0y4" fmla="*/ 60 h 840"/>
              <a:gd name="p0x5" fmla="*/ 16770 w 16770"/>
              <a:gd name="p0y5" fmla="*/ 780 h 840"/>
              <a:gd name="p0x6" fmla="*/ 16770 w 16770"/>
              <a:gd name="p0y6" fmla="*/ 813 h 840"/>
              <a:gd name="p0x7" fmla="*/ 16743 w 16770"/>
              <a:gd name="p0y7" fmla="*/ 840 h 840"/>
              <a:gd name="p0x8" fmla="*/ 16710 w 16770"/>
              <a:gd name="p0y8" fmla="*/ 840 h 840"/>
              <a:gd name="p0x9" fmla="*/ 60 w 16770"/>
              <a:gd name="p0y9" fmla="*/ 840 h 840"/>
              <a:gd name="p0x10" fmla="*/ 26 w 16770"/>
              <a:gd name="p0y10" fmla="*/ 840 h 840"/>
              <a:gd name="p0x11" fmla="*/ 0 w 16770"/>
              <a:gd name="p0y11" fmla="*/ 813 h 840"/>
              <a:gd name="p0x12" fmla="*/ 0 w 16770"/>
              <a:gd name="p0y12" fmla="*/ 780 h 840"/>
              <a:gd name="p0x13" fmla="*/ 0 w 16770"/>
              <a:gd name="p0y13" fmla="*/ 60 h 840"/>
              <a:gd name="p0x14" fmla="*/ 0 w 16770"/>
              <a:gd name="p0y14" fmla="*/ 26 h 840"/>
              <a:gd name="p0x15" fmla="*/ 26 w 16770"/>
              <a:gd name="p0y15" fmla="*/ 0 h 840"/>
              <a:gd name="p0x16" fmla="*/ 60 w 1677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890270" y="400240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 w="9525" cmpd="sng">
            <a:solidFill>
              <a:schemeClr val="bg2">
                <a:lumMod val="9571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009650" y="4037171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0B3D99"/>
                </a:solidFill>
                <a:latin typeface="微软雅黑" panose="020B0503020204020204" charset="-122"/>
                <a:ea typeface="微软雅黑" panose="020B0503020204020204" charset="-122"/>
              </a:rPr>
              <a:t>便于查找</a:t>
            </a:r>
            <a:endParaRPr sz="1200">
              <a:solidFill>
                <a:srgbClr val="0B3D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1857451" y="3964781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目录编制清楚，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登记到位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571500" y="596265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5CD6"/>
          </a:soli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762000" y="6061710"/>
            <a:ext cx="2286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归档留痕，</a:t>
            </a:r>
            <a:r>
              <a:rPr b="1">
                <a:solidFill>
                  <a:srgbClr val="FFF4C2"/>
                </a:solidFill>
                <a:latin typeface="微软雅黑" panose="020B0503020204020204" charset="-122"/>
                <a:ea typeface="微软雅黑" panose="020B0503020204020204" charset="-122"/>
              </a:rPr>
              <a:t>查阅从容</a:t>
            </a:r>
            <a:endParaRPr b="1">
              <a:solidFill>
                <a:srgbClr val="FFF4C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忠诚履职服务大局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06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把政治站位融入每一次行文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>
            <a:off x="575945" y="2263775"/>
            <a:ext cx="3418205" cy="1181100"/>
          </a:xfrm>
          <a:custGeom>
            <a:avLst/>
            <a:gdLst>
              <a:gd name="sw" fmla="*/ 1 w 5382"/>
              <a:gd name="sh" fmla="*/ 1 h 1860"/>
              <a:gd name="mins" fmla="min sw sh"/>
              <a:gd name="dsw" fmla="+- 0 sw mins"/>
              <a:gd name="dsh" fmla="+- 0 sh mins"/>
              <a:gd name="p0x0" fmla="*/ 120 w 5382"/>
              <a:gd name="p0y0" fmla="*/ 0 h 1860"/>
              <a:gd name="p0x1" fmla="*/ 5262 w 5382"/>
              <a:gd name="p0y1" fmla="*/ 0 h 1860"/>
              <a:gd name="p0x2" fmla="*/ 5328 w 5382"/>
              <a:gd name="p0y2" fmla="*/ 0 h 1860"/>
              <a:gd name="p0x3" fmla="*/ 5382 w 5382"/>
              <a:gd name="p0y3" fmla="*/ 53 h 1860"/>
              <a:gd name="p0x4" fmla="*/ 5382 w 5382"/>
              <a:gd name="p0y4" fmla="*/ 120 h 1860"/>
              <a:gd name="p0x5" fmla="*/ 5382 w 5382"/>
              <a:gd name="p0y5" fmla="*/ 1740 h 1860"/>
              <a:gd name="p0x6" fmla="*/ 5382 w 5382"/>
              <a:gd name="p0y6" fmla="*/ 1806 h 1860"/>
              <a:gd name="p0x7" fmla="*/ 5328 w 5382"/>
              <a:gd name="p0y7" fmla="*/ 1860 h 1860"/>
              <a:gd name="p0x8" fmla="*/ 5262 w 5382"/>
              <a:gd name="p0y8" fmla="*/ 1860 h 1860"/>
              <a:gd name="p0x9" fmla="*/ 120 w 5382"/>
              <a:gd name="p0y9" fmla="*/ 1860 h 1860"/>
              <a:gd name="p0x10" fmla="*/ 53 w 5382"/>
              <a:gd name="p0y10" fmla="*/ 1860 h 1860"/>
              <a:gd name="p0x11" fmla="*/ 0 w 5382"/>
              <a:gd name="p0y11" fmla="*/ 1806 h 1860"/>
              <a:gd name="p0x12" fmla="*/ 0 w 5382"/>
              <a:gd name="p0y12" fmla="*/ 1740 h 1860"/>
              <a:gd name="p0x13" fmla="*/ 0 w 5382"/>
              <a:gd name="p0y13" fmla="*/ 120 h 1860"/>
              <a:gd name="p0x14" fmla="*/ 0 w 5382"/>
              <a:gd name="p0y14" fmla="*/ 53 h 1860"/>
              <a:gd name="p0x15" fmla="*/ 53 w 5382"/>
              <a:gd name="p0y15" fmla="*/ 0 h 1860"/>
              <a:gd name="p0x16" fmla="*/ 120 w 5382"/>
              <a:gd name="p0y16" fmla="*/ 0 h 18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3B3B">
              <a:alpha val="7843"/>
            </a:srgbClr>
          </a:solidFill>
          <a:ln w="9525" cmpd="sng">
            <a:solidFill>
              <a:srgbClr val="D43B3B">
                <a:alpha val="2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4b1852bf-c384-11f1-a3d6-4ae5560fbfd8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18" b="18"/>
          <a:stretch>
            <a:fillRect/>
          </a:stretch>
        </p:blipFill>
        <p:spPr>
          <a:xfrm>
            <a:off x="733425" y="2583180"/>
            <a:ext cx="1524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85825" y="2573684"/>
            <a:ext cx="295118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D43B3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200" b="1">
                <a:solidFill>
                  <a:srgbClr val="D43B3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现状</a:t>
            </a:r>
            <a:endParaRPr lang="zh-CN" sz="1200" b="1">
              <a:solidFill>
                <a:srgbClr val="D43B3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33425" y="2835621"/>
            <a:ext cx="24765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只盯字面格式，</a:t>
            </a:r>
            <a:r>
              <a:rPr sz="1500" b="1">
                <a:solidFill>
                  <a:srgbClr val="D43B3B"/>
                </a:solidFill>
                <a:latin typeface="微软雅黑" panose="020B0503020204020204" charset="-122"/>
                <a:ea typeface="微软雅黑" panose="020B0503020204020204" charset="-122"/>
              </a:rPr>
              <a:t>立意上不去</a:t>
            </a:r>
            <a:endParaRPr sz="1500" b="1">
              <a:solidFill>
                <a:srgbClr val="D43B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4227538" y="2728465"/>
            <a:ext cx="823912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↓ </a:t>
            </a:r>
            <a:r>
              <a:rPr lang="zh-CN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纠正</a:t>
            </a:r>
            <a:endParaRPr lang="zh-CN"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093970" y="2263775"/>
            <a:ext cx="6521450" cy="1181100"/>
          </a:xfrm>
          <a:custGeom>
            <a:avLst/>
            <a:gdLst>
              <a:gd name="sw" fmla="*/ 1 w 10269"/>
              <a:gd name="sh" fmla="*/ 1 h 1860"/>
              <a:gd name="mins" fmla="min sw sh"/>
              <a:gd name="dsw" fmla="+- 0 sw mins"/>
              <a:gd name="dsh" fmla="+- 0 sh mins"/>
              <a:gd name="p0x0" fmla="*/ 120 w 10269"/>
              <a:gd name="p0y0" fmla="*/ 0 h 1860"/>
              <a:gd name="p0x1" fmla="*/ 10149 w 10269"/>
              <a:gd name="p0y1" fmla="*/ 0 h 1860"/>
              <a:gd name="p0x2" fmla="*/ 10216 w 10269"/>
              <a:gd name="p0y2" fmla="*/ 0 h 1860"/>
              <a:gd name="p0x3" fmla="*/ 10269 w 10269"/>
              <a:gd name="p0y3" fmla="*/ 53 h 1860"/>
              <a:gd name="p0x4" fmla="*/ 10269 w 10269"/>
              <a:gd name="p0y4" fmla="*/ 120 h 1860"/>
              <a:gd name="p0x5" fmla="*/ 10269 w 10269"/>
              <a:gd name="p0y5" fmla="*/ 1740 h 1860"/>
              <a:gd name="p0x6" fmla="*/ 10269 w 10269"/>
              <a:gd name="p0y6" fmla="*/ 1806 h 1860"/>
              <a:gd name="p0x7" fmla="*/ 10216 w 10269"/>
              <a:gd name="p0y7" fmla="*/ 1860 h 1860"/>
              <a:gd name="p0x8" fmla="*/ 10149 w 10269"/>
              <a:gd name="p0y8" fmla="*/ 1860 h 1860"/>
              <a:gd name="p0x9" fmla="*/ 120 w 10269"/>
              <a:gd name="p0y9" fmla="*/ 1860 h 1860"/>
              <a:gd name="p0x10" fmla="*/ 53 w 10269"/>
              <a:gd name="p0y10" fmla="*/ 1860 h 1860"/>
              <a:gd name="p0x11" fmla="*/ 0 w 10269"/>
              <a:gd name="p0y11" fmla="*/ 1806 h 1860"/>
              <a:gd name="p0x12" fmla="*/ 0 w 10269"/>
              <a:gd name="p0y12" fmla="*/ 1740 h 1860"/>
              <a:gd name="p0x13" fmla="*/ 0 w 10269"/>
              <a:gd name="p0y13" fmla="*/ 120 h 1860"/>
              <a:gd name="p0x14" fmla="*/ 0 w 10269"/>
              <a:gd name="p0y14" fmla="*/ 53 h 1860"/>
              <a:gd name="p0x15" fmla="*/ 53 w 10269"/>
              <a:gd name="p0y15" fmla="*/ 0 h 1860"/>
              <a:gd name="p0x16" fmla="*/ 120 w 10269"/>
              <a:gd name="p0y16" fmla="*/ 0 h 18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 w="9525" cmpd="sng">
            <a:solidFill>
              <a:schemeClr val="bg2">
                <a:lumMod val="8428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4b1853ed-c384-11f1-a3d6-4ae5560fbfd8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16" t="-18" r="16" b="18"/>
          <a:stretch>
            <a:fillRect/>
          </a:stretch>
        </p:blipFill>
        <p:spPr>
          <a:xfrm>
            <a:off x="5251450" y="2430780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5403876" y="2421284"/>
            <a:ext cx="605469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做法</a:t>
            </a:r>
            <a:endParaRPr lang="zh-CN"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5251476" y="2683221"/>
            <a:ext cx="6096000" cy="6143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29000"/>
              </a:lnSpc>
            </a:pPr>
            <a:r>
              <a:rPr sz="1500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起草前先</a:t>
            </a:r>
            <a:r>
              <a:rPr sz="1500" b="1">
                <a:solidFill>
                  <a:srgbClr val="0B3D99"/>
                </a:solidFill>
                <a:latin typeface="微软雅黑" panose="020B0503020204020204" charset="-122"/>
                <a:ea typeface="微软雅黑" panose="020B0503020204020204" charset="-122"/>
              </a:rPr>
              <a:t>站稳政治立场</a:t>
            </a:r>
            <a:r>
              <a:rPr sz="1500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sz="1500" b="1">
                <a:solidFill>
                  <a:srgbClr val="0B3D99"/>
                </a:solidFill>
                <a:latin typeface="微软雅黑" panose="020B0503020204020204" charset="-122"/>
                <a:ea typeface="微软雅黑" panose="020B0503020204020204" charset="-122"/>
              </a:rPr>
              <a:t>准确领会上级精神</a:t>
            </a:r>
            <a:r>
              <a:rPr sz="1500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，确保符合</a:t>
            </a:r>
            <a:r>
              <a:rPr sz="1500" b="1">
                <a:solidFill>
                  <a:srgbClr val="0B3D99"/>
                </a:solidFill>
                <a:latin typeface="微软雅黑" panose="020B0503020204020204" charset="-122"/>
                <a:ea typeface="微软雅黑" panose="020B0503020204020204" charset="-122"/>
              </a:rPr>
              <a:t>政策方向</a:t>
            </a:r>
            <a:r>
              <a:rPr sz="1500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、服务</a:t>
            </a:r>
            <a:r>
              <a:rPr sz="1500" b="1">
                <a:solidFill>
                  <a:srgbClr val="0B3D99"/>
                </a:solidFill>
                <a:latin typeface="微软雅黑" panose="020B0503020204020204" charset="-122"/>
                <a:ea typeface="微软雅黑" panose="020B0503020204020204" charset="-122"/>
              </a:rPr>
              <a:t>发展大局</a:t>
            </a:r>
            <a:endParaRPr sz="1500" b="1">
              <a:solidFill>
                <a:srgbClr val="0B3D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71500" y="5894070"/>
            <a:ext cx="11049000" cy="582930"/>
            <a:chOff x="900" y="9282"/>
            <a:chExt cx="17400" cy="918"/>
          </a:xfrm>
        </p:grpSpPr>
        <p:sp>
          <p:nvSpPr>
            <p:cNvPr id="30" name="任意多边形 29"/>
            <p:cNvSpPr/>
            <p:nvPr>
              <p:custDataLst>
                <p:tags r:id="rId15"/>
              </p:custDataLst>
            </p:nvPr>
          </p:nvSpPr>
          <p:spPr>
            <a:xfrm>
              <a:off x="900" y="9282"/>
              <a:ext cx="17400" cy="918"/>
            </a:xfrm>
            <a:custGeom>
              <a:avLst/>
              <a:gdLst>
                <a:gd name="sw" fmla="*/ 1 w 17400"/>
                <a:gd name="sh" fmla="*/ 1 h 917"/>
                <a:gd name="mins" fmla="min sw sh"/>
                <a:gd name="dsw" fmla="+- 0 sw mins"/>
                <a:gd name="dsh" fmla="+- 0 sh mins"/>
                <a:gd name="p0x0" fmla="*/ 120 w 17400"/>
                <a:gd name="p0y0" fmla="*/ 0 h 917"/>
                <a:gd name="p0x1" fmla="*/ 17280 w 17400"/>
                <a:gd name="p0y1" fmla="*/ 0 h 917"/>
                <a:gd name="p0x2" fmla="*/ 17346 w 17400"/>
                <a:gd name="p0y2" fmla="*/ 0 h 917"/>
                <a:gd name="p0x3" fmla="*/ 17400 w 17400"/>
                <a:gd name="p0y3" fmla="*/ 53 h 917"/>
                <a:gd name="p0x4" fmla="*/ 17400 w 17400"/>
                <a:gd name="p0y4" fmla="*/ 120 h 917"/>
                <a:gd name="p0x5" fmla="*/ 17400 w 17400"/>
                <a:gd name="p0y5" fmla="*/ 797 h 917"/>
                <a:gd name="p0x6" fmla="*/ 17400 w 17400"/>
                <a:gd name="p0y6" fmla="*/ 864 h 917"/>
                <a:gd name="p0x7" fmla="*/ 17346 w 17400"/>
                <a:gd name="p0y7" fmla="*/ 917 h 917"/>
                <a:gd name="p0x8" fmla="*/ 17280 w 17400"/>
                <a:gd name="p0y8" fmla="*/ 917 h 917"/>
                <a:gd name="p0x9" fmla="*/ 120 w 17400"/>
                <a:gd name="p0y9" fmla="*/ 917 h 917"/>
                <a:gd name="p0x10" fmla="*/ 53 w 17400"/>
                <a:gd name="p0y10" fmla="*/ 917 h 917"/>
                <a:gd name="p0x11" fmla="*/ 0 w 17400"/>
                <a:gd name="p0y11" fmla="*/ 864 h 917"/>
                <a:gd name="p0x12" fmla="*/ 0 w 17400"/>
                <a:gd name="p0y12" fmla="*/ 797 h 917"/>
                <a:gd name="p0x13" fmla="*/ 0 w 17400"/>
                <a:gd name="p0y13" fmla="*/ 120 h 917"/>
                <a:gd name="p0x14" fmla="*/ 0 w 17400"/>
                <a:gd name="p0y14" fmla="*/ 53 h 917"/>
                <a:gd name="p0x15" fmla="*/ 53 w 17400"/>
                <a:gd name="p0y15" fmla="*/ 0 h 917"/>
                <a:gd name="p0x16" fmla="*/ 120 w 17400"/>
                <a:gd name="p0y16" fmla="*/ 0 h 91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4981"/>
                <a:lumOff val="1501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16"/>
              </p:custDataLst>
            </p:nvPr>
          </p:nvSpPr>
          <p:spPr>
            <a:xfrm>
              <a:off x="900" y="9282"/>
              <a:ext cx="120" cy="918"/>
            </a:xfrm>
            <a:custGeom>
              <a:avLst/>
              <a:gdLst>
                <a:gd name="sw" fmla="*/ 1 w 120"/>
                <a:gd name="sh" fmla="*/ 1 h 917"/>
                <a:gd name="mins" fmla="min sw sh"/>
                <a:gd name="dsw" fmla="+- 0 sw mins"/>
                <a:gd name="dsh" fmla="+- 0 sh mins"/>
                <a:gd name="p0x0" fmla="*/ 0 w 120"/>
                <a:gd name="p0y0" fmla="*/ 797 h 917"/>
                <a:gd name="p0x1" fmla="*/ 0 w 120"/>
                <a:gd name="p0y1" fmla="*/ 120 h 917"/>
                <a:gd name="p0x2" fmla="*/ 0 w 120"/>
                <a:gd name="p0y2" fmla="*/ 53 h 917"/>
                <a:gd name="p0x3" fmla="*/ 53 w 120"/>
                <a:gd name="p0y3" fmla="*/ 0 h 917"/>
                <a:gd name="p0x4" fmla="*/ 120 w 120"/>
                <a:gd name="p0y4" fmla="*/ 0 h 917"/>
                <a:gd name="p0x5" fmla="*/ 86 w 120"/>
                <a:gd name="p0y5" fmla="*/ 0 h 917"/>
                <a:gd name="p0x6" fmla="*/ 60 w 120"/>
                <a:gd name="p0y6" fmla="*/ 53 h 917"/>
                <a:gd name="p0x7" fmla="*/ 60 w 120"/>
                <a:gd name="p0y7" fmla="*/ 120 h 917"/>
                <a:gd name="p0x8" fmla="*/ 60 w 120"/>
                <a:gd name="p0y8" fmla="*/ 797 h 917"/>
                <a:gd name="p0x9" fmla="*/ 60 w 120"/>
                <a:gd name="p0y9" fmla="*/ 864 h 917"/>
                <a:gd name="p0x10" fmla="*/ 86 w 120"/>
                <a:gd name="p0y10" fmla="*/ 917 h 917"/>
                <a:gd name="p0x11" fmla="*/ 120 w 120"/>
                <a:gd name="p0y11" fmla="*/ 917 h 917"/>
                <a:gd name="p0x12" fmla="*/ 53 w 120"/>
                <a:gd name="p0y12" fmla="*/ 917 h 917"/>
                <a:gd name="p0x13" fmla="*/ 0 w 120"/>
                <a:gd name="p0y13" fmla="*/ 864 h 917"/>
                <a:gd name="p0x14" fmla="*/ 0 w 120"/>
                <a:gd name="p0y14" fmla="*/ 797 h 91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3" name="文本框 32"/>
          <p:cNvSpPr txBox="1"/>
          <p:nvPr>
            <p:custDataLst>
              <p:tags r:id="rId17"/>
            </p:custDataLst>
          </p:nvPr>
        </p:nvSpPr>
        <p:spPr>
          <a:xfrm>
            <a:off x="762000" y="5992225"/>
            <a:ext cx="4800971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站位融入行文，</a:t>
            </a: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立意自然高</a:t>
            </a:r>
            <a:r>
              <a:rPr i="1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，文字更有</a:t>
            </a: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分量</a:t>
            </a:r>
            <a:r>
              <a:rPr i="1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i="1">
              <a:solidFill>
                <a:srgbClr val="5A657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8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120 w 17400"/>
              <a:gd name="p0y0" fmla="*/ 0 h 1458"/>
              <a:gd name="p0x1" fmla="*/ 17280 w 17400"/>
              <a:gd name="p0y1" fmla="*/ 0 h 1458"/>
              <a:gd name="p0x2" fmla="*/ 17346 w 17400"/>
              <a:gd name="p0y2" fmla="*/ 0 h 1458"/>
              <a:gd name="p0x3" fmla="*/ 17400 w 17400"/>
              <a:gd name="p0y3" fmla="*/ 53 h 1458"/>
              <a:gd name="p0x4" fmla="*/ 17400 w 17400"/>
              <a:gd name="p0y4" fmla="*/ 120 h 1458"/>
              <a:gd name="p0x5" fmla="*/ 17400 w 17400"/>
              <a:gd name="p0y5" fmla="*/ 1338 h 1458"/>
              <a:gd name="p0x6" fmla="*/ 17400 w 17400"/>
              <a:gd name="p0y6" fmla="*/ 1404 h 1458"/>
              <a:gd name="p0x7" fmla="*/ 17346 w 17400"/>
              <a:gd name="p0y7" fmla="*/ 1458 h 1458"/>
              <a:gd name="p0x8" fmla="*/ 17280 w 17400"/>
              <a:gd name="p0y8" fmla="*/ 1458 h 1458"/>
              <a:gd name="p0x9" fmla="*/ 120 w 17400"/>
              <a:gd name="p0y9" fmla="*/ 1458 h 1458"/>
              <a:gd name="p0x10" fmla="*/ 53 w 17400"/>
              <a:gd name="p0y10" fmla="*/ 1458 h 1458"/>
              <a:gd name="p0x11" fmla="*/ 0 w 17400"/>
              <a:gd name="p0y11" fmla="*/ 1404 h 1458"/>
              <a:gd name="p0x12" fmla="*/ 0 w 17400"/>
              <a:gd name="p0y12" fmla="*/ 1338 h 1458"/>
              <a:gd name="p0x13" fmla="*/ 0 w 17400"/>
              <a:gd name="p0y13" fmla="*/ 120 h 1458"/>
              <a:gd name="p0x14" fmla="*/ 0 w 17400"/>
              <a:gd name="p0y14" fmla="*/ 53 h 1458"/>
              <a:gd name="p0x15" fmla="*/ 53 w 17400"/>
              <a:gd name="p0y15" fmla="*/ 0 h 1458"/>
              <a:gd name="p0x16" fmla="*/ 12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5CD6"/>
          </a:soli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9"/>
            </p:custDataLst>
          </p:nvPr>
        </p:nvSpPr>
        <p:spPr>
          <a:xfrm>
            <a:off x="762000" y="1409719"/>
            <a:ext cx="66296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公文不是单纯文字工作，它承载</a:t>
            </a:r>
            <a:r>
              <a:rPr b="1">
                <a:solidFill>
                  <a:srgbClr val="FFF4C2"/>
                </a:solidFill>
                <a:latin typeface="微软雅黑" panose="020B0503020204020204" charset="-122"/>
                <a:ea typeface="微软雅黑" panose="020B0503020204020204" charset="-122"/>
              </a:rPr>
              <a:t>决策部署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、关系</a:t>
            </a:r>
            <a:r>
              <a:rPr b="1">
                <a:solidFill>
                  <a:srgbClr val="FFF4C2"/>
                </a:solidFill>
                <a:latin typeface="微软雅黑" panose="020B0503020204020204" charset="-122"/>
                <a:ea typeface="微软雅黑" panose="020B0503020204020204" charset="-122"/>
              </a:rPr>
              <a:t>群众切身利益</a:t>
            </a:r>
            <a:endParaRPr b="1">
              <a:solidFill>
                <a:srgbClr val="FFF4C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0"/>
            </p:custDataLst>
          </p:nvPr>
        </p:nvSpPr>
        <p:spPr>
          <a:xfrm>
            <a:off x="575945" y="3644900"/>
            <a:ext cx="11039475" cy="2053590"/>
          </a:xfrm>
          <a:custGeom>
            <a:avLst/>
            <a:gdLst>
              <a:gd name="sw" fmla="*/ 1 w 17385"/>
              <a:gd name="sh" fmla="*/ 1 h 3234"/>
              <a:gd name="mins" fmla="min sw sh"/>
              <a:gd name="dsw" fmla="+- 0 sw mins"/>
              <a:gd name="dsh" fmla="+- 0 sh mins"/>
              <a:gd name="p0x0" fmla="*/ 120 w 17385"/>
              <a:gd name="p0y0" fmla="*/ 0 h 3234"/>
              <a:gd name="p0x1" fmla="*/ 17265 w 17385"/>
              <a:gd name="p0y1" fmla="*/ 0 h 3234"/>
              <a:gd name="p0x2" fmla="*/ 17331 w 17385"/>
              <a:gd name="p0y2" fmla="*/ 0 h 3234"/>
              <a:gd name="p0x3" fmla="*/ 17385 w 17385"/>
              <a:gd name="p0y3" fmla="*/ 53 h 3234"/>
              <a:gd name="p0x4" fmla="*/ 17385 w 17385"/>
              <a:gd name="p0y4" fmla="*/ 120 h 3234"/>
              <a:gd name="p0x5" fmla="*/ 17385 w 17385"/>
              <a:gd name="p0y5" fmla="*/ 3114 h 3234"/>
              <a:gd name="p0x6" fmla="*/ 17385 w 17385"/>
              <a:gd name="p0y6" fmla="*/ 3180 h 3234"/>
              <a:gd name="p0x7" fmla="*/ 17331 w 17385"/>
              <a:gd name="p0y7" fmla="*/ 3234 h 3234"/>
              <a:gd name="p0x8" fmla="*/ 17265 w 17385"/>
              <a:gd name="p0y8" fmla="*/ 3234 h 3234"/>
              <a:gd name="p0x9" fmla="*/ 120 w 17385"/>
              <a:gd name="p0y9" fmla="*/ 3234 h 3234"/>
              <a:gd name="p0x10" fmla="*/ 53 w 17385"/>
              <a:gd name="p0y10" fmla="*/ 3234 h 3234"/>
              <a:gd name="p0x11" fmla="*/ 0 w 17385"/>
              <a:gd name="p0y11" fmla="*/ 3180 h 3234"/>
              <a:gd name="p0x12" fmla="*/ 0 w 17385"/>
              <a:gd name="p0y12" fmla="*/ 3114 h 3234"/>
              <a:gd name="p0x13" fmla="*/ 0 w 17385"/>
              <a:gd name="p0y13" fmla="*/ 120 h 3234"/>
              <a:gd name="p0x14" fmla="*/ 0 w 17385"/>
              <a:gd name="p0y14" fmla="*/ 53 h 3234"/>
              <a:gd name="p0x15" fmla="*/ 53 w 17385"/>
              <a:gd name="p0y15" fmla="*/ 0 h 3234"/>
              <a:gd name="p0x16" fmla="*/ 120 w 17385"/>
              <a:gd name="p0y16" fmla="*/ 0 h 32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D6E2F0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771525" y="38735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57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4b18541f-c384-11f1-a3d6-4ae5560fbfd8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227" b="227"/>
          <a:stretch>
            <a:fillRect/>
          </a:stretch>
        </p:blipFill>
        <p:spPr>
          <a:xfrm>
            <a:off x="828675" y="3930650"/>
            <a:ext cx="1524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1152525" y="382431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三个必问</a:t>
            </a:r>
            <a:endParaRPr sz="2100" b="1" spc="42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771525" y="425005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771525" y="449770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962025" y="4378671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这份文件要解决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什么问题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9"/>
            </p:custDataLst>
          </p:nvPr>
        </p:nvSpPr>
        <p:spPr>
          <a:xfrm>
            <a:off x="771525" y="490601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962025" y="4786979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出台后会影响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哪些群体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771525" y="53143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962025" y="5195288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574"/>
                </a:solidFill>
                <a:latin typeface="微软雅黑" panose="020B0503020204020204" charset="-122"/>
                <a:ea typeface="微软雅黑" panose="020B0503020204020204" charset="-122"/>
              </a:rPr>
              <a:t>是否符合</a:t>
            </a:r>
            <a:r>
              <a:rPr sz="15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规定要求</a:t>
            </a:r>
            <a:endParaRPr sz="15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以过硬本领扛起服务大局的责任</a:t>
            </a:r>
            <a:endParaRPr sz="3000" b="1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2171700"/>
          </a:xfrm>
          <a:custGeom>
            <a:avLst/>
            <a:gdLst>
              <a:gd name="sw" fmla="*/ 1 w 8535"/>
              <a:gd name="sh" fmla="*/ 1 h 3420"/>
              <a:gd name="mins" fmla="min sw sh"/>
              <a:gd name="dsw" fmla="+- 0 sw mins"/>
              <a:gd name="dsh" fmla="+- 0 sh mins"/>
              <a:gd name="p0x0" fmla="*/ 120 w 8535"/>
              <a:gd name="p0y0" fmla="*/ 0 h 3420"/>
              <a:gd name="p0x1" fmla="*/ 8415 w 8535"/>
              <a:gd name="p0y1" fmla="*/ 0 h 3420"/>
              <a:gd name="p0x2" fmla="*/ 8481 w 8535"/>
              <a:gd name="p0y2" fmla="*/ 0 h 3420"/>
              <a:gd name="p0x3" fmla="*/ 8535 w 8535"/>
              <a:gd name="p0y3" fmla="*/ 53 h 3420"/>
              <a:gd name="p0x4" fmla="*/ 8535 w 8535"/>
              <a:gd name="p0y4" fmla="*/ 120 h 3420"/>
              <a:gd name="p0x5" fmla="*/ 8535 w 8535"/>
              <a:gd name="p0y5" fmla="*/ 3300 h 3420"/>
              <a:gd name="p0x6" fmla="*/ 8535 w 8535"/>
              <a:gd name="p0y6" fmla="*/ 3366 h 3420"/>
              <a:gd name="p0x7" fmla="*/ 8481 w 8535"/>
              <a:gd name="p0y7" fmla="*/ 3420 h 3420"/>
              <a:gd name="p0x8" fmla="*/ 8415 w 8535"/>
              <a:gd name="p0y8" fmla="*/ 3420 h 3420"/>
              <a:gd name="p0x9" fmla="*/ 120 w 8535"/>
              <a:gd name="p0y9" fmla="*/ 3420 h 3420"/>
              <a:gd name="p0x10" fmla="*/ 53 w 8535"/>
              <a:gd name="p0y10" fmla="*/ 3420 h 3420"/>
              <a:gd name="p0x11" fmla="*/ 0 w 8535"/>
              <a:gd name="p0y11" fmla="*/ 3366 h 3420"/>
              <a:gd name="p0x12" fmla="*/ 0 w 8535"/>
              <a:gd name="p0y12" fmla="*/ 3300 h 3420"/>
              <a:gd name="p0x13" fmla="*/ 0 w 8535"/>
              <a:gd name="p0y13" fmla="*/ 120 h 3420"/>
              <a:gd name="p0x14" fmla="*/ 0 w 8535"/>
              <a:gd name="p0y14" fmla="*/ 53 h 3420"/>
              <a:gd name="p0x15" fmla="*/ 53 w 8535"/>
              <a:gd name="p0y15" fmla="*/ 0 h 3420"/>
              <a:gd name="p0x16" fmla="*/ 120 w 8535"/>
              <a:gd name="p0y16" fmla="*/ 0 h 3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733425" y="1228725"/>
            <a:ext cx="5105400" cy="370840"/>
            <a:chOff x="1155" y="1935"/>
            <a:chExt cx="8040" cy="58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155" y="1935"/>
              <a:ext cx="8040" cy="585"/>
            </a:xfrm>
            <a:custGeom>
              <a:avLst/>
              <a:gdLst>
                <a:gd name="sw" fmla="*/ 1 w 8040"/>
                <a:gd name="sh" fmla="*/ 1 h 585"/>
                <a:gd name="mins" fmla="min sw sh"/>
                <a:gd name="dsw" fmla="+- 0 sw mins"/>
                <a:gd name="dsh" fmla="+- 0 sh mins"/>
                <a:gd name="p0x0" fmla="*/ 0 w 8040"/>
                <a:gd name="p0y0" fmla="*/ 0 h 585"/>
                <a:gd name="p0x1" fmla="*/ 8040 w 8040"/>
                <a:gd name="p0y1" fmla="*/ 0 h 585"/>
                <a:gd name="p0x2" fmla="*/ 8040 w 8040"/>
                <a:gd name="p0y2" fmla="*/ 585 h 585"/>
                <a:gd name="p0x3" fmla="*/ 0 w 8040"/>
                <a:gd name="p0y3" fmla="*/ 585 h 585"/>
                <a:gd name="p0x4" fmla="*/ 0 w 804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505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33425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90499" y="12715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勤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076325" y="1213485"/>
            <a:ext cx="6949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勤学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37870" y="2213610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857250" y="231394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9068"/>
              <a:lumOff val="809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933450" y="2324605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55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理论</a:t>
            </a:r>
            <a:endParaRPr sz="1200" b="1">
              <a:solidFill>
                <a:schemeClr val="accent1">
                  <a:lumMod val="555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90726" y="2283171"/>
            <a:ext cx="3943579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认真学习</a:t>
            </a:r>
            <a:r>
              <a:rPr sz="135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政策文件与规范标准</a:t>
            </a: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，打牢理论根基。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6195695" y="1109345"/>
            <a:ext cx="5419725" cy="2171700"/>
          </a:xfrm>
          <a:custGeom>
            <a:avLst/>
            <a:gdLst>
              <a:gd name="sw" fmla="*/ 1 w 8535"/>
              <a:gd name="sh" fmla="*/ 1 h 3420"/>
              <a:gd name="mins" fmla="min sw sh"/>
              <a:gd name="dsw" fmla="+- 0 sw mins"/>
              <a:gd name="dsh" fmla="+- 0 sh mins"/>
              <a:gd name="p0x0" fmla="*/ 120 w 8535"/>
              <a:gd name="p0y0" fmla="*/ 0 h 3420"/>
              <a:gd name="p0x1" fmla="*/ 8415 w 8535"/>
              <a:gd name="p0y1" fmla="*/ 0 h 3420"/>
              <a:gd name="p0x2" fmla="*/ 8481 w 8535"/>
              <a:gd name="p0y2" fmla="*/ 0 h 3420"/>
              <a:gd name="p0x3" fmla="*/ 8535 w 8535"/>
              <a:gd name="p0y3" fmla="*/ 53 h 3420"/>
              <a:gd name="p0x4" fmla="*/ 8535 w 8535"/>
              <a:gd name="p0y4" fmla="*/ 120 h 3420"/>
              <a:gd name="p0x5" fmla="*/ 8535 w 8535"/>
              <a:gd name="p0y5" fmla="*/ 3300 h 3420"/>
              <a:gd name="p0x6" fmla="*/ 8535 w 8535"/>
              <a:gd name="p0y6" fmla="*/ 3366 h 3420"/>
              <a:gd name="p0x7" fmla="*/ 8481 w 8535"/>
              <a:gd name="p0y7" fmla="*/ 3420 h 3420"/>
              <a:gd name="p0x8" fmla="*/ 8415 w 8535"/>
              <a:gd name="p0y8" fmla="*/ 3420 h 3420"/>
              <a:gd name="p0x9" fmla="*/ 120 w 8535"/>
              <a:gd name="p0y9" fmla="*/ 3420 h 3420"/>
              <a:gd name="p0x10" fmla="*/ 53 w 8535"/>
              <a:gd name="p0y10" fmla="*/ 3420 h 3420"/>
              <a:gd name="p0x11" fmla="*/ 0 w 8535"/>
              <a:gd name="p0y11" fmla="*/ 3366 h 3420"/>
              <a:gd name="p0x12" fmla="*/ 0 w 8535"/>
              <a:gd name="p0y12" fmla="*/ 3300 h 3420"/>
              <a:gd name="p0x13" fmla="*/ 0 w 8535"/>
              <a:gd name="p0y13" fmla="*/ 120 h 3420"/>
              <a:gd name="p0x14" fmla="*/ 0 w 8535"/>
              <a:gd name="p0y14" fmla="*/ 53 h 3420"/>
              <a:gd name="p0x15" fmla="*/ 53 w 8535"/>
              <a:gd name="p0y15" fmla="*/ 0 h 3420"/>
              <a:gd name="p0x16" fmla="*/ 120 w 8535"/>
              <a:gd name="p0y16" fmla="*/ 0 h 3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6353175" y="1228725"/>
            <a:ext cx="5105400" cy="370840"/>
            <a:chOff x="10005" y="1935"/>
            <a:chExt cx="8040" cy="584"/>
          </a:xfrm>
        </p:grpSpPr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0005" y="1935"/>
              <a:ext cx="8040" cy="585"/>
            </a:xfrm>
            <a:custGeom>
              <a:avLst/>
              <a:gdLst>
                <a:gd name="sw" fmla="*/ 1 w 8040"/>
                <a:gd name="sh" fmla="*/ 1 h 585"/>
                <a:gd name="mins" fmla="min sw sh"/>
                <a:gd name="dsw" fmla="+- 0 sw mins"/>
                <a:gd name="dsh" fmla="+- 0 sh mins"/>
                <a:gd name="p0x0" fmla="*/ 0 w 8040"/>
                <a:gd name="p0y0" fmla="*/ 0 h 585"/>
                <a:gd name="p0x1" fmla="*/ 8040 w 8040"/>
                <a:gd name="p0y1" fmla="*/ 0 h 585"/>
                <a:gd name="p0x2" fmla="*/ 8040 w 8040"/>
                <a:gd name="p0y2" fmla="*/ 585 h 585"/>
                <a:gd name="p0x3" fmla="*/ 0 w 8040"/>
                <a:gd name="p0y3" fmla="*/ 585 h 585"/>
                <a:gd name="p0x4" fmla="*/ 0 w 804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0005" y="2505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6353175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410249" y="12715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2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写</a:t>
            </a:r>
            <a:endParaRPr sz="1200" b="1">
              <a:solidFill>
                <a:schemeClr val="accent2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696075" y="1213485"/>
            <a:ext cx="6949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多写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6357620" y="2213610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6477000" y="231394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18045"/>
              <a:lumOff val="8195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553200" y="2324605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2">
                    <a:lumMod val="5369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实践</a:t>
            </a:r>
            <a:endParaRPr sz="1200" b="1">
              <a:solidFill>
                <a:schemeClr val="accent2">
                  <a:lumMod val="5369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7010476" y="2283171"/>
            <a:ext cx="3257779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主动承担</a:t>
            </a:r>
            <a:r>
              <a:rPr sz="135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起草任务</a:t>
            </a: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，在实践中积累经验。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575945" y="3481070"/>
            <a:ext cx="5419725" cy="2171700"/>
          </a:xfrm>
          <a:custGeom>
            <a:avLst/>
            <a:gdLst>
              <a:gd name="sw" fmla="*/ 1 w 8535"/>
              <a:gd name="sh" fmla="*/ 1 h 3420"/>
              <a:gd name="mins" fmla="min sw sh"/>
              <a:gd name="dsw" fmla="+- 0 sw mins"/>
              <a:gd name="dsh" fmla="+- 0 sh mins"/>
              <a:gd name="p0x0" fmla="*/ 120 w 8535"/>
              <a:gd name="p0y0" fmla="*/ 0 h 3420"/>
              <a:gd name="p0x1" fmla="*/ 8415 w 8535"/>
              <a:gd name="p0y1" fmla="*/ 0 h 3420"/>
              <a:gd name="p0x2" fmla="*/ 8481 w 8535"/>
              <a:gd name="p0y2" fmla="*/ 0 h 3420"/>
              <a:gd name="p0x3" fmla="*/ 8535 w 8535"/>
              <a:gd name="p0y3" fmla="*/ 53 h 3420"/>
              <a:gd name="p0x4" fmla="*/ 8535 w 8535"/>
              <a:gd name="p0y4" fmla="*/ 120 h 3420"/>
              <a:gd name="p0x5" fmla="*/ 8535 w 8535"/>
              <a:gd name="p0y5" fmla="*/ 3300 h 3420"/>
              <a:gd name="p0x6" fmla="*/ 8535 w 8535"/>
              <a:gd name="p0y6" fmla="*/ 3366 h 3420"/>
              <a:gd name="p0x7" fmla="*/ 8481 w 8535"/>
              <a:gd name="p0y7" fmla="*/ 3420 h 3420"/>
              <a:gd name="p0x8" fmla="*/ 8415 w 8535"/>
              <a:gd name="p0y8" fmla="*/ 3420 h 3420"/>
              <a:gd name="p0x9" fmla="*/ 120 w 8535"/>
              <a:gd name="p0y9" fmla="*/ 3420 h 3420"/>
              <a:gd name="p0x10" fmla="*/ 53 w 8535"/>
              <a:gd name="p0y10" fmla="*/ 3420 h 3420"/>
              <a:gd name="p0x11" fmla="*/ 0 w 8535"/>
              <a:gd name="p0y11" fmla="*/ 3366 h 3420"/>
              <a:gd name="p0x12" fmla="*/ 0 w 8535"/>
              <a:gd name="p0y12" fmla="*/ 3300 h 3420"/>
              <a:gd name="p0x13" fmla="*/ 0 w 8535"/>
              <a:gd name="p0y13" fmla="*/ 120 h 3420"/>
              <a:gd name="p0x14" fmla="*/ 0 w 8535"/>
              <a:gd name="p0y14" fmla="*/ 53 h 3420"/>
              <a:gd name="p0x15" fmla="*/ 53 w 8535"/>
              <a:gd name="p0y15" fmla="*/ 0 h 3420"/>
              <a:gd name="p0x16" fmla="*/ 120 w 8535"/>
              <a:gd name="p0y16" fmla="*/ 0 h 3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733425" y="3600450"/>
            <a:ext cx="5105400" cy="370840"/>
            <a:chOff x="1155" y="5670"/>
            <a:chExt cx="8040" cy="584"/>
          </a:xfrm>
        </p:grpSpPr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155" y="5670"/>
              <a:ext cx="8040" cy="585"/>
            </a:xfrm>
            <a:custGeom>
              <a:avLst/>
              <a:gdLst>
                <a:gd name="sw" fmla="*/ 1 w 8040"/>
                <a:gd name="sh" fmla="*/ 1 h 585"/>
                <a:gd name="mins" fmla="min sw sh"/>
                <a:gd name="dsw" fmla="+- 0 sw mins"/>
                <a:gd name="dsh" fmla="+- 0 sh mins"/>
                <a:gd name="p0x0" fmla="*/ 0 w 8040"/>
                <a:gd name="p0y0" fmla="*/ 0 h 585"/>
                <a:gd name="p0x1" fmla="*/ 8040 w 8040"/>
                <a:gd name="p0y1" fmla="*/ 0 h 585"/>
                <a:gd name="p0x2" fmla="*/ 8040 w 8040"/>
                <a:gd name="p0y2" fmla="*/ 585 h 585"/>
                <a:gd name="p0x3" fmla="*/ 0 w 8040"/>
                <a:gd name="p0y3" fmla="*/ 585 h 585"/>
                <a:gd name="p0x4" fmla="*/ 0 w 804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1155" y="6240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任意多边形 29"/>
          <p:cNvSpPr/>
          <p:nvPr>
            <p:custDataLst>
              <p:tags r:id="rId25"/>
            </p:custDataLst>
          </p:nvPr>
        </p:nvSpPr>
        <p:spPr>
          <a:xfrm>
            <a:off x="733425" y="36099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790499" y="364331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3">
                    <a:lumMod val="20301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改</a:t>
            </a:r>
            <a:endParaRPr sz="1200" b="1">
              <a:solidFill>
                <a:schemeClr val="accent3">
                  <a:lumMod val="20301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1076325" y="3585210"/>
            <a:ext cx="6949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善改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737870" y="4585335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29"/>
            </p:custDataLst>
          </p:nvPr>
        </p:nvSpPr>
        <p:spPr>
          <a:xfrm>
            <a:off x="857250" y="468566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1311"/>
              <a:lumOff val="7868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933450" y="4696330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3">
                    <a:lumMod val="4022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打磨</a:t>
            </a:r>
            <a:endParaRPr sz="1200" b="1">
              <a:solidFill>
                <a:schemeClr val="accent3">
                  <a:lumMod val="4022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1390726" y="4654896"/>
            <a:ext cx="3600679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虚心听取</a:t>
            </a:r>
            <a:r>
              <a:rPr sz="1350" b="1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rPr>
              <a:t>修改意见</a:t>
            </a: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，在反复打磨中提升水平。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2"/>
            </p:custDataLst>
          </p:nvPr>
        </p:nvSpPr>
        <p:spPr>
          <a:xfrm>
            <a:off x="6195695" y="3481070"/>
            <a:ext cx="5419725" cy="2171700"/>
          </a:xfrm>
          <a:custGeom>
            <a:avLst/>
            <a:gdLst>
              <a:gd name="sw" fmla="*/ 1 w 8535"/>
              <a:gd name="sh" fmla="*/ 1 h 3420"/>
              <a:gd name="mins" fmla="min sw sh"/>
              <a:gd name="dsw" fmla="+- 0 sw mins"/>
              <a:gd name="dsh" fmla="+- 0 sh mins"/>
              <a:gd name="p0x0" fmla="*/ 120 w 8535"/>
              <a:gd name="p0y0" fmla="*/ 0 h 3420"/>
              <a:gd name="p0x1" fmla="*/ 8415 w 8535"/>
              <a:gd name="p0y1" fmla="*/ 0 h 3420"/>
              <a:gd name="p0x2" fmla="*/ 8481 w 8535"/>
              <a:gd name="p0y2" fmla="*/ 0 h 3420"/>
              <a:gd name="p0x3" fmla="*/ 8535 w 8535"/>
              <a:gd name="p0y3" fmla="*/ 53 h 3420"/>
              <a:gd name="p0x4" fmla="*/ 8535 w 8535"/>
              <a:gd name="p0y4" fmla="*/ 120 h 3420"/>
              <a:gd name="p0x5" fmla="*/ 8535 w 8535"/>
              <a:gd name="p0y5" fmla="*/ 3300 h 3420"/>
              <a:gd name="p0x6" fmla="*/ 8535 w 8535"/>
              <a:gd name="p0y6" fmla="*/ 3366 h 3420"/>
              <a:gd name="p0x7" fmla="*/ 8481 w 8535"/>
              <a:gd name="p0y7" fmla="*/ 3420 h 3420"/>
              <a:gd name="p0x8" fmla="*/ 8415 w 8535"/>
              <a:gd name="p0y8" fmla="*/ 3420 h 3420"/>
              <a:gd name="p0x9" fmla="*/ 120 w 8535"/>
              <a:gd name="p0y9" fmla="*/ 3420 h 3420"/>
              <a:gd name="p0x10" fmla="*/ 53 w 8535"/>
              <a:gd name="p0y10" fmla="*/ 3420 h 3420"/>
              <a:gd name="p0x11" fmla="*/ 0 w 8535"/>
              <a:gd name="p0y11" fmla="*/ 3366 h 3420"/>
              <a:gd name="p0x12" fmla="*/ 0 w 8535"/>
              <a:gd name="p0y12" fmla="*/ 3300 h 3420"/>
              <a:gd name="p0x13" fmla="*/ 0 w 8535"/>
              <a:gd name="p0y13" fmla="*/ 120 h 3420"/>
              <a:gd name="p0x14" fmla="*/ 0 w 8535"/>
              <a:gd name="p0y14" fmla="*/ 53 h 3420"/>
              <a:gd name="p0x15" fmla="*/ 53 w 8535"/>
              <a:gd name="p0y15" fmla="*/ 0 h 3420"/>
              <a:gd name="p0x16" fmla="*/ 120 w 8535"/>
              <a:gd name="p0y16" fmla="*/ 0 h 3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BFF"/>
          </a:solidFill>
          <a:ln w="9525" cmpd="sng">
            <a:solidFill>
              <a:srgbClr val="B8C8DC"/>
            </a:solidFill>
            <a:prstDash val="solid"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6353175" y="3600450"/>
            <a:ext cx="5105400" cy="370840"/>
            <a:chOff x="10005" y="5670"/>
            <a:chExt cx="8040" cy="584"/>
          </a:xfrm>
        </p:grpSpPr>
        <p:sp>
          <p:nvSpPr>
            <p:cNvPr id="38" name="任意多边形 37"/>
            <p:cNvSpPr/>
            <p:nvPr>
              <p:custDataLst>
                <p:tags r:id="rId33"/>
              </p:custDataLst>
            </p:nvPr>
          </p:nvSpPr>
          <p:spPr>
            <a:xfrm>
              <a:off x="10005" y="5670"/>
              <a:ext cx="8040" cy="585"/>
            </a:xfrm>
            <a:custGeom>
              <a:avLst/>
              <a:gdLst>
                <a:gd name="sw" fmla="*/ 1 w 8040"/>
                <a:gd name="sh" fmla="*/ 1 h 585"/>
                <a:gd name="mins" fmla="min sw sh"/>
                <a:gd name="dsw" fmla="+- 0 sw mins"/>
                <a:gd name="dsh" fmla="+- 0 sh mins"/>
                <a:gd name="p0x0" fmla="*/ 0 w 8040"/>
                <a:gd name="p0y0" fmla="*/ 0 h 585"/>
                <a:gd name="p0x1" fmla="*/ 8040 w 8040"/>
                <a:gd name="p0y1" fmla="*/ 0 h 585"/>
                <a:gd name="p0x2" fmla="*/ 8040 w 8040"/>
                <a:gd name="p0y2" fmla="*/ 585 h 585"/>
                <a:gd name="p0x3" fmla="*/ 0 w 8040"/>
                <a:gd name="p0y3" fmla="*/ 585 h 585"/>
                <a:gd name="p0x4" fmla="*/ 0 w 804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4"/>
              </p:custDataLst>
            </p:nvPr>
          </p:nvSpPr>
          <p:spPr>
            <a:xfrm>
              <a:off x="10005" y="6240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AD6E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任意多边形 40"/>
          <p:cNvSpPr/>
          <p:nvPr>
            <p:custDataLst>
              <p:tags r:id="rId35"/>
            </p:custDataLst>
          </p:nvPr>
        </p:nvSpPr>
        <p:spPr>
          <a:xfrm>
            <a:off x="6353175" y="36099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1A1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6"/>
            </p:custDataLst>
          </p:nvPr>
        </p:nvSpPr>
        <p:spPr>
          <a:xfrm>
            <a:off x="6410249" y="364331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纪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37"/>
            </p:custDataLst>
          </p:nvPr>
        </p:nvSpPr>
        <p:spPr>
          <a:xfrm>
            <a:off x="6696075" y="3585210"/>
            <a:ext cx="6949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守纪</a:t>
            </a:r>
            <a:endParaRPr b="1" spc="36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38"/>
            </p:custDataLst>
          </p:nvPr>
        </p:nvSpPr>
        <p:spPr>
          <a:xfrm>
            <a:off x="6357620" y="4585335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84981"/>
              <a:lumOff val="15019"/>
            </a:schemeClr>
          </a:solidFill>
          <a:ln w="9525" cmpd="sng">
            <a:solidFill>
              <a:srgbClr val="D6E2F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39"/>
            </p:custDataLst>
          </p:nvPr>
        </p:nvSpPr>
        <p:spPr>
          <a:xfrm>
            <a:off x="6477000" y="468566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6">
              <a:lumMod val="23808"/>
              <a:lumOff val="7619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6553200" y="4696330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8B1A1A"/>
                </a:solidFill>
                <a:latin typeface="微软雅黑" panose="020B0503020204020204" charset="-122"/>
                <a:ea typeface="微软雅黑" panose="020B0503020204020204" charset="-122"/>
              </a:rPr>
              <a:t>规范</a:t>
            </a:r>
            <a:endParaRPr sz="1200" b="1">
              <a:solidFill>
                <a:srgbClr val="8B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1"/>
            </p:custDataLst>
          </p:nvPr>
        </p:nvSpPr>
        <p:spPr>
          <a:xfrm>
            <a:off x="7010476" y="4654896"/>
            <a:ext cx="3943579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严格遵守</a:t>
            </a:r>
            <a:r>
              <a:rPr sz="1350" b="1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保密与流程规定</a:t>
            </a:r>
            <a:r>
              <a:rPr sz="1350">
                <a:solidFill>
                  <a:srgbClr val="1C2430"/>
                </a:solidFill>
                <a:latin typeface="微软雅黑" panose="020B0503020204020204" charset="-122"/>
                <a:ea typeface="微软雅黑" panose="020B0503020204020204" charset="-122"/>
              </a:rPr>
              <a:t>，确保办理安全规范。</a:t>
            </a:r>
            <a:endParaRPr sz="1350">
              <a:solidFill>
                <a:srgbClr val="1C243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42"/>
            </p:custDataLst>
          </p:nvPr>
        </p:nvSpPr>
        <p:spPr>
          <a:xfrm>
            <a:off x="571500" y="581025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5CD6"/>
          </a:solidFill>
          <a:ln>
            <a:noFill/>
          </a:ln>
          <a:effectLst>
            <a:outerShdw blurRad="85725" dist="19050" dir="5399999" algn="ctr" rotWithShape="0">
              <a:srgbClr val="1C3A70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762000" y="5985510"/>
            <a:ext cx="98301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每一份准确规范的公文，都是</a:t>
            </a:r>
            <a:r>
              <a:rPr b="1">
                <a:solidFill>
                  <a:srgbClr val="FFF4C2"/>
                </a:solidFill>
                <a:latin typeface="微软雅黑" panose="020B0503020204020204" charset="-122"/>
                <a:ea typeface="微软雅黑" panose="020B0503020204020204" charset="-122"/>
              </a:rPr>
              <a:t>对岗位的负责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；每一次高效顺畅的办文，都是</a:t>
            </a:r>
            <a:r>
              <a:rPr b="1">
                <a:solidFill>
                  <a:srgbClr val="FFF4C2"/>
                </a:solidFill>
                <a:latin typeface="微软雅黑" panose="020B0503020204020204" charset="-122"/>
                <a:ea typeface="微软雅黑" panose="020B0503020204020204" charset="-122"/>
              </a:rPr>
              <a:t>服务大局的体现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200"/>
              <a:t>以文辅政，担当作为</a:t>
            </a:r>
            <a:endParaRPr lang="zh-CN" altLang="en-US" sz="52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  <p:tag name="KSO_WM_TEMPLATE_INDEX" val="40490507"/>
  <p:tag name="KSO_WM_TEMPLATE_CATEGORY" val="custom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  <p:tag name="KSO_WM_TEMPLATE_INDEX" val="40490507"/>
  <p:tag name="KSO_WM_TEMPLATE_CATEGORY" val="custom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2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2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2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2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2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2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2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2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2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2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  <p:tag name="KSO_WM_TEMPLATE_INDEX" val="40490507"/>
  <p:tag name="KSO_WM_TEMPLATE_CATEGORY" val="custom"/>
</p:tagLst>
</file>

<file path=ppt/tags/tag1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507"/>
  <p:tag name="KSO_WM_TEMPLATE_CATEGORY" val="custom"/>
</p:tagLst>
</file>

<file path=ppt/tags/tag2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INDEX" val="40490507"/>
  <p:tag name="KSO_WM_TEMPLATE_CATEGORY" val="custom"/>
</p:tagLst>
</file>

<file path=ppt/tags/tag2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INDEX" val="40490507"/>
  <p:tag name="KSO_WM_TEMPLATE_CATEGORY" val="custom"/>
</p:tagLst>
</file>

<file path=ppt/tags/tag2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2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2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2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TEMPLATE_INDEX" val="40490507"/>
  <p:tag name="KSO_WM_TEMPLATE_CATEGORY" val="custom"/>
</p:tagLst>
</file>

<file path=ppt/tags/tag2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  <p:tag name="KSO_WM_TEMPLATE_INDEX" val="40490507"/>
  <p:tag name="KSO_WM_TEMPLATE_CATEGORY" val="custom"/>
</p:tagLst>
</file>

<file path=ppt/tags/tag2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TEMPLATE_INDEX" val="40490507"/>
  <p:tag name="KSO_WM_TEMPLATE_CATEGORY" val="custom"/>
</p:tagLst>
</file>

<file path=ppt/tags/tag3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  <p:tag name="KSO_WM_TEMPLATE_INDEX" val="40490507"/>
  <p:tag name="KSO_WM_TEMPLATE_CATEGORY" val="custom"/>
</p:tagLst>
</file>

<file path=ppt/tags/tag3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3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3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  <p:tag name="KSO_WM_TEMPLATE_INDEX" val="40490507"/>
  <p:tag name="KSO_WM_TEMPLATE_CATEGORY" val="custom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  <p:tag name="KSO_WM_TEMPLATE_INDEX" val="40490507"/>
  <p:tag name="KSO_WM_TEMPLATE_CATEGORY" val="custom"/>
</p:tagLst>
</file>

<file path=ppt/tags/tag3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3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3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3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4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4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4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INDEX" val="40490507"/>
  <p:tag name="KSO_WM_TEMPLATE_CATEGORY" val="custom"/>
</p:tagLst>
</file>

<file path=ppt/tags/tag4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4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4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  <p:tag name="KSO_WM_TEMPLATE_INDEX" val="40490507"/>
  <p:tag name="KSO_WM_TEMPLATE_CATEGORY" val="custom"/>
</p:tagLst>
</file>

<file path=ppt/tags/tag4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4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4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  <p:tag name="KSO_WM_TEMPLATE_INDEX" val="40490507"/>
  <p:tag name="KSO_WM_TEMPLATE_CATEGORY" val="custom"/>
</p:tagLst>
</file>

<file path=ppt/tags/tag5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9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9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9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9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9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5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9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9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9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f51acce4feb227006b153cc70611a818160e051"/>
  <p:tag name="KSO_WM_NEWLAYOUT_ID" val="3472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0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41e82727be23362da9c0b29dc026ae650709d6"/>
  <p:tag name="KSO_WM_NEWLAYOUT_ID" val="3478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3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8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705526eadd9f56746d1a99dbde63d7dde6e460d"/>
  <p:tag name="KSO_WM_NEWLAYOUT_ID" val="3482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0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0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0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0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10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3d674a22dda3ed041a6e1d84f7a753429fe3753f"/>
  <p:tag name="KSO_WM_NEWLAYOUT_ID" val="1"/>
</p:tagLst>
</file>

<file path=ppt/tags/tag1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106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1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10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1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11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1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1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1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1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1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2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40490507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50"/>
  <p:tag name="KSO_WM_TEMPLATE_CATEGORY" val="custom"/>
  <p:tag name="KSO_WM_TEMPLATE_INDEX" val="40490507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27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4b787e1769c53a6b"/>
  <p:tag name="KSO_WM_TEMPLATE_THUMBS_INDEX" val="1、9"/>
  <p:tag name="KSO_WM_TEMPLATE_INDEX" val="40490507"/>
  <p:tag name="KSO_WM_TEMPLATE_CATEGORY" val="custom"/>
  <p:tag name="KSO_WM_TEMPLATE_MASTER_TYPE" val="0"/>
  <p:tag name="KSO_WM_TAG_VERSION" val="3.0"/>
</p:tagLst>
</file>

<file path=ppt/tags/tag128.xml><?xml version="1.0" encoding="utf-8"?>
<p:tagLst xmlns:p="http://schemas.openxmlformats.org/presentationml/2006/main">
  <p:tag name="KSO_WM_AITEMPLATE_STYLE_ID" val="69796627419"/>
</p:tagLst>
</file>

<file path=ppt/tags/tag12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f51acce4feb227006b153cc70611a818160e051"/>
  <p:tag name="KSO_WM_NEWLAYOUT_ID" val="3472"/>
  <p:tag name="KSO_WM_UNIT_PRESET_TEXT" val="单击此处&#10;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30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PRESET_TEXT" val="BY WPS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31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4b787e1769c53a6b"/>
  <p:tag name="KSO_WM_TEMPLATE_THUMBS_INDEX" val="1、9"/>
  <p:tag name="KSO_WM_TEMPLATE_INDEX" val="40490507"/>
  <p:tag name="KSO_WM_TEMPLATE_CATEGORY" val="custom"/>
  <p:tag name="KSO_WM_SLIDE_INDEX" val="1"/>
  <p:tag name="KSO_WM_SLIDE_ID" val="custom40490507_1"/>
  <p:tag name="KSO_WM_TEMPLATE_MASTER_TYPE" val="0"/>
  <p:tag name="KSO_WM_SLIDE_LAYOUT" val="a_f"/>
  <p:tag name="KSO_WM_SLIDE_LAYOUT_CNT" val="1_2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41e82727be23362da9c0b29dc026ae650709d6"/>
  <p:tag name="KSO_WM_NEWLAYOUT_ID" val="3478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66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d635315789958f2d"/>
  <p:tag name="KSO_WM_TEMPLATE_INDEX" val="40490507"/>
  <p:tag name="KSO_WM_TEMPLATE_CATEGORY" val="custom"/>
  <p:tag name="KSO_WM_SLIDE_INDEX" val="3"/>
  <p:tag name="KSO_WM_SLIDE_ID" val="custom40490507_7"/>
  <p:tag name="KSO_WM_TEMPLATE_MASTER_TYPE" val="0"/>
  <p:tag name="KSO_WM_SLIDE_LAYOUT" val="a_e"/>
  <p:tag name="KSO_WM_SLIDE_LAYOUT_CNT" val="1_1"/>
  <p:tag name="KSO_WM_TAG_VERSION" val="3.0"/>
</p:tagLst>
</file>

<file path=ppt/tags/tag1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41e82727be23362da9c0b29dc026ae650709d6"/>
  <p:tag name="KSO_WM_NEWLAYOUT_ID" val="3478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276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277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d635315789958f2d"/>
  <p:tag name="KSO_WM_TEMPLATE_INDEX" val="40490507"/>
  <p:tag name="KSO_WM_TEMPLATE_CATEGORY" val="custom"/>
  <p:tag name="KSO_WM_SLIDE_INDEX" val="3"/>
  <p:tag name="KSO_WM_SLIDE_ID" val="custom40490507_7"/>
  <p:tag name="KSO_WM_TEMPLATE_MASTER_TYPE" val="0"/>
  <p:tag name="KSO_WM_SLIDE_LAYOUT" val="a_e"/>
  <p:tag name="KSO_WM_SLIDE_LAYOUT_CNT" val="1_1"/>
  <p:tag name="KSO_WM_TAG_VERSION" val="3.0"/>
</p:tagLst>
</file>

<file path=ppt/tags/tag27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41e82727be23362da9c0b29dc026ae650709d6"/>
  <p:tag name="KSO_WM_NEWLAYOUT_ID" val="3478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38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386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d635315789958f2d"/>
  <p:tag name="KSO_WM_TEMPLATE_INDEX" val="40490507"/>
  <p:tag name="KSO_WM_TEMPLATE_CATEGORY" val="custom"/>
  <p:tag name="KSO_WM_SLIDE_INDEX" val="3"/>
  <p:tag name="KSO_WM_SLIDE_ID" val="custom40490507_7"/>
  <p:tag name="KSO_WM_TEMPLATE_MASTER_TYPE" val="0"/>
  <p:tag name="KSO_WM_SLIDE_LAYOUT" val="a_e"/>
  <p:tag name="KSO_WM_SLIDE_LAYOUT_CNT" val="1_1"/>
  <p:tag name="KSO_WM_TAG_VERSION" val="3.0"/>
</p:tagLst>
</file>

<file path=ppt/tags/tag38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i"/>
  <p:tag name="KSO_WM_UNIT_INDEX" val="79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i"/>
  <p:tag name="KSO_WM_UNIT_INDEX" val="81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83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85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i"/>
  <p:tag name="KSO_WM_UNIT_INDEX" val="89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i"/>
  <p:tag name="KSO_WM_UNIT_INDEX" val="90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91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i"/>
  <p:tag name="KSO_WM_UNIT_INDEX" val="92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i"/>
  <p:tag name="KSO_WM_UNIT_INDEX" val="93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i"/>
  <p:tag name="KSO_WM_UNIT_INDEX" val="96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97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98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i"/>
  <p:tag name="KSO_WM_UNIT_INDEX" val="99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100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2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5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23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5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25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5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29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53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31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53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3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35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53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37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53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39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54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42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54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44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545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54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4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48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54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5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51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552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53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554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55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57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558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559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560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561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56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6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64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565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566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567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568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56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7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71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572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573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574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57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7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77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57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79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580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581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582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583.xml><?xml version="1.0" encoding="utf-8"?>
<p:tagLst xmlns:p="http://schemas.openxmlformats.org/presentationml/2006/main">
  <p:tag name="KSO_WM_UNIT_TYPE" val="i"/>
  <p:tag name="KSO_WM_UNIT_INDEX" val="79"/>
  <p:tag name="KSO_WM_BEAUTIFY_FLAG" val="#wm#"/>
  <p:tag name="KSO_WM_TAG_VERSION" val="3.0"/>
</p:tagLst>
</file>

<file path=ppt/tags/tag58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8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586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587.xml><?xml version="1.0" encoding="utf-8"?>
<p:tagLst xmlns:p="http://schemas.openxmlformats.org/presentationml/2006/main">
  <p:tag name="KSO_WM_UNIT_TYPE" val="i"/>
  <p:tag name="KSO_WM_UNIT_INDEX" val="83"/>
  <p:tag name="KSO_WM_BEAUTIFY_FLAG" val="#wm#"/>
  <p:tag name="KSO_WM_TAG_VERSION" val="3.0"/>
</p:tagLst>
</file>

<file path=ppt/tags/tag588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589.xml><?xml version="1.0" encoding="utf-8"?>
<p:tagLst xmlns:p="http://schemas.openxmlformats.org/presentationml/2006/main">
  <p:tag name="KSO_WM_UNIT_TYPE" val="i"/>
  <p:tag name="KSO_WM_UNIT_INDEX" val="85"/>
  <p:tag name="KSO_WM_BEAUTIFY_FLAG" val="#wm#"/>
  <p:tag name="KSO_WM_TAG_VERSION" val="3.0"/>
</p:tagLst>
</file>

<file path=ppt/tags/tag590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59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592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593.xml><?xml version="1.0" encoding="utf-8"?>
<p:tagLst xmlns:p="http://schemas.openxmlformats.org/presentationml/2006/main">
  <p:tag name="KSO_WM_UNIT_TYPE" val="i"/>
  <p:tag name="KSO_WM_UNIT_INDEX" val="89"/>
  <p:tag name="KSO_WM_BEAUTIFY_FLAG" val="#wm#"/>
  <p:tag name="KSO_WM_TAG_VERSION" val="3.0"/>
</p:tagLst>
</file>

<file path=ppt/tags/tag594.xml><?xml version="1.0" encoding="utf-8"?>
<p:tagLst xmlns:p="http://schemas.openxmlformats.org/presentationml/2006/main">
  <p:tag name="KSO_WM_UNIT_TYPE" val="i"/>
  <p:tag name="KSO_WM_UNIT_INDEX" val="90"/>
  <p:tag name="KSO_WM_BEAUTIFY_FLAG" val="#wm#"/>
  <p:tag name="KSO_WM_TAG_VERSION" val="3.0"/>
</p:tagLst>
</file>

<file path=ppt/tags/tag595.xml><?xml version="1.0" encoding="utf-8"?>
<p:tagLst xmlns:p="http://schemas.openxmlformats.org/presentationml/2006/main">
  <p:tag name="KSO_WM_UNIT_TYPE" val="i"/>
  <p:tag name="KSO_WM_UNIT_INDEX" val="91"/>
  <p:tag name="KSO_WM_BEAUTIFY_FLAG" val="#wm#"/>
  <p:tag name="KSO_WM_TAG_VERSION" val="3.0"/>
</p:tagLst>
</file>

<file path=ppt/tags/tag596.xml><?xml version="1.0" encoding="utf-8"?>
<p:tagLst xmlns:p="http://schemas.openxmlformats.org/presentationml/2006/main">
  <p:tag name="KSO_WM_UNIT_TYPE" val="i"/>
  <p:tag name="KSO_WM_UNIT_INDEX" val="92"/>
  <p:tag name="KSO_WM_BEAUTIFY_FLAG" val="#wm#"/>
  <p:tag name="KSO_WM_TAG_VERSION" val="3.0"/>
</p:tagLst>
</file>

<file path=ppt/tags/tag597.xml><?xml version="1.0" encoding="utf-8"?>
<p:tagLst xmlns:p="http://schemas.openxmlformats.org/presentationml/2006/main">
  <p:tag name="KSO_WM_UNIT_TYPE" val="i"/>
  <p:tag name="KSO_WM_UNIT_INDEX" val="93"/>
  <p:tag name="KSO_WM_BEAUTIFY_FLAG" val="#wm#"/>
  <p:tag name="KSO_WM_TAG_VERSION" val="3.0"/>
</p:tagLst>
</file>

<file path=ppt/tags/tag59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599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60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0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06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607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60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0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1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1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1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1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2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2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2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2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2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2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2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2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2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3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3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3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3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3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3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3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37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38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3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40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64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4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43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644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64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64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47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64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49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650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65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52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6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41e82727be23362da9c0b29dc026ae650709d6"/>
  <p:tag name="KSO_WM_NEWLAYOUT_ID" val="3478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5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655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d635315789958f2d"/>
  <p:tag name="KSO_WM_TEMPLATE_INDEX" val="40490507"/>
  <p:tag name="KSO_WM_TEMPLATE_CATEGORY" val="custom"/>
  <p:tag name="KSO_WM_SLIDE_INDEX" val="3"/>
  <p:tag name="KSO_WM_SLIDE_ID" val="custom40490507_7"/>
  <p:tag name="KSO_WM_TEMPLATE_MASTER_TYPE" val="0"/>
  <p:tag name="KSO_WM_SLIDE_LAYOUT" val="a_e"/>
  <p:tag name="KSO_WM_SLIDE_LAYOUT_CNT" val="1_1"/>
  <p:tag name="KSO_WM_TAG_VERSION" val="3.0"/>
</p:tagLst>
</file>

<file path=ppt/tags/tag6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6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6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6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6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6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6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6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7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7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7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74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67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7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7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7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7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8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8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8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8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8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8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8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8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8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9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9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92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693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94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69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9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9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69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9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00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70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0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03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70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0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06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70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0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1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2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2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2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2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2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2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2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3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3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3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3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3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3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3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4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4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4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4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5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6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6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6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6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6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6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6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6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7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7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7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7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7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7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7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7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7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8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8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8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8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8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86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787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78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8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9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79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9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9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9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9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9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9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9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9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0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0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02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80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0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80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0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0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0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1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1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1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1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1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1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816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81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81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81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82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21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2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23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82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25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82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2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41e82727be23362da9c0b29dc026ae650709d6"/>
  <p:tag name="KSO_WM_NEWLAYOUT_ID" val="3478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2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829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d635315789958f2d"/>
  <p:tag name="KSO_WM_TEMPLATE_INDEX" val="40490507"/>
  <p:tag name="KSO_WM_TEMPLATE_CATEGORY" val="custom"/>
  <p:tag name="KSO_WM_SLIDE_INDEX" val="3"/>
  <p:tag name="KSO_WM_SLIDE_ID" val="custom40490507_7"/>
  <p:tag name="KSO_WM_TEMPLATE_MASTER_TYPE" val="0"/>
  <p:tag name="KSO_WM_SLIDE_LAYOUT" val="a_e"/>
  <p:tag name="KSO_WM_SLIDE_LAYOUT_CNT" val="1_1"/>
  <p:tag name="KSO_WM_TAG_VERSION" val="3.0"/>
</p:tagLst>
</file>

<file path=ppt/tags/tag8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3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3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3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4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4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4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4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4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4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4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5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85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85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5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54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855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85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85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858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859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860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861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862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8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7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7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7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7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7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7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87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7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79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880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88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82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883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88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8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8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8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8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9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89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9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9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9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9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89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9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0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0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0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0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0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0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0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0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0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0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12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9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1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1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1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1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2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2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2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3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3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3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3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41e82727be23362da9c0b29dc026ae650709d6"/>
  <p:tag name="KSO_WM_NEWLAYOUT_ID" val="3478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3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939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d635315789958f2d"/>
  <p:tag name="KSO_WM_TEMPLATE_INDEX" val="40490507"/>
  <p:tag name="KSO_WM_TEMPLATE_CATEGORY" val="custom"/>
  <p:tag name="KSO_WM_SLIDE_INDEX" val="3"/>
  <p:tag name="KSO_WM_SLIDE_ID" val="custom40490507_7"/>
  <p:tag name="KSO_WM_TEMPLATE_MASTER_TYPE" val="0"/>
  <p:tag name="KSO_WM_SLIDE_LAYOUT" val="a_e"/>
  <p:tag name="KSO_WM_SLIDE_LAYOUT_CNT" val="1_1"/>
  <p:tag name="KSO_WM_TAG_VERSION" val="3.0"/>
</p:tagLst>
</file>

<file path=ppt/tags/tag94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4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50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9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5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5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9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6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6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6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6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9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7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7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9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8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8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8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8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8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88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98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9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9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9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99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9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998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99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000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00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0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03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004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00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0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07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100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0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01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705526eadd9f56746d1a99dbde63d7dde6e460d"/>
  <p:tag name="KSO_WM_NEWLAYOUT_ID" val="3482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507"/>
  <p:tag name="KSO_WM_TEMPLATE_CATEGORY" val="custom"/>
</p:tagLst>
</file>

<file path=ppt/tags/tag1011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06be46c9219ad451"/>
  <p:tag name="KSO_WM_TEMPLATE_INDEX" val="40490507"/>
  <p:tag name="KSO_WM_TEMPLATE_CATEGORY" val="custom"/>
  <p:tag name="KSO_WM_SLIDE_INDEX" val="5"/>
  <p:tag name="KSO_WM_SLIDE_ID" val="custom40490507_9"/>
  <p:tag name="KSO_WM_TEMPLATE_MASTER_TYPE" val="0"/>
  <p:tag name="KSO_WM_SLIDE_LAYOUT" val="a_b"/>
  <p:tag name="KSO_WM_SLIDE_LAYOUT_CNT" val="1_1"/>
  <p:tag name="KSO_WM_TAG_VERSION" val="3.0"/>
</p:tagLst>
</file>

<file path=ppt/tags/tag1012.xml><?xml version="1.0" encoding="utf-8"?>
<p:tagLst xmlns:p="http://schemas.openxmlformats.org/presentationml/2006/main">
  <p:tag name="COMMONDATA" val="eyJoZGlkIjoiYzQ2OTgzZTRjZjAzOWI2M2EyY2E2YTQwYWZkY2EwODkifQ=="/>
</p:tagLst>
</file>

<file path=ppt/theme/theme1.xml><?xml version="1.0" encoding="utf-8"?>
<a:theme xmlns:a="http://schemas.openxmlformats.org/drawingml/2006/main" name="简约风蓝色通用职场办公">
  <a:themeElements>
    <a:clrScheme name="自定义 963">
      <a:dk1>
        <a:srgbClr val="000000"/>
      </a:dk1>
      <a:lt1>
        <a:srgbClr val="FFFFFF"/>
      </a:lt1>
      <a:dk2>
        <a:srgbClr val="001548"/>
      </a:dk2>
      <a:lt2>
        <a:srgbClr val="EBF3FF"/>
      </a:lt2>
      <a:accent1>
        <a:srgbClr val="2875FF"/>
      </a:accent1>
      <a:accent2>
        <a:srgbClr val="10A5E4"/>
      </a:accent2>
      <a:accent3>
        <a:srgbClr val="1BE7EF"/>
      </a:accent3>
      <a:accent4>
        <a:srgbClr val="F4B800"/>
      </a:accent4>
      <a:accent5>
        <a:srgbClr val="FF7429"/>
      </a:accent5>
      <a:accent6>
        <a:srgbClr val="F84949"/>
      </a:accent6>
      <a:hlink>
        <a:srgbClr val="304FFE"/>
      </a:hlink>
      <a:folHlink>
        <a:srgbClr val="492067"/>
      </a:folHlink>
    </a:clrScheme>
    <a:fontScheme name="自定义 1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3511</Words>
  <Application>WPS 演示</Application>
  <PresentationFormat>宽屏</PresentationFormat>
  <Paragraphs>741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Arial</vt:lpstr>
      <vt:lpstr>宋体</vt:lpstr>
      <vt:lpstr>Wingdings</vt:lpstr>
      <vt:lpstr>Times New Roman</vt:lpstr>
      <vt:lpstr>微软雅黑</vt:lpstr>
      <vt:lpstr>方正黑体_GBK</vt:lpstr>
      <vt:lpstr>宋体</vt:lpstr>
      <vt:lpstr>Arial Unicode MS</vt:lpstr>
      <vt:lpstr>等线</vt:lpstr>
      <vt:lpstr>C059</vt:lpstr>
      <vt:lpstr>方正书宋_GBK</vt:lpstr>
      <vt:lpstr>微软雅黑</vt:lpstr>
      <vt:lpstr>方正兰亭黑简体</vt:lpstr>
      <vt:lpstr>简约风蓝色通用职场办公</vt:lpstr>
      <vt:lpstr>服务大局定好位 忠诚履职服务好</vt:lpstr>
      <vt:lpstr>PowerPoint 演示文稿</vt:lpstr>
      <vt:lpstr>认识公文</vt:lpstr>
      <vt:lpstr>PowerPoint 演示文稿</vt:lpstr>
      <vt:lpstr>PowerPoint 演示文稿</vt:lpstr>
      <vt:lpstr>PowerPoint 演示文稿</vt:lpstr>
      <vt:lpstr>行文逻辑</vt:lpstr>
      <vt:lpstr>PowerPoint 演示文稿</vt:lpstr>
      <vt:lpstr>PowerPoint 演示文稿</vt:lpstr>
      <vt:lpstr>PowerPoint 演示文稿</vt:lpstr>
      <vt:lpstr>格式与语言</vt:lpstr>
      <vt:lpstr>PowerPoint 演示文稿</vt:lpstr>
      <vt:lpstr>PowerPoint 演示文稿</vt:lpstr>
      <vt:lpstr>PowerPoint 演示文稿</vt:lpstr>
      <vt:lpstr>PowerPoint 演示文稿</vt:lpstr>
      <vt:lpstr>常用文种写作</vt:lpstr>
      <vt:lpstr>PowerPoint 演示文稿</vt:lpstr>
      <vt:lpstr>PowerPoint 演示文稿</vt:lpstr>
      <vt:lpstr>PowerPoint 演示文稿</vt:lpstr>
      <vt:lpstr>PowerPoint 演示文稿</vt:lpstr>
      <vt:lpstr>公文办理流程</vt:lpstr>
      <vt:lpstr>PowerPoint 演示文稿</vt:lpstr>
      <vt:lpstr>PowerPoint 演示文稿</vt:lpstr>
      <vt:lpstr>PowerPoint 演示文稿</vt:lpstr>
      <vt:lpstr>忠诚履职服务大局</vt:lpstr>
      <vt:lpstr>PowerPoint 演示文稿</vt:lpstr>
      <vt:lpstr>PowerPoint 演示文稿</vt:lpstr>
      <vt:lpstr>以文辅政，担当作为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服务大局定好位  忠诚履职服务好</dc:title>
  <dc:creator>O365</dc:creator>
  <cp:lastModifiedBy>志存高远</cp:lastModifiedBy>
  <cp:revision>1</cp:revision>
  <dcterms:created xsi:type="dcterms:W3CDTF">2026-10-09T02:01:48Z</dcterms:created>
  <dcterms:modified xsi:type="dcterms:W3CDTF">2026-10-09T02:01:48Z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08F4C63AAF56E3903749C86ABDBF8E39_41</vt:lpwstr>
  </property>
  <property fmtid="{D5CDD505-2E9C-101B-9397-08002B2CF9AE}" pid="3" name="KSOProductBuildVer">
    <vt:lpwstr>2052-12.1.2.26885</vt:lpwstr>
  </property>
  <property fmtid="{D5CDD505-2E9C-101B-9397-08002B2CF9AE}" pid="4" name="KSOTemplateUUID">
    <vt:lpwstr>v1.0_ai_69796627419</vt:lpwstr>
  </property>
  <property fmtid="{D5CDD505-2E9C-101B-9397-08002B2CF9AE}" pid="5" name="intentionCode">
    <vt:lpwstr>wps_wpp_generate_changetemplate</vt:lpwstr>
  </property>
  <property fmtid="{D5CDD505-2E9C-101B-9397-08002B2CF9AE}" pid="6" name="KSOAIPPTCode">
    <vt:lpwstr>pGUj16G5mUkCukUbHfJ4fF5VFWkcIeCXxd/13FBKUkh+JrLVKpF1DMweyOsgP6IoWY0D5J5L1JPsGvNvaK3kYPKy5WJ2LZAY6YZKiymSUlm3Dv0nc4Y/NhD7vQNCG3LZcPTdYh/EsCPioXIb2mapxcKGWSQYEuyuffF0y+EDnZJfYTGymIkGBH41COPoPND9T74gOXWDjLVYl2Tzx9SInCt9s4ytMJcptY8PQtllvZk77sscKXLcgv8ih0y9MLcNyXF+1mOj/T+rzNkZYLpw9I794O9cZwvKfbWI5IJh11AUeMc8ECkXQPuLpMQDOTDUFFYKHzjAhWmijfhxRqMo8A==</vt:lpwstr>
  </property>
</Properties>
</file>