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615515313-3"/>
          <p:cNvSpPr/>
          <p:nvPr/>
        </p:nvSpPr>
        <p:spPr>
          <a:xfrm>
            <a:off x="0" y="0"/>
            <a:ext cx="864394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98000">
                <a:srgbClr val="D8D2C7">
                  <a:alpha val="0"/>
                </a:srgbClr>
              </a:gs>
              <a:gs pos="100000">
                <a:srgbClr val="D8D2C7">
                  <a:alpha val="3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3" name="el-1791615515319-5"/>
          <p:cNvCxnSpPr/>
          <p:nvPr/>
        </p:nvCxnSpPr>
        <p:spPr>
          <a:xfrm>
            <a:off x="860822" y="0"/>
            <a:ext cx="914" cy="5143500"/>
          </a:xfrm>
          <a:prstGeom prst="line">
            <a:avLst/>
          </a:prstGeom>
          <a:ln w="7144" cap="flat">
            <a:solidFill>
              <a:srgbClr val="D8D2C7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615515315-4"/>
          <p:cNvSpPr/>
          <p:nvPr/>
        </p:nvSpPr>
        <p:spPr>
          <a:xfrm>
            <a:off x="8279606" y="0"/>
            <a:ext cx="864394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98000">
                <a:srgbClr val="D8D2C7">
                  <a:alpha val="0"/>
                </a:srgbClr>
              </a:gs>
              <a:gs pos="100000">
                <a:srgbClr val="D8D2C7">
                  <a:alpha val="3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5" name="el-1791615515319-6"/>
          <p:cNvCxnSpPr/>
          <p:nvPr/>
        </p:nvCxnSpPr>
        <p:spPr>
          <a:xfrm>
            <a:off x="8283178" y="0"/>
            <a:ext cx="914" cy="5143500"/>
          </a:xfrm>
          <a:prstGeom prst="line">
            <a:avLst/>
          </a:prstGeom>
          <a:ln w="7144" cap="flat">
            <a:solidFill>
              <a:srgbClr val="D8D2C7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91615515307-2"/>
          <p:cNvCxnSpPr/>
          <p:nvPr/>
        </p:nvCxnSpPr>
        <p:spPr>
          <a:xfrm>
            <a:off x="4286250" y="4968478"/>
            <a:ext cx="571500" cy="914"/>
          </a:xfrm>
          <a:prstGeom prst="line">
            <a:avLst/>
          </a:prstGeom>
          <a:ln w="9525" cap="flat">
            <a:solidFill>
              <a:srgbClr val="C0392B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615515324-7"/>
          <p:cNvSpPr txBox="1"/>
          <p:nvPr/>
        </p:nvSpPr>
        <p:spPr>
          <a:xfrm>
            <a:off x="834390" y="1104379"/>
            <a:ext cx="7475220" cy="520043"/>
          </a:xfrm>
          <a:prstGeom prst="rect">
            <a:avLst/>
          </a:prstGeom>
          <a:noFill/>
          <a:ln>
            <a:noFill/>
          </a:ln>
          <a:effectLst>
            <a:outerShdw dist="10103" dir="2700000" algn="ctr">
              <a:srgbClr val="000000">
                <a:alpha val="3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kumimoji="0" sz="3150" b="1" i="0" u="none" strike="noStrike" kern="0" cap="none" spc="225" normalizeH="0" baseline="0" noProof="1">
                <a:solidFill>
                  <a:srgbClr val="1F4E79"/>
                </a:solidFill>
                <a:latin typeface="黑体"/>
                <a:ea typeface="黑体"/>
                <a:cs typeface="黑体"/>
              </a:rPr>
              <a:t>公文写作专题培训</a:t>
            </a:r>
            <a:endParaRPr kumimoji="0" sz="3150" b="1" i="0" u="none" strike="noStrike" kern="0" cap="none" spc="225" normalizeH="0" baseline="0" noProof="1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131820" y="278828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主讲：笔杆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61551534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" name="el-1791615515351-4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615515354-6"/>
          <p:cNvCxnSpPr/>
          <p:nvPr/>
        </p:nvCxnSpPr>
        <p:spPr>
          <a:xfrm>
            <a:off x="1428862" y="251817"/>
            <a:ext cx="5840239" cy="914"/>
          </a:xfrm>
          <a:prstGeom prst="line">
            <a:avLst/>
          </a:prstGeom>
          <a:ln w="9525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615515360-10"/>
          <p:cNvSpPr/>
          <p:nvPr/>
        </p:nvSpPr>
        <p:spPr>
          <a:xfrm>
            <a:off x="7269100" y="144661"/>
            <a:ext cx="1474850" cy="214313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0716" algn="in">
            <a:solidFill>
              <a:srgbClr val="C0392B"/>
            </a:solidFill>
            <a:prstDash val="solid"/>
          </a:ln>
        </p:spPr>
        <p:txBody>
          <a:bodyPr/>
          <a:lstStyle/>
          <a:p/>
        </p:txBody>
      </p:sp>
      <p:sp>
        <p:nvSpPr>
          <p:cNvPr id="6" name="el-1791615515351-3"/>
          <p:cNvSpPr/>
          <p:nvPr/>
        </p:nvSpPr>
        <p:spPr>
          <a:xfrm>
            <a:off x="514350" y="4779169"/>
            <a:ext cx="85725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615515367-13"/>
          <p:cNvSpPr/>
          <p:nvPr/>
        </p:nvSpPr>
        <p:spPr>
          <a:xfrm>
            <a:off x="2785281" y="796528"/>
            <a:ext cx="3573438" cy="735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8" name="el-1791615515387-29"/>
          <p:cNvCxnSpPr/>
          <p:nvPr/>
        </p:nvCxnSpPr>
        <p:spPr>
          <a:xfrm>
            <a:off x="3446078" y="1028700"/>
            <a:ext cx="914" cy="271463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615515378-19"/>
          <p:cNvSpPr/>
          <p:nvPr/>
        </p:nvSpPr>
        <p:spPr>
          <a:xfrm>
            <a:off x="5679951" y="1035844"/>
            <a:ext cx="457312" cy="257175"/>
          </a:xfrm>
          <a:prstGeom prst="roundRect">
            <a:avLst>
              <a:gd name="adj" fmla="val 7407"/>
            </a:avLst>
          </a:prstGeom>
          <a:solidFill>
            <a:srgbClr val="1F4E79"/>
          </a:solidFill>
          <a:ln w="7144" algn="in">
            <a:solidFill>
              <a:srgbClr val="1F4E79"/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el-1791615515368-14"/>
          <p:cNvSpPr/>
          <p:nvPr/>
        </p:nvSpPr>
        <p:spPr>
          <a:xfrm>
            <a:off x="2785281" y="1689497"/>
            <a:ext cx="3573438" cy="735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1" name="el-1791615515388-30"/>
          <p:cNvCxnSpPr/>
          <p:nvPr/>
        </p:nvCxnSpPr>
        <p:spPr>
          <a:xfrm>
            <a:off x="3446078" y="1921669"/>
            <a:ext cx="914" cy="271463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615515380-22"/>
          <p:cNvSpPr/>
          <p:nvPr/>
        </p:nvSpPr>
        <p:spPr>
          <a:xfrm>
            <a:off x="5679951" y="1928813"/>
            <a:ext cx="457312" cy="257175"/>
          </a:xfrm>
          <a:prstGeom prst="roundRect">
            <a:avLst>
              <a:gd name="adj" fmla="val 7407"/>
            </a:avLst>
          </a:prstGeom>
          <a:solidFill>
            <a:srgbClr val="1F4E79"/>
          </a:solidFill>
          <a:ln w="7144" algn="in">
            <a:solidFill>
              <a:srgbClr val="1F4E79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615515369-15"/>
          <p:cNvSpPr/>
          <p:nvPr/>
        </p:nvSpPr>
        <p:spPr>
          <a:xfrm>
            <a:off x="2785281" y="2582466"/>
            <a:ext cx="3573438" cy="735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4" name="el-1791615515390-31"/>
          <p:cNvCxnSpPr/>
          <p:nvPr/>
        </p:nvCxnSpPr>
        <p:spPr>
          <a:xfrm>
            <a:off x="3446078" y="2814638"/>
            <a:ext cx="914" cy="271463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615515384-25"/>
          <p:cNvSpPr/>
          <p:nvPr/>
        </p:nvSpPr>
        <p:spPr>
          <a:xfrm>
            <a:off x="5679951" y="2821781"/>
            <a:ext cx="457312" cy="257175"/>
          </a:xfrm>
          <a:prstGeom prst="roundRect">
            <a:avLst>
              <a:gd name="adj" fmla="val 7407"/>
            </a:avLst>
          </a:prstGeom>
          <a:solidFill>
            <a:srgbClr val="1F4E79"/>
          </a:solidFill>
          <a:ln w="7144" algn="in">
            <a:solidFill>
              <a:srgbClr val="1F4E79"/>
            </a:solidFill>
            <a:prstDash val="solid"/>
          </a:ln>
        </p:spPr>
        <p:txBody>
          <a:bodyPr/>
          <a:lstStyle/>
          <a:p/>
        </p:txBody>
      </p:sp>
      <p:sp>
        <p:nvSpPr>
          <p:cNvPr id="16" name="el-1791615515369-16"/>
          <p:cNvSpPr/>
          <p:nvPr/>
        </p:nvSpPr>
        <p:spPr>
          <a:xfrm>
            <a:off x="2785281" y="3475434"/>
            <a:ext cx="3573438" cy="7358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615515391-32"/>
          <p:cNvCxnSpPr/>
          <p:nvPr/>
        </p:nvCxnSpPr>
        <p:spPr>
          <a:xfrm>
            <a:off x="3446078" y="3707606"/>
            <a:ext cx="914" cy="271463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615515387-28"/>
          <p:cNvSpPr/>
          <p:nvPr/>
        </p:nvSpPr>
        <p:spPr>
          <a:xfrm>
            <a:off x="5679951" y="3714750"/>
            <a:ext cx="457312" cy="257175"/>
          </a:xfrm>
          <a:prstGeom prst="roundRect">
            <a:avLst>
              <a:gd name="adj" fmla="val 7407"/>
            </a:avLst>
          </a:prstGeom>
          <a:solidFill>
            <a:srgbClr val="1F4E79"/>
          </a:solidFill>
          <a:ln w="7144" algn="in">
            <a:solidFill>
              <a:srgbClr val="1F4E79"/>
            </a:solidFill>
            <a:prstDash val="solid"/>
          </a:ln>
        </p:spPr>
        <p:txBody>
          <a:bodyPr/>
          <a:lstStyle/>
          <a:p/>
        </p:txBody>
      </p:sp>
      <p:sp>
        <p:nvSpPr>
          <p:cNvPr id="19" name="el-179161551534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0" name="el-1791615515352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615515356-8"/>
          <p:cNvSpPr txBox="1"/>
          <p:nvPr/>
        </p:nvSpPr>
        <p:spPr>
          <a:xfrm>
            <a:off x="400050" y="119658"/>
            <a:ext cx="930228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课程内容</a:t>
            </a:r>
            <a:endParaRPr sz="146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615515357-9"/>
          <p:cNvSpPr txBox="1"/>
          <p:nvPr/>
        </p:nvSpPr>
        <p:spPr>
          <a:xfrm>
            <a:off x="7351254" y="169664"/>
            <a:ext cx="1728738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56">
                <a:solidFill>
                  <a:srgbClr val="C0392B"/>
                </a:solidFill>
                <a:latin typeface="FangSong"/>
                <a:ea typeface="FangSong"/>
                <a:cs typeface="FangSong"/>
              </a:rPr>
              <a:t>公文进阶 · 第1页/共21页</a:t>
            </a:r>
            <a:endParaRPr sz="900" b="1" spc="56">
              <a:solidFill>
                <a:srgbClr val="C0392B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23" name="el-1791615515375-17"/>
          <p:cNvSpPr txBox="1"/>
          <p:nvPr/>
        </p:nvSpPr>
        <p:spPr>
          <a:xfrm>
            <a:off x="2745276" y="1028700"/>
            <a:ext cx="772954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130" b="1" spc="56">
                <a:solidFill>
                  <a:srgbClr val="C0392B"/>
                </a:solidFill>
                <a:latin typeface="黑体"/>
                <a:ea typeface="黑体"/>
                <a:cs typeface="黑体"/>
              </a:rPr>
              <a:t>壹</a:t>
            </a:r>
            <a:endParaRPr sz="2130" b="1" spc="56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615515396-33"/>
          <p:cNvSpPr txBox="1"/>
          <p:nvPr/>
        </p:nvSpPr>
        <p:spPr>
          <a:xfrm>
            <a:off x="3649675" y="917972"/>
            <a:ext cx="2126717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00" b="1" spc="28">
                <a:solidFill>
                  <a:srgbClr val="2B2B2B"/>
                </a:solidFill>
                <a:latin typeface="黑体"/>
                <a:ea typeface="黑体"/>
                <a:cs typeface="黑体"/>
              </a:rPr>
              <a:t>第一章 · 规范筑基</a:t>
            </a:r>
            <a:endParaRPr sz="1400" b="1" spc="28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615515397-34"/>
          <p:cNvSpPr txBox="1"/>
          <p:nvPr/>
        </p:nvSpPr>
        <p:spPr>
          <a:xfrm>
            <a:off x="3649675" y="1203722"/>
            <a:ext cx="192026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7">
                <a:solidFill>
                  <a:srgbClr val="1F4E79"/>
                </a:solidFill>
                <a:latin typeface="FangSong"/>
                <a:ea typeface="FangSong"/>
                <a:cs typeface="FangSong"/>
              </a:rPr>
              <a:t>公文格式的核心要素与细节</a:t>
            </a:r>
            <a:endParaRPr sz="1010" spc="17">
              <a:solidFill>
                <a:srgbClr val="1F4E79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26" name="el-1791615515376-18"/>
          <p:cNvSpPr txBox="1"/>
          <p:nvPr/>
        </p:nvSpPr>
        <p:spPr>
          <a:xfrm>
            <a:off x="5787107" y="1071563"/>
            <a:ext cx="430165" cy="1857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F7F5F0"/>
                </a:solidFill>
                <a:latin typeface="黑体"/>
                <a:ea typeface="黑体"/>
                <a:cs typeface="黑体"/>
              </a:rPr>
              <a:t>格式</a:t>
            </a:r>
            <a:endParaRPr sz="900" spc="56">
              <a:solidFill>
                <a:srgbClr val="F7F5F0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615515378-20"/>
          <p:cNvSpPr txBox="1"/>
          <p:nvPr/>
        </p:nvSpPr>
        <p:spPr>
          <a:xfrm>
            <a:off x="2745276" y="1921669"/>
            <a:ext cx="772954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130" b="1" spc="56">
                <a:solidFill>
                  <a:srgbClr val="C0392B"/>
                </a:solidFill>
                <a:latin typeface="黑体"/>
                <a:ea typeface="黑体"/>
                <a:cs typeface="黑体"/>
              </a:rPr>
              <a:t>贰</a:t>
            </a:r>
            <a:endParaRPr sz="2130" b="1" spc="56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615515397-35"/>
          <p:cNvSpPr txBox="1"/>
          <p:nvPr/>
        </p:nvSpPr>
        <p:spPr>
          <a:xfrm>
            <a:off x="3649675" y="1810941"/>
            <a:ext cx="2126717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00" b="1" spc="28">
                <a:solidFill>
                  <a:srgbClr val="2B2B2B"/>
                </a:solidFill>
                <a:latin typeface="黑体"/>
                <a:ea typeface="黑体"/>
                <a:cs typeface="黑体"/>
              </a:rPr>
              <a:t>第二章 · 文种精讲</a:t>
            </a:r>
            <a:endParaRPr sz="1400" b="1" spc="28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615515397-36"/>
          <p:cNvSpPr txBox="1"/>
          <p:nvPr/>
        </p:nvSpPr>
        <p:spPr>
          <a:xfrm>
            <a:off x="3649675" y="2096691"/>
            <a:ext cx="192026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7">
                <a:solidFill>
                  <a:srgbClr val="1F4E79"/>
                </a:solidFill>
                <a:latin typeface="FangSong"/>
                <a:ea typeface="FangSong"/>
                <a:cs typeface="FangSong"/>
              </a:rPr>
              <a:t>常用文种的适用边界与写作要领</a:t>
            </a:r>
            <a:endParaRPr sz="1010" spc="17">
              <a:solidFill>
                <a:srgbClr val="1F4E79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30" name="el-1791615515379-21"/>
          <p:cNvSpPr txBox="1"/>
          <p:nvPr/>
        </p:nvSpPr>
        <p:spPr>
          <a:xfrm>
            <a:off x="5787107" y="1964531"/>
            <a:ext cx="430165" cy="1857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F7F5F0"/>
                </a:solidFill>
                <a:latin typeface="黑体"/>
                <a:ea typeface="黑体"/>
                <a:cs typeface="黑体"/>
              </a:rPr>
              <a:t>文种</a:t>
            </a:r>
            <a:endParaRPr sz="900" spc="56">
              <a:solidFill>
                <a:srgbClr val="F7F5F0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615515381-23"/>
          <p:cNvSpPr txBox="1"/>
          <p:nvPr/>
        </p:nvSpPr>
        <p:spPr>
          <a:xfrm>
            <a:off x="2745276" y="2814638"/>
            <a:ext cx="772954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130" b="1" spc="56">
                <a:solidFill>
                  <a:srgbClr val="C0392B"/>
                </a:solidFill>
                <a:latin typeface="黑体"/>
                <a:ea typeface="黑体"/>
                <a:cs typeface="黑体"/>
              </a:rPr>
              <a:t>叁</a:t>
            </a:r>
            <a:endParaRPr sz="2130" b="1" spc="56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615515398-37"/>
          <p:cNvSpPr txBox="1"/>
          <p:nvPr/>
        </p:nvSpPr>
        <p:spPr>
          <a:xfrm>
            <a:off x="3649675" y="2703909"/>
            <a:ext cx="2126717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00" b="1" spc="28">
                <a:solidFill>
                  <a:srgbClr val="2B2B2B"/>
                </a:solidFill>
                <a:latin typeface="黑体"/>
                <a:ea typeface="黑体"/>
                <a:cs typeface="黑体"/>
              </a:rPr>
              <a:t>第三章 · 易错剖析</a:t>
            </a:r>
            <a:endParaRPr sz="1400" b="1" spc="28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3" name="el-1791615515398-38"/>
          <p:cNvSpPr txBox="1"/>
          <p:nvPr/>
        </p:nvSpPr>
        <p:spPr>
          <a:xfrm>
            <a:off x="3649675" y="2989659"/>
            <a:ext cx="192026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7">
                <a:solidFill>
                  <a:srgbClr val="1F4E79"/>
                </a:solidFill>
                <a:latin typeface="FangSong"/>
                <a:ea typeface="FangSong"/>
                <a:cs typeface="FangSong"/>
              </a:rPr>
              <a:t>常见格式与写作错误辨析</a:t>
            </a:r>
            <a:endParaRPr sz="1010" spc="17">
              <a:solidFill>
                <a:srgbClr val="1F4E79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34" name="el-1791615515381-24"/>
          <p:cNvSpPr txBox="1"/>
          <p:nvPr/>
        </p:nvSpPr>
        <p:spPr>
          <a:xfrm>
            <a:off x="5787107" y="2857500"/>
            <a:ext cx="430165" cy="1857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F7F5F0"/>
                </a:solidFill>
                <a:latin typeface="黑体"/>
                <a:ea typeface="黑体"/>
                <a:cs typeface="黑体"/>
              </a:rPr>
              <a:t>纠错</a:t>
            </a:r>
            <a:endParaRPr sz="900" spc="56">
              <a:solidFill>
                <a:srgbClr val="F7F5F0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el-1791615515384-26"/>
          <p:cNvSpPr txBox="1"/>
          <p:nvPr/>
        </p:nvSpPr>
        <p:spPr>
          <a:xfrm>
            <a:off x="2745276" y="3707606"/>
            <a:ext cx="772954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130" b="1" spc="56">
                <a:solidFill>
                  <a:srgbClr val="C0392B"/>
                </a:solidFill>
                <a:latin typeface="黑体"/>
                <a:ea typeface="黑体"/>
                <a:cs typeface="黑体"/>
              </a:rPr>
              <a:t>肆</a:t>
            </a:r>
            <a:endParaRPr sz="2130" b="1" spc="56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6" name="el-1791615515399-39"/>
          <p:cNvSpPr txBox="1"/>
          <p:nvPr/>
        </p:nvSpPr>
        <p:spPr>
          <a:xfrm>
            <a:off x="3649675" y="3596878"/>
            <a:ext cx="2126717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00" b="1" spc="28">
                <a:solidFill>
                  <a:srgbClr val="2B2B2B"/>
                </a:solidFill>
                <a:latin typeface="黑体"/>
                <a:ea typeface="黑体"/>
                <a:cs typeface="黑体"/>
              </a:rPr>
              <a:t>第四章 · 进阶提升</a:t>
            </a:r>
            <a:endParaRPr sz="1400" b="1" spc="28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7" name="el-1791615515399-40"/>
          <p:cNvSpPr txBox="1"/>
          <p:nvPr/>
        </p:nvSpPr>
        <p:spPr>
          <a:xfrm>
            <a:off x="3649675" y="3882628"/>
            <a:ext cx="192026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7">
                <a:solidFill>
                  <a:srgbClr val="1F4E79"/>
                </a:solidFill>
                <a:latin typeface="FangSong"/>
                <a:ea typeface="FangSong"/>
                <a:cs typeface="FangSong"/>
              </a:rPr>
              <a:t>从「写得出」到「写得好」</a:t>
            </a:r>
            <a:endParaRPr sz="1010" spc="17">
              <a:solidFill>
                <a:srgbClr val="1F4E79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38" name="el-1791615515385-27"/>
          <p:cNvSpPr txBox="1"/>
          <p:nvPr/>
        </p:nvSpPr>
        <p:spPr>
          <a:xfrm>
            <a:off x="5787107" y="3750469"/>
            <a:ext cx="430165" cy="1857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F7F5F0"/>
                </a:solidFill>
                <a:latin typeface="黑体"/>
                <a:ea typeface="黑体"/>
                <a:cs typeface="黑体"/>
              </a:rPr>
              <a:t>进阶</a:t>
            </a:r>
            <a:endParaRPr sz="900" spc="56">
              <a:solidFill>
                <a:srgbClr val="F7F5F0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9" name="el-1791615515356-7"/>
          <p:cNvSpPr txBox="1"/>
          <p:nvPr/>
        </p:nvSpPr>
        <p:spPr>
          <a:xfrm>
            <a:off x="400050" y="4889897"/>
            <a:ext cx="209875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56">
                <a:solidFill>
                  <a:srgbClr val="2B2B2B"/>
                </a:solidFill>
                <a:latin typeface="FangSong"/>
                <a:ea typeface="FangSong"/>
                <a:cs typeface="FangSong"/>
              </a:rPr>
              <a:t>机关事业单位公文写作</a:t>
            </a:r>
            <a:r>
              <a:rPr sz="900" b="1" spc="56">
                <a:solidFill>
                  <a:srgbClr val="C0392B"/>
                </a:solidFill>
                <a:latin typeface="FangSong"/>
                <a:ea typeface="FangSong"/>
                <a:cs typeface="FangSong"/>
              </a:rPr>
              <a:t> 进阶提升培训</a:t>
            </a:r>
            <a:endParaRPr sz="900" b="1" spc="56">
              <a:solidFill>
                <a:srgbClr val="C0392B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40" name="el-1791615515360-11"/>
          <p:cNvSpPr txBox="1"/>
          <p:nvPr/>
        </p:nvSpPr>
        <p:spPr>
          <a:xfrm>
            <a:off x="1973023" y="4918472"/>
            <a:ext cx="6951409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8B867E"/>
                </a:solidFill>
                <a:latin typeface="FangSong"/>
                <a:ea typeface="FangSong"/>
                <a:cs typeface="FangSong"/>
              </a:rPr>
              <a:t>规范筑基 · 文种精讲 · 易错剖析 · 进阶策略</a:t>
            </a:r>
            <a:endParaRPr sz="900">
              <a:solidFill>
                <a:srgbClr val="8B867E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41" name="el-1791615515361-12"/>
          <p:cNvSpPr txBox="1"/>
          <p:nvPr/>
        </p:nvSpPr>
        <p:spPr>
          <a:xfrm>
            <a:off x="8515238" y="4918472"/>
            <a:ext cx="308722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A5A5A"/>
                </a:solidFill>
                <a:latin typeface="FangSong"/>
                <a:ea typeface="FangSong"/>
                <a:cs typeface="FangSong"/>
              </a:rPr>
              <a:t>目录</a:t>
            </a:r>
            <a:endParaRPr sz="900">
              <a:solidFill>
                <a:srgbClr val="5A5A5A"/>
              </a:solidFill>
              <a:latin typeface="FangSong"/>
              <a:ea typeface="FangSong"/>
              <a:cs typeface="FangSong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615516204-57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91615515438-1"/>
          <p:cNvCxnSpPr/>
          <p:nvPr/>
        </p:nvCxnSpPr>
        <p:spPr>
          <a:xfrm>
            <a:off x="0" y="21431"/>
            <a:ext cx="9144000" cy="914"/>
          </a:xfrm>
          <a:prstGeom prst="line">
            <a:avLst/>
          </a:prstGeom>
          <a:ln w="42863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el-1791615516091-16"/>
          <p:cNvPicPr/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85750" y="642938"/>
            <a:ext cx="14288" cy="3429000"/>
          </a:xfrm>
          <a:prstGeom prst="rect">
            <a:avLst/>
          </a:prstGeom>
          <a:ln>
            <a:noFill/>
          </a:ln>
        </p:spPr>
      </p:pic>
      <p:pic>
        <p:nvPicPr>
          <p:cNvPr id="5" name="el-1791615516181-56"/>
          <p:cNvPicPr/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843963" y="642938"/>
            <a:ext cx="14288" cy="3429000"/>
          </a:xfrm>
          <a:prstGeom prst="rect">
            <a:avLst/>
          </a:prstGeom>
          <a:ln>
            <a:noFill/>
          </a:ln>
        </p:spPr>
      </p:pic>
      <p:cxnSp>
        <p:nvCxnSpPr>
          <p:cNvPr id="6" name="el-1791615515444-2"/>
          <p:cNvCxnSpPr/>
          <p:nvPr/>
        </p:nvCxnSpPr>
        <p:spPr>
          <a:xfrm>
            <a:off x="4171950" y="2521744"/>
            <a:ext cx="800100" cy="914"/>
          </a:xfrm>
          <a:prstGeom prst="line">
            <a:avLst/>
          </a:prstGeom>
          <a:ln w="14288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615515448-6"/>
          <p:cNvSpPr/>
          <p:nvPr/>
        </p:nvSpPr>
        <p:spPr>
          <a:xfrm>
            <a:off x="2790751" y="3250406"/>
            <a:ext cx="3562499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615515449-8"/>
          <p:cNvCxnSpPr/>
          <p:nvPr/>
        </p:nvCxnSpPr>
        <p:spPr>
          <a:xfrm>
            <a:off x="6346106" y="3250406"/>
            <a:ext cx="914" cy="457200"/>
          </a:xfrm>
          <a:prstGeom prst="line">
            <a:avLst/>
          </a:prstGeom>
          <a:ln w="14288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615515449-9"/>
          <p:cNvCxnSpPr/>
          <p:nvPr/>
        </p:nvCxnSpPr>
        <p:spPr>
          <a:xfrm>
            <a:off x="2797894" y="3250406"/>
            <a:ext cx="914" cy="457200"/>
          </a:xfrm>
          <a:prstGeom prst="line">
            <a:avLst/>
          </a:prstGeom>
          <a:ln w="14288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615515457-12"/>
          <p:cNvCxnSpPr/>
          <p:nvPr/>
        </p:nvCxnSpPr>
        <p:spPr>
          <a:xfrm>
            <a:off x="3714750" y="4021931"/>
            <a:ext cx="714375" cy="914"/>
          </a:xfrm>
          <a:prstGeom prst="line">
            <a:avLst/>
          </a:prstGeom>
          <a:ln w="14288" cap="flat">
            <a:solidFill>
              <a:srgbClr val="C0392B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615515460-15"/>
          <p:cNvSpPr/>
          <p:nvPr/>
        </p:nvSpPr>
        <p:spPr>
          <a:xfrm>
            <a:off x="4543425" y="3993356"/>
            <a:ext cx="57150" cy="57150"/>
          </a:xfrm>
          <a:prstGeom prst="ellipse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2" name="el-1791615515458-13"/>
          <p:cNvCxnSpPr/>
          <p:nvPr/>
        </p:nvCxnSpPr>
        <p:spPr>
          <a:xfrm>
            <a:off x="4714875" y="4021931"/>
            <a:ext cx="714375" cy="914"/>
          </a:xfrm>
          <a:prstGeom prst="line">
            <a:avLst/>
          </a:prstGeom>
          <a:ln w="14288" cap="flat">
            <a:solidFill>
              <a:srgbClr val="C0392B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615515446-4"/>
          <p:cNvSpPr txBox="1"/>
          <p:nvPr/>
        </p:nvSpPr>
        <p:spPr>
          <a:xfrm>
            <a:off x="3376025" y="1857375"/>
            <a:ext cx="2391839" cy="51435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algn="ctr">
              <a:srgbClr val="C0392B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4050" b="1" spc="338">
                <a:solidFill>
                  <a:srgbClr val="C0392B"/>
                </a:solidFill>
                <a:latin typeface="黑体"/>
                <a:ea typeface="黑体"/>
                <a:cs typeface="黑体"/>
              </a:rPr>
              <a:t>第一章</a:t>
            </a:r>
            <a:endParaRPr sz="4050" b="1" spc="338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615515445-3"/>
          <p:cNvSpPr txBox="1"/>
          <p:nvPr/>
        </p:nvSpPr>
        <p:spPr>
          <a:xfrm>
            <a:off x="1200436" y="2686050"/>
            <a:ext cx="6743128" cy="3929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规范筑基</a:t>
            </a:r>
            <a:r>
              <a:rPr sz="2470" b="1" spc="113">
                <a:solidFill>
                  <a:srgbClr val="C0392B"/>
                </a:solidFill>
                <a:latin typeface="黑体"/>
                <a:ea typeface="黑体"/>
                <a:cs typeface="黑体"/>
              </a:rPr>
              <a:t>——公文格式的核心要素与细节</a:t>
            </a:r>
            <a:endParaRPr sz="2470" b="1" spc="113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5" name="el-1791615515447-5"/>
          <p:cNvSpPr txBox="1"/>
          <p:nvPr/>
        </p:nvSpPr>
        <p:spPr>
          <a:xfrm>
            <a:off x="2905051" y="3250406"/>
            <a:ext cx="3333899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790"/>
              </a:lnSpc>
            </a:pPr>
            <a:r>
              <a:rPr sz="1120">
                <a:solidFill>
                  <a:srgbClr val="4A4A4A"/>
                </a:solidFill>
                <a:latin typeface="FangSong"/>
                <a:ea typeface="FangSong"/>
                <a:cs typeface="FangSong"/>
              </a:rPr>
              <a:t>格式是公文的"门面"，规范是机关工作的基本要求。</a:t>
            </a:r>
            <a:endParaRPr sz="1120">
              <a:solidFill>
                <a:srgbClr val="4A4A4A"/>
              </a:solidFill>
              <a:latin typeface="FangSong"/>
              <a:ea typeface="FangSong"/>
              <a:cs typeface="FangSong"/>
            </a:endParaRPr>
          </a:p>
          <a:p>
            <a:pPr algn="ctr">
              <a:lnSpc>
                <a:spcPts val="1790"/>
              </a:lnSpc>
            </a:pPr>
            <a:r>
              <a:rPr sz="1120">
                <a:solidFill>
                  <a:srgbClr val="4A4A4A"/>
                </a:solidFill>
                <a:latin typeface="FangSong"/>
                <a:ea typeface="FangSong"/>
                <a:cs typeface="FangSong"/>
              </a:rPr>
              <a:t>格式细节决定公文品质，也体现单位的工作作风。</a:t>
            </a:r>
            <a:endParaRPr sz="1120">
              <a:solidFill>
                <a:srgbClr val="4A4A4A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16" name="el-1791615515448-7"/>
          <p:cNvSpPr txBox="1"/>
          <p:nvPr/>
        </p:nvSpPr>
        <p:spPr>
          <a:xfrm>
            <a:off x="3348307" y="4121944"/>
            <a:ext cx="2447275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13">
                <a:solidFill>
                  <a:srgbClr val="7A6F5F"/>
                </a:solidFill>
                <a:latin typeface="FangSong"/>
                <a:ea typeface="FangSong"/>
                <a:cs typeface="FangSong"/>
              </a:rPr>
              <a:t>—— 第一章 · 规范筑基 ——</a:t>
            </a:r>
            <a:endParaRPr sz="900" spc="113">
              <a:solidFill>
                <a:srgbClr val="7A6F5F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17" name="el-1791615515453-10"/>
          <p:cNvSpPr/>
          <p:nvPr/>
        </p:nvSpPr>
        <p:spPr>
          <a:xfrm rot="-120000">
            <a:off x="4171950" y="857250"/>
            <a:ext cx="800100" cy="800100"/>
          </a:xfrm>
          <a:prstGeom prst="roundRect">
            <a:avLst>
              <a:gd name="adj" fmla="val 14286"/>
            </a:avLst>
          </a:prstGeom>
          <a:solidFill>
            <a:srgbClr val="C0392B">
              <a:alpha val="4000"/>
            </a:srgbClr>
          </a:solidFill>
          <a:ln w="21431" algn="in">
            <a:solidFill>
              <a:srgbClr val="C0392B"/>
            </a:solidFill>
            <a:prstDash val="solid"/>
          </a:ln>
          <a:effectLst>
            <a:outerShdw sx="107143" sy="107143" algn="ctr">
              <a:srgbClr val="C0392B">
                <a:alpha val="16000"/>
              </a:srgbClr>
            </a:outerShdw>
          </a:effectLst>
        </p:spPr>
        <p:txBody>
          <a:bodyPr/>
          <a:lstStyle/>
          <a:p/>
        </p:txBody>
      </p:sp>
      <p:sp>
        <p:nvSpPr>
          <p:cNvPr id="18" name="el-1791615515456-11"/>
          <p:cNvSpPr/>
          <p:nvPr/>
        </p:nvSpPr>
        <p:spPr>
          <a:xfrm rot="-120000">
            <a:off x="4834524" y="1494394"/>
            <a:ext cx="228600" cy="228600"/>
          </a:xfrm>
          <a:prstGeom prst="ellipse">
            <a:avLst/>
          </a:prstGeom>
          <a:solidFill>
            <a:srgbClr val="C0392B"/>
          </a:solidFill>
          <a:ln w="14288" algn="in">
            <a:solidFill>
              <a:srgbClr val="F7F5F0"/>
            </a:solidFill>
            <a:prstDash val="solid"/>
          </a:ln>
          <a:effectLst>
            <a:outerShdw sx="106250" sy="106250" algn="ctr">
              <a:srgbClr val="C0392B">
                <a:alpha val="100000"/>
              </a:srgbClr>
            </a:outerShdw>
          </a:effectLst>
        </p:spPr>
        <p:txBody>
          <a:bodyPr/>
          <a:lstStyle/>
          <a:p/>
        </p:txBody>
      </p:sp>
      <p:sp>
        <p:nvSpPr>
          <p:cNvPr id="19" name="el-1791615515456-11__text"/>
          <p:cNvSpPr txBox="1"/>
          <p:nvPr/>
        </p:nvSpPr>
        <p:spPr>
          <a:xfrm>
            <a:off x="4834524" y="1494394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F7F5F0"/>
                </a:solidFill>
                <a:latin typeface="黑体"/>
                <a:ea typeface="黑体"/>
                <a:cs typeface="黑体"/>
              </a:rPr>
              <a:t>壹</a:t>
            </a:r>
            <a:endParaRPr sz="1010" b="1">
              <a:solidFill>
                <a:srgbClr val="F7F5F0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615515458-14"/>
          <p:cNvSpPr txBox="1"/>
          <p:nvPr/>
        </p:nvSpPr>
        <p:spPr>
          <a:xfrm>
            <a:off x="3984751" y="1043378"/>
            <a:ext cx="1174387" cy="4278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250" b="1" spc="225">
                <a:solidFill>
                  <a:srgbClr val="C0392B"/>
                </a:solidFill>
                <a:latin typeface="黑体"/>
                <a:ea typeface="黑体"/>
                <a:cs typeface="黑体"/>
              </a:rPr>
              <a:t>01</a:t>
            </a:r>
            <a:endParaRPr sz="2250" b="1" spc="225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615516097-3"/>
          <p:cNvCxnSpPr/>
          <p:nvPr/>
        </p:nvCxnSpPr>
        <p:spPr>
          <a:xfrm>
            <a:off x="0" y="517922"/>
            <a:ext cx="9144000" cy="914"/>
          </a:xfrm>
          <a:prstGeom prst="line">
            <a:avLst/>
          </a:prstGeom>
          <a:ln w="7144" cap="flat">
            <a:solidFill>
              <a:srgbClr val="C0392B">
                <a:alpha val="15000"/>
              </a:srgb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615516105-8"/>
          <p:cNvCxnSpPr/>
          <p:nvPr/>
        </p:nvCxnSpPr>
        <p:spPr>
          <a:xfrm>
            <a:off x="400050" y="1290228"/>
            <a:ext cx="83439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615516115-13"/>
          <p:cNvSpPr/>
          <p:nvPr/>
        </p:nvSpPr>
        <p:spPr>
          <a:xfrm>
            <a:off x="400050" y="1465250"/>
            <a:ext cx="2686050" cy="2277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5" name="el-1791615516120-16"/>
          <p:cNvCxnSpPr/>
          <p:nvPr/>
        </p:nvCxnSpPr>
        <p:spPr>
          <a:xfrm>
            <a:off x="550069" y="1983172"/>
            <a:ext cx="2386013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615516131-22"/>
          <p:cNvSpPr/>
          <p:nvPr/>
        </p:nvSpPr>
        <p:spPr>
          <a:xfrm>
            <a:off x="550069" y="1633128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615517196-55"/>
          <p:cNvSpPr/>
          <p:nvPr/>
        </p:nvSpPr>
        <p:spPr>
          <a:xfrm>
            <a:off x="614363" y="1697422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71" y="1714"/>
                </a:moveTo>
                <a:lnTo>
                  <a:pt x="60071" y="1714"/>
                </a:lnTo>
                <a:cubicBezTo>
                  <a:pt x="58833" y="571"/>
                  <a:pt x="57381" y="0"/>
                  <a:pt x="55714" y="0"/>
                </a:cubicBezTo>
                <a:lnTo>
                  <a:pt x="55714" y="0"/>
                </a:lnTo>
                <a:lnTo>
                  <a:pt x="55714" y="0"/>
                </a:lnTo>
                <a:cubicBezTo>
                  <a:pt x="54095" y="0"/>
                  <a:pt x="52667" y="571"/>
                  <a:pt x="51429" y="1714"/>
                </a:cubicBezTo>
                <a:lnTo>
                  <a:pt x="51429" y="1714"/>
                </a:lnTo>
                <a:lnTo>
                  <a:pt x="28786" y="24286"/>
                </a:lnTo>
                <a:cubicBezTo>
                  <a:pt x="27690" y="25571"/>
                  <a:pt x="27143" y="27024"/>
                  <a:pt x="27143" y="28643"/>
                </a:cubicBezTo>
                <a:lnTo>
                  <a:pt x="27143" y="28643"/>
                </a:lnTo>
                <a:cubicBezTo>
                  <a:pt x="27143" y="30262"/>
                  <a:pt x="27690" y="31690"/>
                  <a:pt x="28786" y="32929"/>
                </a:cubicBezTo>
                <a:lnTo>
                  <a:pt x="28786" y="32929"/>
                </a:lnTo>
                <a:lnTo>
                  <a:pt x="31857" y="36000"/>
                </a:lnTo>
                <a:cubicBezTo>
                  <a:pt x="33095" y="37095"/>
                  <a:pt x="34524" y="37643"/>
                  <a:pt x="36143" y="37643"/>
                </a:cubicBezTo>
                <a:lnTo>
                  <a:pt x="36143" y="37643"/>
                </a:lnTo>
                <a:cubicBezTo>
                  <a:pt x="37810" y="37643"/>
                  <a:pt x="39262" y="37095"/>
                  <a:pt x="40500" y="36000"/>
                </a:cubicBezTo>
                <a:lnTo>
                  <a:pt x="40500" y="36000"/>
                </a:lnTo>
                <a:lnTo>
                  <a:pt x="41214" y="35214"/>
                </a:lnTo>
                <a:lnTo>
                  <a:pt x="61214" y="55214"/>
                </a:lnTo>
                <a:lnTo>
                  <a:pt x="60429" y="55929"/>
                </a:lnTo>
                <a:cubicBezTo>
                  <a:pt x="59333" y="57167"/>
                  <a:pt x="58786" y="58619"/>
                  <a:pt x="58786" y="60286"/>
                </a:cubicBezTo>
                <a:lnTo>
                  <a:pt x="58786" y="60286"/>
                </a:lnTo>
                <a:cubicBezTo>
                  <a:pt x="58786" y="61905"/>
                  <a:pt x="59333" y="63333"/>
                  <a:pt x="60429" y="64571"/>
                </a:cubicBezTo>
                <a:lnTo>
                  <a:pt x="60429" y="64571"/>
                </a:lnTo>
                <a:lnTo>
                  <a:pt x="63500" y="67643"/>
                </a:lnTo>
                <a:cubicBezTo>
                  <a:pt x="64738" y="68738"/>
                  <a:pt x="66167" y="69286"/>
                  <a:pt x="67786" y="69286"/>
                </a:cubicBezTo>
                <a:lnTo>
                  <a:pt x="67786" y="69286"/>
                </a:lnTo>
                <a:cubicBezTo>
                  <a:pt x="69405" y="69286"/>
                  <a:pt x="70857" y="68738"/>
                  <a:pt x="72143" y="67643"/>
                </a:cubicBezTo>
                <a:lnTo>
                  <a:pt x="72143" y="67643"/>
                </a:lnTo>
                <a:lnTo>
                  <a:pt x="94714" y="45000"/>
                </a:lnTo>
                <a:cubicBezTo>
                  <a:pt x="95857" y="43762"/>
                  <a:pt x="96429" y="42333"/>
                  <a:pt x="96429" y="40714"/>
                </a:cubicBezTo>
                <a:lnTo>
                  <a:pt x="96429" y="40714"/>
                </a:lnTo>
                <a:cubicBezTo>
                  <a:pt x="96429" y="39048"/>
                  <a:pt x="95857" y="37595"/>
                  <a:pt x="94714" y="36357"/>
                </a:cubicBezTo>
                <a:lnTo>
                  <a:pt x="94714" y="36357"/>
                </a:lnTo>
                <a:lnTo>
                  <a:pt x="91714" y="33357"/>
                </a:lnTo>
                <a:cubicBezTo>
                  <a:pt x="90476" y="32214"/>
                  <a:pt x="89024" y="31643"/>
                  <a:pt x="87357" y="31643"/>
                </a:cubicBezTo>
                <a:lnTo>
                  <a:pt x="87357" y="31643"/>
                </a:lnTo>
                <a:cubicBezTo>
                  <a:pt x="85738" y="31643"/>
                  <a:pt x="84310" y="32214"/>
                  <a:pt x="83071" y="33357"/>
                </a:cubicBezTo>
                <a:lnTo>
                  <a:pt x="83071" y="33357"/>
                </a:lnTo>
                <a:lnTo>
                  <a:pt x="82286" y="34071"/>
                </a:lnTo>
                <a:lnTo>
                  <a:pt x="62357" y="14143"/>
                </a:lnTo>
                <a:lnTo>
                  <a:pt x="63071" y="13357"/>
                </a:lnTo>
                <a:cubicBezTo>
                  <a:pt x="64214" y="12119"/>
                  <a:pt x="64786" y="10690"/>
                  <a:pt x="64786" y="9071"/>
                </a:cubicBezTo>
                <a:lnTo>
                  <a:pt x="64786" y="9071"/>
                </a:lnTo>
                <a:cubicBezTo>
                  <a:pt x="64786" y="7405"/>
                  <a:pt x="64214" y="5952"/>
                  <a:pt x="63071" y="4714"/>
                </a:cubicBezTo>
                <a:lnTo>
                  <a:pt x="63071" y="4714"/>
                </a:lnTo>
                <a:lnTo>
                  <a:pt x="60071" y="1714"/>
                </a:lnTo>
                <a:moveTo>
                  <a:pt x="31429" y="55929"/>
                </a:moveTo>
                <a:lnTo>
                  <a:pt x="31429" y="55929"/>
                </a:lnTo>
                <a:cubicBezTo>
                  <a:pt x="30190" y="54786"/>
                  <a:pt x="28762" y="54214"/>
                  <a:pt x="27143" y="54214"/>
                </a:cubicBezTo>
                <a:lnTo>
                  <a:pt x="27143" y="54214"/>
                </a:lnTo>
                <a:lnTo>
                  <a:pt x="27143" y="54214"/>
                </a:lnTo>
                <a:cubicBezTo>
                  <a:pt x="25476" y="54214"/>
                  <a:pt x="24024" y="54786"/>
                  <a:pt x="22786" y="55929"/>
                </a:cubicBezTo>
                <a:lnTo>
                  <a:pt x="22786" y="55929"/>
                </a:lnTo>
                <a:lnTo>
                  <a:pt x="1714" y="77000"/>
                </a:lnTo>
                <a:cubicBezTo>
                  <a:pt x="571" y="78286"/>
                  <a:pt x="0" y="79738"/>
                  <a:pt x="0" y="81357"/>
                </a:cubicBezTo>
                <a:lnTo>
                  <a:pt x="0" y="81357"/>
                </a:lnTo>
                <a:cubicBezTo>
                  <a:pt x="0" y="82976"/>
                  <a:pt x="571" y="84429"/>
                  <a:pt x="1714" y="85714"/>
                </a:cubicBezTo>
                <a:lnTo>
                  <a:pt x="1714" y="85714"/>
                </a:lnTo>
                <a:lnTo>
                  <a:pt x="10714" y="94714"/>
                </a:lnTo>
                <a:cubicBezTo>
                  <a:pt x="12000" y="95857"/>
                  <a:pt x="13452" y="96429"/>
                  <a:pt x="15071" y="96429"/>
                </a:cubicBezTo>
                <a:lnTo>
                  <a:pt x="15071" y="96429"/>
                </a:lnTo>
                <a:cubicBezTo>
                  <a:pt x="16690" y="96429"/>
                  <a:pt x="18143" y="95857"/>
                  <a:pt x="19429" y="94714"/>
                </a:cubicBezTo>
                <a:lnTo>
                  <a:pt x="19429" y="94714"/>
                </a:lnTo>
                <a:lnTo>
                  <a:pt x="40500" y="73643"/>
                </a:lnTo>
                <a:cubicBezTo>
                  <a:pt x="41643" y="72405"/>
                  <a:pt x="42214" y="70952"/>
                  <a:pt x="42214" y="69286"/>
                </a:cubicBezTo>
                <a:lnTo>
                  <a:pt x="42214" y="69286"/>
                </a:lnTo>
                <a:cubicBezTo>
                  <a:pt x="42214" y="67667"/>
                  <a:pt x="41643" y="66238"/>
                  <a:pt x="40500" y="65000"/>
                </a:cubicBezTo>
                <a:lnTo>
                  <a:pt x="40500" y="65000"/>
                </a:lnTo>
                <a:lnTo>
                  <a:pt x="40143" y="64786"/>
                </a:lnTo>
                <a:lnTo>
                  <a:pt x="51214" y="53643"/>
                </a:lnTo>
                <a:lnTo>
                  <a:pt x="42786" y="45214"/>
                </a:lnTo>
                <a:lnTo>
                  <a:pt x="31643" y="56286"/>
                </a:lnTo>
                <a:lnTo>
                  <a:pt x="31429" y="5592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615516829-40"/>
          <p:cNvSpPr/>
          <p:nvPr/>
        </p:nvSpPr>
        <p:spPr>
          <a:xfrm>
            <a:off x="555427" y="2195643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615516845-41"/>
          <p:cNvSpPr/>
          <p:nvPr/>
        </p:nvSpPr>
        <p:spPr>
          <a:xfrm>
            <a:off x="555427" y="2458510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615516863-42"/>
          <p:cNvSpPr/>
          <p:nvPr/>
        </p:nvSpPr>
        <p:spPr>
          <a:xfrm>
            <a:off x="555427" y="2721378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615516875-43"/>
          <p:cNvSpPr/>
          <p:nvPr/>
        </p:nvSpPr>
        <p:spPr>
          <a:xfrm>
            <a:off x="555427" y="2984246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615516894-44"/>
          <p:cNvSpPr/>
          <p:nvPr/>
        </p:nvSpPr>
        <p:spPr>
          <a:xfrm>
            <a:off x="555427" y="3247113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615516904-45"/>
          <p:cNvSpPr/>
          <p:nvPr/>
        </p:nvSpPr>
        <p:spPr>
          <a:xfrm>
            <a:off x="555427" y="3509981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615516115-14"/>
          <p:cNvSpPr/>
          <p:nvPr/>
        </p:nvSpPr>
        <p:spPr>
          <a:xfrm>
            <a:off x="3228975" y="1465250"/>
            <a:ext cx="2686050" cy="2277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5" name="el-1791615516121-17"/>
          <p:cNvCxnSpPr/>
          <p:nvPr/>
        </p:nvCxnSpPr>
        <p:spPr>
          <a:xfrm>
            <a:off x="3378994" y="1983172"/>
            <a:ext cx="2386013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615516133-23"/>
          <p:cNvSpPr/>
          <p:nvPr/>
        </p:nvSpPr>
        <p:spPr>
          <a:xfrm>
            <a:off x="3378994" y="1633128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615517207-56"/>
          <p:cNvSpPr/>
          <p:nvPr/>
        </p:nvSpPr>
        <p:spPr>
          <a:xfrm>
            <a:off x="3435251" y="1697422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267" y="0"/>
                </a:moveTo>
                <a:lnTo>
                  <a:pt x="11267" y="0"/>
                </a:lnTo>
                <a:cubicBezTo>
                  <a:pt x="8111" y="143"/>
                  <a:pt x="5467" y="1333"/>
                  <a:pt x="3333" y="3571"/>
                </a:cubicBezTo>
                <a:lnTo>
                  <a:pt x="3333" y="3571"/>
                </a:lnTo>
                <a:lnTo>
                  <a:pt x="3333" y="3571"/>
                </a:lnTo>
                <a:cubicBezTo>
                  <a:pt x="1244" y="5857"/>
                  <a:pt x="133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133" y="87738"/>
                  <a:pt x="1244" y="90571"/>
                  <a:pt x="3333" y="92857"/>
                </a:cubicBezTo>
                <a:lnTo>
                  <a:pt x="3333" y="92857"/>
                </a:lnTo>
                <a:cubicBezTo>
                  <a:pt x="5467" y="95095"/>
                  <a:pt x="8111" y="96286"/>
                  <a:pt x="11267" y="96429"/>
                </a:cubicBezTo>
                <a:lnTo>
                  <a:pt x="11267" y="96429"/>
                </a:lnTo>
                <a:lnTo>
                  <a:pt x="56267" y="96429"/>
                </a:lnTo>
                <a:cubicBezTo>
                  <a:pt x="59422" y="96286"/>
                  <a:pt x="62044" y="95095"/>
                  <a:pt x="64133" y="92857"/>
                </a:cubicBezTo>
                <a:lnTo>
                  <a:pt x="64133" y="92857"/>
                </a:lnTo>
                <a:cubicBezTo>
                  <a:pt x="66267" y="90571"/>
                  <a:pt x="67400" y="87738"/>
                  <a:pt x="67533" y="84357"/>
                </a:cubicBezTo>
                <a:lnTo>
                  <a:pt x="67533" y="84357"/>
                </a:lnTo>
                <a:lnTo>
                  <a:pt x="67533" y="80786"/>
                </a:lnTo>
                <a:cubicBezTo>
                  <a:pt x="67044" y="80929"/>
                  <a:pt x="66556" y="81048"/>
                  <a:pt x="66067" y="81143"/>
                </a:cubicBezTo>
                <a:lnTo>
                  <a:pt x="66067" y="81143"/>
                </a:lnTo>
                <a:lnTo>
                  <a:pt x="55533" y="84000"/>
                </a:lnTo>
                <a:cubicBezTo>
                  <a:pt x="54956" y="84143"/>
                  <a:pt x="54422" y="84262"/>
                  <a:pt x="53933" y="84357"/>
                </a:cubicBezTo>
                <a:lnTo>
                  <a:pt x="53933" y="84357"/>
                </a:lnTo>
                <a:cubicBezTo>
                  <a:pt x="53711" y="84357"/>
                  <a:pt x="53556" y="84357"/>
                  <a:pt x="53467" y="84357"/>
                </a:cubicBezTo>
                <a:lnTo>
                  <a:pt x="53467" y="84357"/>
                </a:lnTo>
                <a:lnTo>
                  <a:pt x="42200" y="84357"/>
                </a:lnTo>
                <a:cubicBezTo>
                  <a:pt x="41000" y="84357"/>
                  <a:pt x="40178" y="83810"/>
                  <a:pt x="39733" y="82714"/>
                </a:cubicBezTo>
                <a:lnTo>
                  <a:pt x="39733" y="82714"/>
                </a:lnTo>
                <a:lnTo>
                  <a:pt x="38133" y="79500"/>
                </a:lnTo>
                <a:cubicBezTo>
                  <a:pt x="37778" y="78738"/>
                  <a:pt x="37244" y="78357"/>
                  <a:pt x="36533" y="78357"/>
                </a:cubicBezTo>
                <a:lnTo>
                  <a:pt x="36533" y="78357"/>
                </a:lnTo>
                <a:cubicBezTo>
                  <a:pt x="35867" y="78357"/>
                  <a:pt x="35356" y="78738"/>
                  <a:pt x="35000" y="79500"/>
                </a:cubicBezTo>
                <a:lnTo>
                  <a:pt x="35000" y="79500"/>
                </a:lnTo>
                <a:lnTo>
                  <a:pt x="33400" y="82714"/>
                </a:lnTo>
                <a:cubicBezTo>
                  <a:pt x="32822" y="83810"/>
                  <a:pt x="31933" y="84357"/>
                  <a:pt x="30733" y="84357"/>
                </a:cubicBezTo>
                <a:lnTo>
                  <a:pt x="30733" y="84357"/>
                </a:lnTo>
                <a:cubicBezTo>
                  <a:pt x="29444" y="84262"/>
                  <a:pt x="28644" y="83571"/>
                  <a:pt x="28333" y="82286"/>
                </a:cubicBezTo>
                <a:lnTo>
                  <a:pt x="28333" y="82286"/>
                </a:lnTo>
                <a:lnTo>
                  <a:pt x="25333" y="71786"/>
                </a:lnTo>
                <a:lnTo>
                  <a:pt x="23533" y="78000"/>
                </a:lnTo>
                <a:cubicBezTo>
                  <a:pt x="22244" y="82000"/>
                  <a:pt x="19556" y="84119"/>
                  <a:pt x="15467" y="84357"/>
                </a:cubicBezTo>
                <a:lnTo>
                  <a:pt x="15467" y="84357"/>
                </a:lnTo>
                <a:lnTo>
                  <a:pt x="14067" y="84357"/>
                </a:lnTo>
                <a:cubicBezTo>
                  <a:pt x="12289" y="84262"/>
                  <a:pt x="11356" y="83262"/>
                  <a:pt x="11267" y="81357"/>
                </a:cubicBezTo>
                <a:lnTo>
                  <a:pt x="11267" y="81357"/>
                </a:lnTo>
                <a:cubicBezTo>
                  <a:pt x="11356" y="79500"/>
                  <a:pt x="12289" y="78500"/>
                  <a:pt x="14067" y="78357"/>
                </a:cubicBezTo>
                <a:lnTo>
                  <a:pt x="14067" y="78357"/>
                </a:lnTo>
                <a:lnTo>
                  <a:pt x="15467" y="78357"/>
                </a:lnTo>
                <a:cubicBezTo>
                  <a:pt x="16889" y="78214"/>
                  <a:pt x="17822" y="77524"/>
                  <a:pt x="18267" y="76286"/>
                </a:cubicBezTo>
                <a:lnTo>
                  <a:pt x="18267" y="76286"/>
                </a:lnTo>
                <a:lnTo>
                  <a:pt x="20733" y="66857"/>
                </a:lnTo>
                <a:cubicBezTo>
                  <a:pt x="21578" y="64619"/>
                  <a:pt x="23111" y="63429"/>
                  <a:pt x="25333" y="63286"/>
                </a:cubicBezTo>
                <a:lnTo>
                  <a:pt x="25333" y="63286"/>
                </a:lnTo>
                <a:cubicBezTo>
                  <a:pt x="27556" y="63429"/>
                  <a:pt x="29067" y="64619"/>
                  <a:pt x="29867" y="66857"/>
                </a:cubicBezTo>
                <a:lnTo>
                  <a:pt x="29867" y="66857"/>
                </a:lnTo>
                <a:lnTo>
                  <a:pt x="31800" y="74214"/>
                </a:lnTo>
                <a:cubicBezTo>
                  <a:pt x="33222" y="72976"/>
                  <a:pt x="34800" y="72357"/>
                  <a:pt x="36533" y="72357"/>
                </a:cubicBezTo>
                <a:lnTo>
                  <a:pt x="36533" y="72357"/>
                </a:lnTo>
                <a:cubicBezTo>
                  <a:pt x="39467" y="72452"/>
                  <a:pt x="41711" y="73881"/>
                  <a:pt x="43267" y="76643"/>
                </a:cubicBezTo>
                <a:lnTo>
                  <a:pt x="43267" y="76643"/>
                </a:lnTo>
                <a:lnTo>
                  <a:pt x="43933" y="78357"/>
                </a:lnTo>
                <a:lnTo>
                  <a:pt x="45533" y="78357"/>
                </a:lnTo>
                <a:cubicBezTo>
                  <a:pt x="44956" y="76738"/>
                  <a:pt x="44844" y="74976"/>
                  <a:pt x="45200" y="73071"/>
                </a:cubicBezTo>
                <a:lnTo>
                  <a:pt x="45200" y="73071"/>
                </a:lnTo>
                <a:lnTo>
                  <a:pt x="47800" y="61786"/>
                </a:lnTo>
                <a:cubicBezTo>
                  <a:pt x="48378" y="59643"/>
                  <a:pt x="49378" y="57762"/>
                  <a:pt x="50800" y="56143"/>
                </a:cubicBezTo>
                <a:lnTo>
                  <a:pt x="50800" y="56143"/>
                </a:lnTo>
                <a:lnTo>
                  <a:pt x="67533" y="38429"/>
                </a:lnTo>
                <a:lnTo>
                  <a:pt x="67533" y="30143"/>
                </a:lnTo>
                <a:lnTo>
                  <a:pt x="45000" y="30143"/>
                </a:lnTo>
                <a:cubicBezTo>
                  <a:pt x="43356" y="30143"/>
                  <a:pt x="42000" y="29571"/>
                  <a:pt x="40933" y="28429"/>
                </a:cubicBezTo>
                <a:lnTo>
                  <a:pt x="40933" y="28429"/>
                </a:lnTo>
                <a:cubicBezTo>
                  <a:pt x="39911" y="27286"/>
                  <a:pt x="39400" y="25857"/>
                  <a:pt x="39400" y="24143"/>
                </a:cubicBezTo>
                <a:lnTo>
                  <a:pt x="39400" y="24143"/>
                </a:lnTo>
                <a:lnTo>
                  <a:pt x="39400" y="0"/>
                </a:lnTo>
                <a:lnTo>
                  <a:pt x="11267" y="0"/>
                </a:lnTo>
                <a:moveTo>
                  <a:pt x="45000" y="0"/>
                </a:moveTo>
                <a:lnTo>
                  <a:pt x="45000" y="0"/>
                </a:lnTo>
                <a:lnTo>
                  <a:pt x="45000" y="24143"/>
                </a:lnTo>
                <a:lnTo>
                  <a:pt x="67533" y="24143"/>
                </a:lnTo>
                <a:lnTo>
                  <a:pt x="45000" y="0"/>
                </a:lnTo>
                <a:moveTo>
                  <a:pt x="96667" y="26357"/>
                </a:moveTo>
                <a:lnTo>
                  <a:pt x="96667" y="26357"/>
                </a:lnTo>
                <a:cubicBezTo>
                  <a:pt x="95156" y="24881"/>
                  <a:pt x="93511" y="24143"/>
                  <a:pt x="91733" y="24143"/>
                </a:cubicBezTo>
                <a:lnTo>
                  <a:pt x="91733" y="24143"/>
                </a:lnTo>
                <a:lnTo>
                  <a:pt x="91733" y="24143"/>
                </a:lnTo>
                <a:cubicBezTo>
                  <a:pt x="89867" y="24143"/>
                  <a:pt x="88178" y="24881"/>
                  <a:pt x="86667" y="26357"/>
                </a:cubicBezTo>
                <a:lnTo>
                  <a:pt x="86667" y="26357"/>
                </a:lnTo>
                <a:lnTo>
                  <a:pt x="81533" y="31857"/>
                </a:lnTo>
                <a:lnTo>
                  <a:pt x="94067" y="45214"/>
                </a:lnTo>
                <a:lnTo>
                  <a:pt x="99133" y="39714"/>
                </a:lnTo>
                <a:cubicBezTo>
                  <a:pt x="100556" y="38095"/>
                  <a:pt x="101267" y="36286"/>
                  <a:pt x="101267" y="34286"/>
                </a:cubicBezTo>
                <a:lnTo>
                  <a:pt x="101267" y="34286"/>
                </a:lnTo>
                <a:cubicBezTo>
                  <a:pt x="101267" y="32286"/>
                  <a:pt x="100556" y="30524"/>
                  <a:pt x="99133" y="29000"/>
                </a:cubicBezTo>
                <a:lnTo>
                  <a:pt x="99133" y="29000"/>
                </a:lnTo>
                <a:lnTo>
                  <a:pt x="96667" y="26357"/>
                </a:lnTo>
                <a:moveTo>
                  <a:pt x="54867" y="60429"/>
                </a:moveTo>
                <a:lnTo>
                  <a:pt x="54867" y="60429"/>
                </a:lnTo>
                <a:cubicBezTo>
                  <a:pt x="54156" y="61190"/>
                  <a:pt x="53689" y="62143"/>
                  <a:pt x="53467" y="63286"/>
                </a:cubicBezTo>
                <a:lnTo>
                  <a:pt x="53467" y="63286"/>
                </a:lnTo>
                <a:lnTo>
                  <a:pt x="50800" y="74571"/>
                </a:lnTo>
                <a:cubicBezTo>
                  <a:pt x="50578" y="75714"/>
                  <a:pt x="50822" y="76667"/>
                  <a:pt x="51533" y="77429"/>
                </a:cubicBezTo>
                <a:lnTo>
                  <a:pt x="51533" y="77429"/>
                </a:lnTo>
                <a:cubicBezTo>
                  <a:pt x="52200" y="78190"/>
                  <a:pt x="53067" y="78429"/>
                  <a:pt x="54133" y="78143"/>
                </a:cubicBezTo>
                <a:lnTo>
                  <a:pt x="54133" y="78143"/>
                </a:lnTo>
                <a:lnTo>
                  <a:pt x="64667" y="75357"/>
                </a:lnTo>
                <a:cubicBezTo>
                  <a:pt x="65733" y="75071"/>
                  <a:pt x="66622" y="74571"/>
                  <a:pt x="67333" y="73857"/>
                </a:cubicBezTo>
                <a:lnTo>
                  <a:pt x="67333" y="73857"/>
                </a:lnTo>
                <a:lnTo>
                  <a:pt x="90000" y="49500"/>
                </a:lnTo>
                <a:lnTo>
                  <a:pt x="77533" y="36143"/>
                </a:lnTo>
                <a:lnTo>
                  <a:pt x="54867" y="6042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615516920-46"/>
          <p:cNvSpPr/>
          <p:nvPr/>
        </p:nvSpPr>
        <p:spPr>
          <a:xfrm>
            <a:off x="3384352" y="2195643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615516936-47"/>
          <p:cNvSpPr/>
          <p:nvPr/>
        </p:nvSpPr>
        <p:spPr>
          <a:xfrm>
            <a:off x="3384352" y="2458510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615516971-48"/>
          <p:cNvSpPr/>
          <p:nvPr/>
        </p:nvSpPr>
        <p:spPr>
          <a:xfrm>
            <a:off x="3384352" y="2721378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615517011-49"/>
          <p:cNvSpPr/>
          <p:nvPr/>
        </p:nvSpPr>
        <p:spPr>
          <a:xfrm>
            <a:off x="3384352" y="2984246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615517039-50"/>
          <p:cNvSpPr/>
          <p:nvPr/>
        </p:nvSpPr>
        <p:spPr>
          <a:xfrm>
            <a:off x="3384352" y="3247113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615517101-51"/>
          <p:cNvSpPr/>
          <p:nvPr/>
        </p:nvSpPr>
        <p:spPr>
          <a:xfrm>
            <a:off x="3384352" y="3502837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615516116-15"/>
          <p:cNvSpPr/>
          <p:nvPr/>
        </p:nvSpPr>
        <p:spPr>
          <a:xfrm>
            <a:off x="6057900" y="1465250"/>
            <a:ext cx="2686050" cy="2277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5" name="el-1791615516122-18"/>
          <p:cNvCxnSpPr/>
          <p:nvPr/>
        </p:nvCxnSpPr>
        <p:spPr>
          <a:xfrm>
            <a:off x="6207919" y="1983172"/>
            <a:ext cx="2386013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615516134-24"/>
          <p:cNvSpPr/>
          <p:nvPr/>
        </p:nvSpPr>
        <p:spPr>
          <a:xfrm>
            <a:off x="6207919" y="1633128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66E3A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el-1791615517227-57"/>
          <p:cNvSpPr/>
          <p:nvPr/>
        </p:nvSpPr>
        <p:spPr>
          <a:xfrm>
            <a:off x="6272213" y="1697422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857" y="929"/>
                </a:moveTo>
                <a:lnTo>
                  <a:pt x="43857" y="929"/>
                </a:lnTo>
                <a:cubicBezTo>
                  <a:pt x="46762" y="-310"/>
                  <a:pt x="49714" y="-310"/>
                  <a:pt x="52714" y="929"/>
                </a:cubicBezTo>
                <a:lnTo>
                  <a:pt x="52714" y="929"/>
                </a:lnTo>
                <a:lnTo>
                  <a:pt x="93786" y="19929"/>
                </a:lnTo>
                <a:cubicBezTo>
                  <a:pt x="95405" y="20833"/>
                  <a:pt x="96286" y="22238"/>
                  <a:pt x="96429" y="24143"/>
                </a:cubicBezTo>
                <a:lnTo>
                  <a:pt x="96429" y="24143"/>
                </a:lnTo>
                <a:cubicBezTo>
                  <a:pt x="96286" y="26000"/>
                  <a:pt x="95405" y="27381"/>
                  <a:pt x="93786" y="28286"/>
                </a:cubicBezTo>
                <a:lnTo>
                  <a:pt x="93786" y="28286"/>
                </a:lnTo>
                <a:lnTo>
                  <a:pt x="52571" y="47286"/>
                </a:lnTo>
                <a:cubicBezTo>
                  <a:pt x="49667" y="48524"/>
                  <a:pt x="46714" y="48524"/>
                  <a:pt x="43714" y="47286"/>
                </a:cubicBezTo>
                <a:lnTo>
                  <a:pt x="43714" y="47286"/>
                </a:lnTo>
                <a:lnTo>
                  <a:pt x="2643" y="28286"/>
                </a:lnTo>
                <a:cubicBezTo>
                  <a:pt x="1024" y="27381"/>
                  <a:pt x="143" y="26000"/>
                  <a:pt x="0" y="24143"/>
                </a:cubicBezTo>
                <a:lnTo>
                  <a:pt x="0" y="24143"/>
                </a:lnTo>
                <a:cubicBezTo>
                  <a:pt x="143" y="22238"/>
                  <a:pt x="1024" y="20833"/>
                  <a:pt x="2643" y="19929"/>
                </a:cubicBezTo>
                <a:lnTo>
                  <a:pt x="2643" y="19929"/>
                </a:lnTo>
                <a:lnTo>
                  <a:pt x="43857" y="929"/>
                </a:lnTo>
                <a:moveTo>
                  <a:pt x="83786" y="39571"/>
                </a:moveTo>
                <a:lnTo>
                  <a:pt x="83786" y="39571"/>
                </a:lnTo>
                <a:lnTo>
                  <a:pt x="93786" y="44071"/>
                </a:lnTo>
                <a:cubicBezTo>
                  <a:pt x="95405" y="44929"/>
                  <a:pt x="96286" y="46310"/>
                  <a:pt x="96429" y="48214"/>
                </a:cubicBezTo>
                <a:lnTo>
                  <a:pt x="96429" y="48214"/>
                </a:lnTo>
                <a:cubicBezTo>
                  <a:pt x="96286" y="50119"/>
                  <a:pt x="95405" y="51500"/>
                  <a:pt x="93786" y="52357"/>
                </a:cubicBezTo>
                <a:lnTo>
                  <a:pt x="93786" y="52357"/>
                </a:lnTo>
                <a:lnTo>
                  <a:pt x="52571" y="71357"/>
                </a:lnTo>
                <a:cubicBezTo>
                  <a:pt x="49667" y="72643"/>
                  <a:pt x="46714" y="72643"/>
                  <a:pt x="43714" y="71357"/>
                </a:cubicBezTo>
                <a:lnTo>
                  <a:pt x="43714" y="71357"/>
                </a:lnTo>
                <a:lnTo>
                  <a:pt x="2643" y="52357"/>
                </a:lnTo>
                <a:cubicBezTo>
                  <a:pt x="1024" y="51500"/>
                  <a:pt x="143" y="50119"/>
                  <a:pt x="0" y="48214"/>
                </a:cubicBezTo>
                <a:lnTo>
                  <a:pt x="0" y="48214"/>
                </a:lnTo>
                <a:cubicBezTo>
                  <a:pt x="143" y="46310"/>
                  <a:pt x="1024" y="44929"/>
                  <a:pt x="2643" y="44071"/>
                </a:cubicBezTo>
                <a:lnTo>
                  <a:pt x="2643" y="44071"/>
                </a:lnTo>
                <a:lnTo>
                  <a:pt x="12643" y="39571"/>
                </a:lnTo>
                <a:lnTo>
                  <a:pt x="41214" y="52714"/>
                </a:lnTo>
                <a:cubicBezTo>
                  <a:pt x="45881" y="54714"/>
                  <a:pt x="50548" y="54714"/>
                  <a:pt x="55214" y="52714"/>
                </a:cubicBezTo>
                <a:lnTo>
                  <a:pt x="55214" y="52714"/>
                </a:lnTo>
                <a:lnTo>
                  <a:pt x="83786" y="39571"/>
                </a:lnTo>
                <a:moveTo>
                  <a:pt x="55214" y="76857"/>
                </a:moveTo>
                <a:lnTo>
                  <a:pt x="55214" y="76857"/>
                </a:lnTo>
                <a:lnTo>
                  <a:pt x="83786" y="63643"/>
                </a:lnTo>
                <a:lnTo>
                  <a:pt x="93786" y="68143"/>
                </a:lnTo>
                <a:cubicBezTo>
                  <a:pt x="95405" y="69048"/>
                  <a:pt x="96286" y="70452"/>
                  <a:pt x="96429" y="72357"/>
                </a:cubicBezTo>
                <a:lnTo>
                  <a:pt x="96429" y="72357"/>
                </a:lnTo>
                <a:cubicBezTo>
                  <a:pt x="96286" y="74214"/>
                  <a:pt x="95405" y="75595"/>
                  <a:pt x="93786" y="76500"/>
                </a:cubicBezTo>
                <a:lnTo>
                  <a:pt x="93786" y="76500"/>
                </a:lnTo>
                <a:lnTo>
                  <a:pt x="52571" y="95500"/>
                </a:lnTo>
                <a:cubicBezTo>
                  <a:pt x="49667" y="96738"/>
                  <a:pt x="46714" y="96738"/>
                  <a:pt x="43714" y="95500"/>
                </a:cubicBezTo>
                <a:lnTo>
                  <a:pt x="43714" y="95500"/>
                </a:lnTo>
                <a:lnTo>
                  <a:pt x="2643" y="76500"/>
                </a:lnTo>
                <a:cubicBezTo>
                  <a:pt x="1024" y="75595"/>
                  <a:pt x="143" y="74214"/>
                  <a:pt x="0" y="72357"/>
                </a:cubicBezTo>
                <a:lnTo>
                  <a:pt x="0" y="72357"/>
                </a:lnTo>
                <a:cubicBezTo>
                  <a:pt x="143" y="70452"/>
                  <a:pt x="1024" y="69048"/>
                  <a:pt x="2643" y="68143"/>
                </a:cubicBezTo>
                <a:lnTo>
                  <a:pt x="2643" y="68143"/>
                </a:lnTo>
                <a:lnTo>
                  <a:pt x="12643" y="63643"/>
                </a:lnTo>
                <a:lnTo>
                  <a:pt x="41214" y="76857"/>
                </a:lnTo>
                <a:cubicBezTo>
                  <a:pt x="45881" y="78857"/>
                  <a:pt x="50548" y="78857"/>
                  <a:pt x="55214" y="76857"/>
                </a:cubicBezTo>
                <a:lnTo>
                  <a:pt x="55214" y="768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8" name="el-1791615517119-52"/>
          <p:cNvSpPr/>
          <p:nvPr/>
        </p:nvSpPr>
        <p:spPr>
          <a:xfrm>
            <a:off x="6213277" y="2195643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615517136-53"/>
          <p:cNvSpPr/>
          <p:nvPr/>
        </p:nvSpPr>
        <p:spPr>
          <a:xfrm>
            <a:off x="6213277" y="2458510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el-1791615517178-54"/>
          <p:cNvSpPr/>
          <p:nvPr/>
        </p:nvSpPr>
        <p:spPr>
          <a:xfrm>
            <a:off x="6213277" y="2721378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1" name="el-1791615516163-40"/>
          <p:cNvSpPr/>
          <p:nvPr/>
        </p:nvSpPr>
        <p:spPr>
          <a:xfrm>
            <a:off x="6207919" y="2975372"/>
            <a:ext cx="1434219" cy="2321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>
            <a:noFill/>
          </a:ln>
        </p:spPr>
        <p:txBody>
          <a:bodyPr/>
          <a:lstStyle/>
          <a:p/>
        </p:txBody>
      </p:sp>
      <p:sp>
        <p:nvSpPr>
          <p:cNvPr id="32" name="el-1791615517245-58"/>
          <p:cNvSpPr/>
          <p:nvPr/>
        </p:nvSpPr>
        <p:spPr>
          <a:xfrm>
            <a:off x="6279356" y="3061097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42222" y="65667"/>
                </a:moveTo>
                <a:lnTo>
                  <a:pt x="42222" y="65667"/>
                </a:lnTo>
                <a:lnTo>
                  <a:pt x="46889" y="65667"/>
                </a:lnTo>
                <a:lnTo>
                  <a:pt x="46889" y="53111"/>
                </a:lnTo>
                <a:lnTo>
                  <a:pt x="42222" y="53111"/>
                </a:lnTo>
                <a:cubicBezTo>
                  <a:pt x="39333" y="52889"/>
                  <a:pt x="37778" y="51333"/>
                  <a:pt x="37556" y="48444"/>
                </a:cubicBezTo>
                <a:lnTo>
                  <a:pt x="37556" y="48444"/>
                </a:lnTo>
                <a:cubicBezTo>
                  <a:pt x="37778" y="45556"/>
                  <a:pt x="39333" y="44000"/>
                  <a:pt x="42222" y="43778"/>
                </a:cubicBezTo>
                <a:lnTo>
                  <a:pt x="42222" y="43778"/>
                </a:lnTo>
                <a:lnTo>
                  <a:pt x="51556" y="43778"/>
                </a:lnTo>
                <a:cubicBezTo>
                  <a:pt x="54444" y="44000"/>
                  <a:pt x="56000" y="45556"/>
                  <a:pt x="56222" y="48444"/>
                </a:cubicBezTo>
                <a:lnTo>
                  <a:pt x="56222" y="48444"/>
                </a:lnTo>
                <a:lnTo>
                  <a:pt x="56222" y="65667"/>
                </a:lnTo>
                <a:lnTo>
                  <a:pt x="57778" y="65667"/>
                </a:lnTo>
                <a:cubicBezTo>
                  <a:pt x="60667" y="65889"/>
                  <a:pt x="62259" y="67444"/>
                  <a:pt x="62556" y="70333"/>
                </a:cubicBezTo>
                <a:lnTo>
                  <a:pt x="62556" y="70333"/>
                </a:lnTo>
                <a:cubicBezTo>
                  <a:pt x="62259" y="73148"/>
                  <a:pt x="60667" y="74704"/>
                  <a:pt x="57778" y="75000"/>
                </a:cubicBezTo>
                <a:lnTo>
                  <a:pt x="57778" y="75000"/>
                </a:lnTo>
                <a:lnTo>
                  <a:pt x="42222" y="75000"/>
                </a:lnTo>
                <a:cubicBezTo>
                  <a:pt x="39333" y="74704"/>
                  <a:pt x="37778" y="73148"/>
                  <a:pt x="37556" y="70333"/>
                </a:cubicBezTo>
                <a:lnTo>
                  <a:pt x="37556" y="70333"/>
                </a:lnTo>
                <a:cubicBezTo>
                  <a:pt x="37778" y="67444"/>
                  <a:pt x="39333" y="65889"/>
                  <a:pt x="42222" y="65667"/>
                </a:cubicBezTo>
                <a:lnTo>
                  <a:pt x="42222" y="65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52" y="25000"/>
                  <a:pt x="53333" y="25593"/>
                  <a:pt x="54444" y="26778"/>
                </a:cubicBezTo>
                <a:lnTo>
                  <a:pt x="54444" y="26778"/>
                </a:lnTo>
                <a:lnTo>
                  <a:pt x="54444" y="26778"/>
                </a:lnTo>
                <a:cubicBezTo>
                  <a:pt x="55630" y="27963"/>
                  <a:pt x="56222" y="29444"/>
                  <a:pt x="56222" y="31222"/>
                </a:cubicBezTo>
                <a:lnTo>
                  <a:pt x="56222" y="31222"/>
                </a:lnTo>
                <a:cubicBezTo>
                  <a:pt x="56222" y="33074"/>
                  <a:pt x="55630" y="34593"/>
                  <a:pt x="54444" y="35778"/>
                </a:cubicBezTo>
                <a:lnTo>
                  <a:pt x="54444" y="35778"/>
                </a:lnTo>
                <a:cubicBezTo>
                  <a:pt x="53333" y="36963"/>
                  <a:pt x="51852" y="37556"/>
                  <a:pt x="50000" y="37556"/>
                </a:cubicBezTo>
                <a:lnTo>
                  <a:pt x="50000" y="37556"/>
                </a:lnTo>
                <a:cubicBezTo>
                  <a:pt x="48148" y="37556"/>
                  <a:pt x="46667" y="36963"/>
                  <a:pt x="45556" y="35778"/>
                </a:cubicBezTo>
                <a:lnTo>
                  <a:pt x="45556" y="35778"/>
                </a:lnTo>
                <a:cubicBezTo>
                  <a:pt x="44370" y="34593"/>
                  <a:pt x="43778" y="33074"/>
                  <a:pt x="43778" y="31222"/>
                </a:cubicBezTo>
                <a:lnTo>
                  <a:pt x="43778" y="31222"/>
                </a:lnTo>
                <a:cubicBezTo>
                  <a:pt x="43778" y="29444"/>
                  <a:pt x="44370" y="27963"/>
                  <a:pt x="45556" y="26778"/>
                </a:cubicBezTo>
                <a:lnTo>
                  <a:pt x="45556" y="26778"/>
                </a:lnTo>
                <a:cubicBezTo>
                  <a:pt x="46667" y="25593"/>
                  <a:pt x="48148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C0392B">
              <a:alpha val="8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3" name="el-1791615516104-7"/>
          <p:cNvSpPr/>
          <p:nvPr/>
        </p:nvSpPr>
        <p:spPr>
          <a:xfrm>
            <a:off x="400050" y="3942569"/>
            <a:ext cx="8343900" cy="37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4" name="el-1791615516106-9"/>
          <p:cNvCxnSpPr/>
          <p:nvPr/>
        </p:nvCxnSpPr>
        <p:spPr>
          <a:xfrm>
            <a:off x="414338" y="3942569"/>
            <a:ext cx="914" cy="378619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91615516795-39"/>
          <p:cNvSpPr/>
          <p:nvPr/>
        </p:nvSpPr>
        <p:spPr>
          <a:xfrm>
            <a:off x="572198" y="4051511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6" name="el-1791615516096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91615516110-11"/>
          <p:cNvSpPr txBox="1"/>
          <p:nvPr/>
        </p:nvSpPr>
        <p:spPr>
          <a:xfrm>
            <a:off x="400050" y="993763"/>
            <a:ext cx="2823304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公文版面 = 版头 · 主体 · 版记</a:t>
            </a:r>
            <a:endParaRPr sz="1230" b="1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615516110-10"/>
          <p:cNvSpPr txBox="1"/>
          <p:nvPr/>
        </p:nvSpPr>
        <p:spPr>
          <a:xfrm>
            <a:off x="2775012" y="1036625"/>
            <a:ext cx="400710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依据 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《党政机关公文格式》（GB/T 9704-2012）</a:t>
            </a:r>
            <a:r>
              <a:rPr sz="95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 规范化构成</a:t>
            </a:r>
            <a:endParaRPr sz="95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615516126-19"/>
          <p:cNvSpPr txBox="1"/>
          <p:nvPr/>
        </p:nvSpPr>
        <p:spPr>
          <a:xfrm>
            <a:off x="878681" y="1629556"/>
            <a:ext cx="530178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C0392B"/>
                </a:solidFill>
                <a:latin typeface="黑体"/>
                <a:ea typeface="黑体"/>
                <a:cs typeface="黑体"/>
              </a:rPr>
              <a:t>版头</a:t>
            </a:r>
            <a:endParaRPr sz="1460" b="1" spc="113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0" name="el-1791615516164-41"/>
          <p:cNvSpPr txBox="1"/>
          <p:nvPr/>
        </p:nvSpPr>
        <p:spPr>
          <a:xfrm>
            <a:off x="721519" y="2115331"/>
            <a:ext cx="327898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份号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615516141-25"/>
          <p:cNvSpPr txBox="1"/>
          <p:nvPr/>
        </p:nvSpPr>
        <p:spPr>
          <a:xfrm>
            <a:off x="1050131" y="2108188"/>
            <a:ext cx="93511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密级和保密期限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615516164-42"/>
          <p:cNvSpPr txBox="1"/>
          <p:nvPr/>
        </p:nvSpPr>
        <p:spPr>
          <a:xfrm>
            <a:off x="721519" y="2378199"/>
            <a:ext cx="570786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紧急程度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615516142-26"/>
          <p:cNvSpPr txBox="1"/>
          <p:nvPr/>
        </p:nvSpPr>
        <p:spPr>
          <a:xfrm>
            <a:off x="1293019" y="2371055"/>
            <a:ext cx="57078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紧急标注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615516164-43"/>
          <p:cNvSpPr txBox="1"/>
          <p:nvPr/>
        </p:nvSpPr>
        <p:spPr>
          <a:xfrm>
            <a:off x="721519" y="2641067"/>
            <a:ext cx="813673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发文机关标志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615516142-27"/>
          <p:cNvSpPr txBox="1"/>
          <p:nvPr/>
        </p:nvSpPr>
        <p:spPr>
          <a:xfrm>
            <a:off x="1535906" y="2633923"/>
            <a:ext cx="32789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红头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615516165-44"/>
          <p:cNvSpPr txBox="1"/>
          <p:nvPr/>
        </p:nvSpPr>
        <p:spPr>
          <a:xfrm>
            <a:off x="721519" y="2903934"/>
            <a:ext cx="570786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发文字号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615516142-28"/>
          <p:cNvSpPr txBox="1"/>
          <p:nvPr/>
        </p:nvSpPr>
        <p:spPr>
          <a:xfrm>
            <a:off x="1293019" y="2896791"/>
            <a:ext cx="120847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如〔2025〕12号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615516165-45"/>
          <p:cNvSpPr txBox="1"/>
          <p:nvPr/>
        </p:nvSpPr>
        <p:spPr>
          <a:xfrm>
            <a:off x="721519" y="3166802"/>
            <a:ext cx="449342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签发人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615516143-29"/>
          <p:cNvSpPr txBox="1"/>
          <p:nvPr/>
        </p:nvSpPr>
        <p:spPr>
          <a:xfrm>
            <a:off x="1171575" y="3159658"/>
            <a:ext cx="69222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上行文标注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615516166-46"/>
          <p:cNvSpPr txBox="1"/>
          <p:nvPr/>
        </p:nvSpPr>
        <p:spPr>
          <a:xfrm>
            <a:off x="721519" y="3429670"/>
            <a:ext cx="449342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分隔线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615516144-30"/>
          <p:cNvSpPr txBox="1"/>
          <p:nvPr/>
        </p:nvSpPr>
        <p:spPr>
          <a:xfrm>
            <a:off x="1171575" y="3422526"/>
            <a:ext cx="93511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版头与主体之间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615516127-20"/>
          <p:cNvSpPr txBox="1"/>
          <p:nvPr/>
        </p:nvSpPr>
        <p:spPr>
          <a:xfrm>
            <a:off x="3707606" y="1629556"/>
            <a:ext cx="530178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主体</a:t>
            </a:r>
            <a:endParaRPr sz="146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3" name="el-1791615516166-47"/>
          <p:cNvSpPr txBox="1"/>
          <p:nvPr/>
        </p:nvSpPr>
        <p:spPr>
          <a:xfrm>
            <a:off x="3550444" y="2115331"/>
            <a:ext cx="327898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标题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615516144-31"/>
          <p:cNvSpPr txBox="1"/>
          <p:nvPr/>
        </p:nvSpPr>
        <p:spPr>
          <a:xfrm>
            <a:off x="3879056" y="2108188"/>
            <a:ext cx="93511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红头文件的灵魂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el-1791615516166-48"/>
          <p:cNvSpPr txBox="1"/>
          <p:nvPr/>
        </p:nvSpPr>
        <p:spPr>
          <a:xfrm>
            <a:off x="3550444" y="2378199"/>
            <a:ext cx="570786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主送机关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615516145-32"/>
          <p:cNvSpPr txBox="1"/>
          <p:nvPr/>
        </p:nvSpPr>
        <p:spPr>
          <a:xfrm>
            <a:off x="4121944" y="2371055"/>
            <a:ext cx="57078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行文对象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615516167-49"/>
          <p:cNvSpPr txBox="1"/>
          <p:nvPr/>
        </p:nvSpPr>
        <p:spPr>
          <a:xfrm>
            <a:off x="3550444" y="2641067"/>
            <a:ext cx="327898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正文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el-1791615516145-33"/>
          <p:cNvSpPr txBox="1"/>
          <p:nvPr/>
        </p:nvSpPr>
        <p:spPr>
          <a:xfrm>
            <a:off x="3879056" y="2633923"/>
            <a:ext cx="57078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核心内容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el-1791615516167-50"/>
          <p:cNvSpPr txBox="1"/>
          <p:nvPr/>
        </p:nvSpPr>
        <p:spPr>
          <a:xfrm>
            <a:off x="3550444" y="2903934"/>
            <a:ext cx="570786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附件说明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el-1791615516145-34"/>
          <p:cNvSpPr txBox="1"/>
          <p:nvPr/>
        </p:nvSpPr>
        <p:spPr>
          <a:xfrm>
            <a:off x="4121944" y="2896791"/>
            <a:ext cx="57078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附属材料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el-1791615516167-51"/>
          <p:cNvSpPr txBox="1"/>
          <p:nvPr/>
        </p:nvSpPr>
        <p:spPr>
          <a:xfrm>
            <a:off x="3550444" y="3166802"/>
            <a:ext cx="2128677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发文机关署名 · 成文日期 · 印章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el-1791615516168-52"/>
          <p:cNvSpPr txBox="1"/>
          <p:nvPr/>
        </p:nvSpPr>
        <p:spPr>
          <a:xfrm>
            <a:off x="3550444" y="3422526"/>
            <a:ext cx="863956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附注 · 附件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3" name="el-1791615516146-35"/>
          <p:cNvSpPr txBox="1"/>
          <p:nvPr/>
        </p:nvSpPr>
        <p:spPr>
          <a:xfrm>
            <a:off x="4298528" y="3415382"/>
            <a:ext cx="57078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补充说明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el-1791615516128-21"/>
          <p:cNvSpPr txBox="1"/>
          <p:nvPr/>
        </p:nvSpPr>
        <p:spPr>
          <a:xfrm>
            <a:off x="6536531" y="1629556"/>
            <a:ext cx="530178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566E3A"/>
                </a:solidFill>
                <a:latin typeface="黑体"/>
                <a:ea typeface="黑体"/>
                <a:cs typeface="黑体"/>
              </a:rPr>
              <a:t>版记</a:t>
            </a:r>
            <a:endParaRPr sz="1460" b="1" spc="113">
              <a:solidFill>
                <a:srgbClr val="566E3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5" name="el-1791615516168-53"/>
          <p:cNvSpPr txBox="1"/>
          <p:nvPr/>
        </p:nvSpPr>
        <p:spPr>
          <a:xfrm>
            <a:off x="6379369" y="2115331"/>
            <a:ext cx="570786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抄送机关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6" name="el-1791615516146-36"/>
          <p:cNvSpPr txBox="1"/>
          <p:nvPr/>
        </p:nvSpPr>
        <p:spPr>
          <a:xfrm>
            <a:off x="6950869" y="2108188"/>
            <a:ext cx="69222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知照性单位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7" name="el-1791615516168-54"/>
          <p:cNvSpPr txBox="1"/>
          <p:nvPr/>
        </p:nvSpPr>
        <p:spPr>
          <a:xfrm>
            <a:off x="6379369" y="2378199"/>
            <a:ext cx="570786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印发机关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8" name="el-1791615516147-37"/>
          <p:cNvSpPr txBox="1"/>
          <p:nvPr/>
        </p:nvSpPr>
        <p:spPr>
          <a:xfrm>
            <a:off x="6950869" y="2371055"/>
            <a:ext cx="69222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和印发日期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9" name="el-1791615516169-55"/>
          <p:cNvSpPr txBox="1"/>
          <p:nvPr/>
        </p:nvSpPr>
        <p:spPr>
          <a:xfrm>
            <a:off x="6379369" y="2641067"/>
            <a:ext cx="327898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页码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el-1791615516147-38"/>
          <p:cNvSpPr txBox="1"/>
          <p:nvPr/>
        </p:nvSpPr>
        <p:spPr>
          <a:xfrm>
            <a:off x="6707981" y="2633923"/>
            <a:ext cx="81367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公文页数标注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1" name="el-1791615516162-39"/>
          <p:cNvSpPr txBox="1"/>
          <p:nvPr/>
        </p:nvSpPr>
        <p:spPr>
          <a:xfrm>
            <a:off x="6279356" y="3018234"/>
            <a:ext cx="1472081" cy="1464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42875" algn="l">
              <a:lnSpc>
                <a:spcPct val="100000"/>
              </a:lnSpc>
            </a:pPr>
            <a:r>
              <a:rPr sz="84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版记</a:t>
            </a:r>
            <a:r>
              <a:rPr sz="6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 位于公文最后一面</a:t>
            </a:r>
            <a:endParaRPr sz="84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2" name="el-1791615516112-12"/>
          <p:cNvSpPr txBox="1"/>
          <p:nvPr/>
        </p:nvSpPr>
        <p:spPr>
          <a:xfrm>
            <a:off x="785813" y="4028294"/>
            <a:ext cx="515130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关键提醒：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版记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位于公文最后一面，与主体之间以 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分隔线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隔开 —— 规范不可颠倒。</a:t>
            </a:r>
            <a:endParaRPr sz="101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3" name="el-1791615516101-5"/>
          <p:cNvSpPr txBox="1"/>
          <p:nvPr/>
        </p:nvSpPr>
        <p:spPr>
          <a:xfrm>
            <a:off x="400050" y="4893469"/>
            <a:ext cx="18325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4" name="el-1791615516101-6"/>
          <p:cNvSpPr txBox="1"/>
          <p:nvPr/>
        </p:nvSpPr>
        <p:spPr>
          <a:xfrm>
            <a:off x="8423709" y="4904184"/>
            <a:ext cx="6142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04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75" name="el-1791615516095-1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91615516569-32"/>
          <p:cNvSpPr/>
          <p:nvPr/>
        </p:nvSpPr>
        <p:spPr>
          <a:xfrm>
            <a:off x="400050" y="198239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30143"/>
                </a:lnTo>
                <a:lnTo>
                  <a:pt x="67500" y="30143"/>
                </a:lnTo>
                <a:cubicBezTo>
                  <a:pt x="65033" y="30143"/>
                  <a:pt x="63000" y="29571"/>
                  <a:pt x="61400" y="28429"/>
                </a:cubicBezTo>
                <a:lnTo>
                  <a:pt x="61400" y="28429"/>
                </a:lnTo>
                <a:cubicBezTo>
                  <a:pt x="59867" y="27286"/>
                  <a:pt x="59100" y="25857"/>
                  <a:pt x="59100" y="24143"/>
                </a:cubicBezTo>
                <a:lnTo>
                  <a:pt x="59100" y="24143"/>
                </a:lnTo>
                <a:lnTo>
                  <a:pt x="59100" y="0"/>
                </a:lnTo>
                <a:lnTo>
                  <a:pt x="16900" y="0"/>
                </a:lnTo>
                <a:moveTo>
                  <a:pt x="67500" y="0"/>
                </a:moveTo>
                <a:lnTo>
                  <a:pt x="67500" y="0"/>
                </a:lnTo>
                <a:lnTo>
                  <a:pt x="67500" y="24143"/>
                </a:lnTo>
                <a:lnTo>
                  <a:pt x="101300" y="24143"/>
                </a:lnTo>
                <a:lnTo>
                  <a:pt x="67500" y="0"/>
                </a:lnTo>
                <a:moveTo>
                  <a:pt x="29500" y="48214"/>
                </a:moveTo>
                <a:lnTo>
                  <a:pt x="29500" y="48214"/>
                </a:lnTo>
                <a:lnTo>
                  <a:pt x="71700" y="48214"/>
                </a:lnTo>
                <a:cubicBezTo>
                  <a:pt x="74367" y="48357"/>
                  <a:pt x="75767" y="49357"/>
                  <a:pt x="75900" y="51214"/>
                </a:cubicBezTo>
                <a:lnTo>
                  <a:pt x="75900" y="51214"/>
                </a:lnTo>
                <a:cubicBezTo>
                  <a:pt x="75767" y="53119"/>
                  <a:pt x="74367" y="54119"/>
                  <a:pt x="71700" y="54214"/>
                </a:cubicBezTo>
                <a:lnTo>
                  <a:pt x="71700" y="54214"/>
                </a:lnTo>
                <a:lnTo>
                  <a:pt x="29500" y="54214"/>
                </a:lnTo>
                <a:cubicBezTo>
                  <a:pt x="26900" y="54119"/>
                  <a:pt x="25500" y="53119"/>
                  <a:pt x="25300" y="51214"/>
                </a:cubicBezTo>
                <a:lnTo>
                  <a:pt x="25300" y="51214"/>
                </a:lnTo>
                <a:cubicBezTo>
                  <a:pt x="25500" y="49357"/>
                  <a:pt x="26900" y="48357"/>
                  <a:pt x="29500" y="48214"/>
                </a:cubicBezTo>
                <a:lnTo>
                  <a:pt x="29500" y="48214"/>
                </a:lnTo>
                <a:moveTo>
                  <a:pt x="29500" y="60286"/>
                </a:moveTo>
                <a:lnTo>
                  <a:pt x="29500" y="60286"/>
                </a:lnTo>
                <a:lnTo>
                  <a:pt x="71700" y="60286"/>
                </a:lnTo>
                <a:cubicBezTo>
                  <a:pt x="74367" y="60381"/>
                  <a:pt x="75767" y="61381"/>
                  <a:pt x="75900" y="63286"/>
                </a:cubicBezTo>
                <a:lnTo>
                  <a:pt x="75900" y="63286"/>
                </a:lnTo>
                <a:cubicBezTo>
                  <a:pt x="75767" y="65143"/>
                  <a:pt x="74367" y="66143"/>
                  <a:pt x="71700" y="66286"/>
                </a:cubicBezTo>
                <a:lnTo>
                  <a:pt x="71700" y="66286"/>
                </a:lnTo>
                <a:lnTo>
                  <a:pt x="29500" y="66286"/>
                </a:lnTo>
                <a:cubicBezTo>
                  <a:pt x="26900" y="66143"/>
                  <a:pt x="25500" y="65143"/>
                  <a:pt x="25300" y="63286"/>
                </a:cubicBezTo>
                <a:lnTo>
                  <a:pt x="25300" y="63286"/>
                </a:lnTo>
                <a:cubicBezTo>
                  <a:pt x="25500" y="61381"/>
                  <a:pt x="26900" y="60381"/>
                  <a:pt x="29500" y="60286"/>
                </a:cubicBezTo>
                <a:lnTo>
                  <a:pt x="29500" y="60286"/>
                </a:lnTo>
                <a:moveTo>
                  <a:pt x="29500" y="72357"/>
                </a:moveTo>
                <a:lnTo>
                  <a:pt x="29500" y="72357"/>
                </a:lnTo>
                <a:lnTo>
                  <a:pt x="71700" y="72357"/>
                </a:lnTo>
                <a:cubicBezTo>
                  <a:pt x="74367" y="72452"/>
                  <a:pt x="75767" y="73452"/>
                  <a:pt x="75900" y="75357"/>
                </a:cubicBezTo>
                <a:lnTo>
                  <a:pt x="75900" y="75357"/>
                </a:lnTo>
                <a:cubicBezTo>
                  <a:pt x="75767" y="77214"/>
                  <a:pt x="74367" y="78214"/>
                  <a:pt x="71700" y="78357"/>
                </a:cubicBezTo>
                <a:lnTo>
                  <a:pt x="71700" y="78357"/>
                </a:lnTo>
                <a:lnTo>
                  <a:pt x="29500" y="78357"/>
                </a:lnTo>
                <a:cubicBezTo>
                  <a:pt x="26900" y="78214"/>
                  <a:pt x="25500" y="77214"/>
                  <a:pt x="25300" y="75357"/>
                </a:cubicBezTo>
                <a:lnTo>
                  <a:pt x="25300" y="75357"/>
                </a:lnTo>
                <a:cubicBezTo>
                  <a:pt x="25500" y="73452"/>
                  <a:pt x="26900" y="72452"/>
                  <a:pt x="29500" y="72357"/>
                </a:cubicBezTo>
                <a:lnTo>
                  <a:pt x="29500" y="7235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77" name="el-1791615516099-4"/>
          <p:cNvSpPr txBox="1"/>
          <p:nvPr/>
        </p:nvSpPr>
        <p:spPr>
          <a:xfrm>
            <a:off x="400050" y="148233"/>
            <a:ext cx="198163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82245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公文版面的"三大部分"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615516492-3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91615516216-1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615517265-59"/>
          <p:cNvSpPr/>
          <p:nvPr/>
        </p:nvSpPr>
        <p:spPr>
          <a:xfrm>
            <a:off x="400050" y="19823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615516225-7"/>
          <p:cNvCxnSpPr/>
          <p:nvPr/>
        </p:nvCxnSpPr>
        <p:spPr>
          <a:xfrm>
            <a:off x="400050" y="1428080"/>
            <a:ext cx="83439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615516234-12"/>
          <p:cNvSpPr/>
          <p:nvPr/>
        </p:nvSpPr>
        <p:spPr>
          <a:xfrm>
            <a:off x="400050" y="1588815"/>
            <a:ext cx="4100513" cy="6442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7" name="el-1791615516238-17"/>
          <p:cNvCxnSpPr/>
          <p:nvPr/>
        </p:nvCxnSpPr>
        <p:spPr>
          <a:xfrm>
            <a:off x="410766" y="1588815"/>
            <a:ext cx="914" cy="644277"/>
          </a:xfrm>
          <a:prstGeom prst="line">
            <a:avLst/>
          </a:prstGeom>
          <a:ln w="21431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615516613-33"/>
          <p:cNvSpPr/>
          <p:nvPr/>
        </p:nvSpPr>
        <p:spPr>
          <a:xfrm>
            <a:off x="550069" y="1733476"/>
            <a:ext cx="12501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231" y="4769"/>
                </a:moveTo>
                <a:lnTo>
                  <a:pt x="57231" y="4769"/>
                </a:lnTo>
                <a:cubicBezTo>
                  <a:pt x="55897" y="1744"/>
                  <a:pt x="53641" y="154"/>
                  <a:pt x="50462" y="0"/>
                </a:cubicBezTo>
                <a:lnTo>
                  <a:pt x="50462" y="0"/>
                </a:lnTo>
                <a:cubicBezTo>
                  <a:pt x="47333" y="154"/>
                  <a:pt x="45077" y="1744"/>
                  <a:pt x="43692" y="4769"/>
                </a:cubicBezTo>
                <a:lnTo>
                  <a:pt x="43692" y="4769"/>
                </a:lnTo>
                <a:lnTo>
                  <a:pt x="13077" y="86538"/>
                </a:lnTo>
                <a:lnTo>
                  <a:pt x="7231" y="86538"/>
                </a:lnTo>
                <a:cubicBezTo>
                  <a:pt x="5128" y="86538"/>
                  <a:pt x="3385" y="87205"/>
                  <a:pt x="2000" y="88538"/>
                </a:cubicBezTo>
                <a:lnTo>
                  <a:pt x="2000" y="88538"/>
                </a:lnTo>
                <a:cubicBezTo>
                  <a:pt x="667" y="89923"/>
                  <a:pt x="0" y="91667"/>
                  <a:pt x="0" y="93769"/>
                </a:cubicBezTo>
                <a:lnTo>
                  <a:pt x="0" y="93769"/>
                </a:lnTo>
                <a:cubicBezTo>
                  <a:pt x="0" y="95872"/>
                  <a:pt x="667" y="97590"/>
                  <a:pt x="2000" y="98923"/>
                </a:cubicBezTo>
                <a:lnTo>
                  <a:pt x="2000" y="98923"/>
                </a:lnTo>
                <a:cubicBezTo>
                  <a:pt x="3385" y="100308"/>
                  <a:pt x="5128" y="101000"/>
                  <a:pt x="7231" y="101000"/>
                </a:cubicBezTo>
                <a:lnTo>
                  <a:pt x="7231" y="101000"/>
                </a:lnTo>
                <a:lnTo>
                  <a:pt x="28846" y="101000"/>
                </a:lnTo>
                <a:cubicBezTo>
                  <a:pt x="30949" y="101000"/>
                  <a:pt x="32667" y="100308"/>
                  <a:pt x="34000" y="98923"/>
                </a:cubicBezTo>
                <a:lnTo>
                  <a:pt x="34000" y="98923"/>
                </a:lnTo>
                <a:cubicBezTo>
                  <a:pt x="35385" y="97590"/>
                  <a:pt x="36077" y="95872"/>
                  <a:pt x="36077" y="93769"/>
                </a:cubicBezTo>
                <a:lnTo>
                  <a:pt x="36077" y="93769"/>
                </a:lnTo>
                <a:cubicBezTo>
                  <a:pt x="36077" y="91667"/>
                  <a:pt x="35385" y="89923"/>
                  <a:pt x="34000" y="88538"/>
                </a:cubicBezTo>
                <a:lnTo>
                  <a:pt x="34000" y="88538"/>
                </a:lnTo>
                <a:cubicBezTo>
                  <a:pt x="32667" y="87205"/>
                  <a:pt x="30949" y="86538"/>
                  <a:pt x="28846" y="86538"/>
                </a:cubicBezTo>
                <a:lnTo>
                  <a:pt x="28846" y="86538"/>
                </a:lnTo>
                <a:lnTo>
                  <a:pt x="28385" y="86538"/>
                </a:lnTo>
                <a:lnTo>
                  <a:pt x="32462" y="75692"/>
                </a:lnTo>
                <a:lnTo>
                  <a:pt x="68538" y="75692"/>
                </a:lnTo>
                <a:lnTo>
                  <a:pt x="72538" y="86538"/>
                </a:lnTo>
                <a:lnTo>
                  <a:pt x="72154" y="86538"/>
                </a:lnTo>
                <a:cubicBezTo>
                  <a:pt x="70000" y="86538"/>
                  <a:pt x="68256" y="87205"/>
                  <a:pt x="66923" y="88538"/>
                </a:cubicBezTo>
                <a:lnTo>
                  <a:pt x="66923" y="88538"/>
                </a:lnTo>
                <a:cubicBezTo>
                  <a:pt x="65590" y="89923"/>
                  <a:pt x="64923" y="91667"/>
                  <a:pt x="64923" y="93769"/>
                </a:cubicBezTo>
                <a:lnTo>
                  <a:pt x="64923" y="93769"/>
                </a:lnTo>
                <a:cubicBezTo>
                  <a:pt x="64923" y="95872"/>
                  <a:pt x="65590" y="97590"/>
                  <a:pt x="66923" y="98923"/>
                </a:cubicBezTo>
                <a:lnTo>
                  <a:pt x="66923" y="98923"/>
                </a:lnTo>
                <a:cubicBezTo>
                  <a:pt x="68256" y="100308"/>
                  <a:pt x="70000" y="101000"/>
                  <a:pt x="72154" y="101000"/>
                </a:cubicBezTo>
                <a:lnTo>
                  <a:pt x="72154" y="101000"/>
                </a:lnTo>
                <a:lnTo>
                  <a:pt x="93769" y="101000"/>
                </a:lnTo>
                <a:cubicBezTo>
                  <a:pt x="95872" y="101000"/>
                  <a:pt x="97590" y="100308"/>
                  <a:pt x="98923" y="98923"/>
                </a:cubicBezTo>
                <a:lnTo>
                  <a:pt x="98923" y="98923"/>
                </a:lnTo>
                <a:cubicBezTo>
                  <a:pt x="100308" y="97590"/>
                  <a:pt x="101000" y="95872"/>
                  <a:pt x="101000" y="93769"/>
                </a:cubicBezTo>
                <a:lnTo>
                  <a:pt x="101000" y="93769"/>
                </a:lnTo>
                <a:cubicBezTo>
                  <a:pt x="101000" y="91667"/>
                  <a:pt x="100308" y="89923"/>
                  <a:pt x="98923" y="88538"/>
                </a:cubicBezTo>
                <a:lnTo>
                  <a:pt x="98923" y="88538"/>
                </a:lnTo>
                <a:cubicBezTo>
                  <a:pt x="97590" y="87205"/>
                  <a:pt x="95872" y="86538"/>
                  <a:pt x="93769" y="86538"/>
                </a:cubicBezTo>
                <a:lnTo>
                  <a:pt x="93769" y="86538"/>
                </a:lnTo>
                <a:lnTo>
                  <a:pt x="87923" y="86538"/>
                </a:lnTo>
                <a:lnTo>
                  <a:pt x="57231" y="4769"/>
                </a:lnTo>
                <a:moveTo>
                  <a:pt x="63077" y="61308"/>
                </a:moveTo>
                <a:lnTo>
                  <a:pt x="63077" y="61308"/>
                </a:lnTo>
                <a:lnTo>
                  <a:pt x="37846" y="61308"/>
                </a:lnTo>
                <a:lnTo>
                  <a:pt x="50462" y="27692"/>
                </a:lnTo>
                <a:lnTo>
                  <a:pt x="63077" y="61308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615516235-13"/>
          <p:cNvSpPr/>
          <p:nvPr/>
        </p:nvSpPr>
        <p:spPr>
          <a:xfrm>
            <a:off x="4643438" y="1588815"/>
            <a:ext cx="4100513" cy="6442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0" name="el-1791615516239-18"/>
          <p:cNvCxnSpPr/>
          <p:nvPr/>
        </p:nvCxnSpPr>
        <p:spPr>
          <a:xfrm>
            <a:off x="4654153" y="1588815"/>
            <a:ext cx="914" cy="644277"/>
          </a:xfrm>
          <a:prstGeom prst="line">
            <a:avLst/>
          </a:prstGeom>
          <a:ln w="21431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615516637-34"/>
          <p:cNvSpPr/>
          <p:nvPr/>
        </p:nvSpPr>
        <p:spPr>
          <a:xfrm>
            <a:off x="4794602" y="1733476"/>
            <a:ext cx="140583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67" y="5385"/>
                </a:moveTo>
                <a:lnTo>
                  <a:pt x="3067" y="5385"/>
                </a:lnTo>
                <a:cubicBezTo>
                  <a:pt x="3333" y="2103"/>
                  <a:pt x="4911" y="308"/>
                  <a:pt x="7800" y="0"/>
                </a:cubicBezTo>
                <a:lnTo>
                  <a:pt x="7800" y="0"/>
                </a:lnTo>
                <a:lnTo>
                  <a:pt x="14000" y="0"/>
                </a:lnTo>
                <a:cubicBezTo>
                  <a:pt x="16889" y="308"/>
                  <a:pt x="18467" y="2103"/>
                  <a:pt x="18733" y="5385"/>
                </a:cubicBezTo>
                <a:lnTo>
                  <a:pt x="18733" y="5385"/>
                </a:lnTo>
                <a:lnTo>
                  <a:pt x="18733" y="32462"/>
                </a:lnTo>
                <a:lnTo>
                  <a:pt x="21800" y="32462"/>
                </a:lnTo>
                <a:cubicBezTo>
                  <a:pt x="24689" y="32769"/>
                  <a:pt x="26267" y="34564"/>
                  <a:pt x="26533" y="37846"/>
                </a:cubicBezTo>
                <a:lnTo>
                  <a:pt x="26533" y="37846"/>
                </a:lnTo>
                <a:cubicBezTo>
                  <a:pt x="26267" y="41179"/>
                  <a:pt x="24689" y="43000"/>
                  <a:pt x="21800" y="43308"/>
                </a:cubicBezTo>
                <a:lnTo>
                  <a:pt x="21800" y="43308"/>
                </a:lnTo>
                <a:lnTo>
                  <a:pt x="6200" y="43308"/>
                </a:lnTo>
                <a:cubicBezTo>
                  <a:pt x="3356" y="43000"/>
                  <a:pt x="1800" y="41179"/>
                  <a:pt x="1533" y="37846"/>
                </a:cubicBezTo>
                <a:lnTo>
                  <a:pt x="1533" y="37846"/>
                </a:lnTo>
                <a:cubicBezTo>
                  <a:pt x="1800" y="34564"/>
                  <a:pt x="3356" y="32769"/>
                  <a:pt x="6200" y="32462"/>
                </a:cubicBezTo>
                <a:lnTo>
                  <a:pt x="6200" y="32462"/>
                </a:lnTo>
                <a:lnTo>
                  <a:pt x="9333" y="32462"/>
                </a:lnTo>
                <a:lnTo>
                  <a:pt x="9333" y="10846"/>
                </a:lnTo>
                <a:lnTo>
                  <a:pt x="7800" y="10846"/>
                </a:lnTo>
                <a:cubicBezTo>
                  <a:pt x="4911" y="10538"/>
                  <a:pt x="3333" y="8718"/>
                  <a:pt x="3067" y="5385"/>
                </a:cubicBezTo>
                <a:lnTo>
                  <a:pt x="3067" y="5385"/>
                </a:lnTo>
                <a:moveTo>
                  <a:pt x="15400" y="69615"/>
                </a:moveTo>
                <a:lnTo>
                  <a:pt x="15400" y="69615"/>
                </a:lnTo>
                <a:cubicBezTo>
                  <a:pt x="13711" y="67974"/>
                  <a:pt x="12156" y="68051"/>
                  <a:pt x="10733" y="69846"/>
                </a:cubicBezTo>
                <a:lnTo>
                  <a:pt x="10733" y="69846"/>
                </a:lnTo>
                <a:lnTo>
                  <a:pt x="8533" y="73462"/>
                </a:lnTo>
                <a:cubicBezTo>
                  <a:pt x="6578" y="76026"/>
                  <a:pt x="4378" y="76487"/>
                  <a:pt x="1933" y="74846"/>
                </a:cubicBezTo>
                <a:lnTo>
                  <a:pt x="1933" y="74846"/>
                </a:lnTo>
                <a:cubicBezTo>
                  <a:pt x="-289" y="72590"/>
                  <a:pt x="-689" y="70026"/>
                  <a:pt x="733" y="67154"/>
                </a:cubicBezTo>
                <a:lnTo>
                  <a:pt x="733" y="67154"/>
                </a:lnTo>
                <a:lnTo>
                  <a:pt x="3067" y="63538"/>
                </a:lnTo>
                <a:cubicBezTo>
                  <a:pt x="5556" y="59795"/>
                  <a:pt x="8689" y="57846"/>
                  <a:pt x="12467" y="57692"/>
                </a:cubicBezTo>
                <a:lnTo>
                  <a:pt x="12467" y="57692"/>
                </a:lnTo>
                <a:cubicBezTo>
                  <a:pt x="16244" y="57538"/>
                  <a:pt x="19556" y="59179"/>
                  <a:pt x="22400" y="62615"/>
                </a:cubicBezTo>
                <a:lnTo>
                  <a:pt x="22400" y="62615"/>
                </a:lnTo>
                <a:cubicBezTo>
                  <a:pt x="24489" y="65487"/>
                  <a:pt x="25467" y="68667"/>
                  <a:pt x="25333" y="72154"/>
                </a:cubicBezTo>
                <a:lnTo>
                  <a:pt x="25333" y="72154"/>
                </a:lnTo>
                <a:cubicBezTo>
                  <a:pt x="25333" y="75744"/>
                  <a:pt x="24289" y="78897"/>
                  <a:pt x="22200" y="81615"/>
                </a:cubicBezTo>
                <a:lnTo>
                  <a:pt x="22200" y="81615"/>
                </a:lnTo>
                <a:lnTo>
                  <a:pt x="15400" y="90154"/>
                </a:lnTo>
                <a:lnTo>
                  <a:pt x="21800" y="90154"/>
                </a:lnTo>
                <a:cubicBezTo>
                  <a:pt x="24689" y="90462"/>
                  <a:pt x="26267" y="92256"/>
                  <a:pt x="26533" y="95538"/>
                </a:cubicBezTo>
                <a:lnTo>
                  <a:pt x="26533" y="95538"/>
                </a:lnTo>
                <a:cubicBezTo>
                  <a:pt x="26267" y="98872"/>
                  <a:pt x="24689" y="100692"/>
                  <a:pt x="21800" y="101000"/>
                </a:cubicBezTo>
                <a:lnTo>
                  <a:pt x="21800" y="101000"/>
                </a:lnTo>
                <a:lnTo>
                  <a:pt x="4667" y="101000"/>
                </a:lnTo>
                <a:cubicBezTo>
                  <a:pt x="2711" y="100846"/>
                  <a:pt x="1267" y="99769"/>
                  <a:pt x="333" y="97769"/>
                </a:cubicBezTo>
                <a:lnTo>
                  <a:pt x="333" y="97769"/>
                </a:lnTo>
                <a:cubicBezTo>
                  <a:pt x="-289" y="95564"/>
                  <a:pt x="-22" y="93615"/>
                  <a:pt x="1133" y="91923"/>
                </a:cubicBezTo>
                <a:lnTo>
                  <a:pt x="1133" y="91923"/>
                </a:lnTo>
                <a:lnTo>
                  <a:pt x="15200" y="74385"/>
                </a:lnTo>
                <a:cubicBezTo>
                  <a:pt x="16222" y="72897"/>
                  <a:pt x="16289" y="71308"/>
                  <a:pt x="15400" y="69615"/>
                </a:cubicBezTo>
                <a:lnTo>
                  <a:pt x="15400" y="69615"/>
                </a:lnTo>
                <a:moveTo>
                  <a:pt x="42133" y="7231"/>
                </a:moveTo>
                <a:lnTo>
                  <a:pt x="42133" y="7231"/>
                </a:lnTo>
                <a:lnTo>
                  <a:pt x="92133" y="7231"/>
                </a:lnTo>
                <a:cubicBezTo>
                  <a:pt x="93956" y="7231"/>
                  <a:pt x="95467" y="7897"/>
                  <a:pt x="96667" y="9231"/>
                </a:cubicBezTo>
                <a:lnTo>
                  <a:pt x="96667" y="9231"/>
                </a:lnTo>
                <a:cubicBezTo>
                  <a:pt x="97822" y="10564"/>
                  <a:pt x="98400" y="12308"/>
                  <a:pt x="98400" y="14462"/>
                </a:cubicBezTo>
                <a:lnTo>
                  <a:pt x="98400" y="14462"/>
                </a:lnTo>
                <a:cubicBezTo>
                  <a:pt x="98400" y="16564"/>
                  <a:pt x="97822" y="18282"/>
                  <a:pt x="96667" y="19615"/>
                </a:cubicBezTo>
                <a:lnTo>
                  <a:pt x="96667" y="19615"/>
                </a:lnTo>
                <a:cubicBezTo>
                  <a:pt x="95467" y="20949"/>
                  <a:pt x="93956" y="21615"/>
                  <a:pt x="92133" y="21615"/>
                </a:cubicBezTo>
                <a:lnTo>
                  <a:pt x="92133" y="21615"/>
                </a:lnTo>
                <a:lnTo>
                  <a:pt x="42133" y="21615"/>
                </a:lnTo>
                <a:cubicBezTo>
                  <a:pt x="40311" y="21615"/>
                  <a:pt x="38822" y="20949"/>
                  <a:pt x="37667" y="19615"/>
                </a:cubicBezTo>
                <a:lnTo>
                  <a:pt x="37667" y="19615"/>
                </a:lnTo>
                <a:cubicBezTo>
                  <a:pt x="36467" y="18282"/>
                  <a:pt x="35867" y="16564"/>
                  <a:pt x="35867" y="14462"/>
                </a:cubicBezTo>
                <a:lnTo>
                  <a:pt x="35867" y="14462"/>
                </a:lnTo>
                <a:cubicBezTo>
                  <a:pt x="35867" y="12308"/>
                  <a:pt x="36467" y="10564"/>
                  <a:pt x="37667" y="9231"/>
                </a:cubicBezTo>
                <a:lnTo>
                  <a:pt x="37667" y="9231"/>
                </a:lnTo>
                <a:cubicBezTo>
                  <a:pt x="38822" y="7897"/>
                  <a:pt x="40311" y="7231"/>
                  <a:pt x="42133" y="7231"/>
                </a:cubicBezTo>
                <a:lnTo>
                  <a:pt x="42133" y="7231"/>
                </a:lnTo>
                <a:moveTo>
                  <a:pt x="42133" y="43308"/>
                </a:moveTo>
                <a:lnTo>
                  <a:pt x="42133" y="43308"/>
                </a:lnTo>
                <a:lnTo>
                  <a:pt x="92133" y="43308"/>
                </a:lnTo>
                <a:cubicBezTo>
                  <a:pt x="93956" y="43308"/>
                  <a:pt x="95467" y="43974"/>
                  <a:pt x="96667" y="45308"/>
                </a:cubicBezTo>
                <a:lnTo>
                  <a:pt x="96667" y="45308"/>
                </a:lnTo>
                <a:cubicBezTo>
                  <a:pt x="97822" y="46641"/>
                  <a:pt x="98400" y="48359"/>
                  <a:pt x="98400" y="50462"/>
                </a:cubicBezTo>
                <a:lnTo>
                  <a:pt x="98400" y="50462"/>
                </a:lnTo>
                <a:cubicBezTo>
                  <a:pt x="98400" y="52564"/>
                  <a:pt x="97822" y="54308"/>
                  <a:pt x="96667" y="55692"/>
                </a:cubicBezTo>
                <a:lnTo>
                  <a:pt x="96667" y="55692"/>
                </a:lnTo>
                <a:cubicBezTo>
                  <a:pt x="95467" y="57026"/>
                  <a:pt x="93956" y="57692"/>
                  <a:pt x="92133" y="57692"/>
                </a:cubicBezTo>
                <a:lnTo>
                  <a:pt x="92133" y="57692"/>
                </a:lnTo>
                <a:lnTo>
                  <a:pt x="42133" y="57692"/>
                </a:lnTo>
                <a:cubicBezTo>
                  <a:pt x="40311" y="57692"/>
                  <a:pt x="38822" y="57026"/>
                  <a:pt x="37667" y="55692"/>
                </a:cubicBezTo>
                <a:lnTo>
                  <a:pt x="37667" y="55692"/>
                </a:lnTo>
                <a:cubicBezTo>
                  <a:pt x="36467" y="54308"/>
                  <a:pt x="35867" y="52564"/>
                  <a:pt x="35867" y="50462"/>
                </a:cubicBezTo>
                <a:lnTo>
                  <a:pt x="35867" y="50462"/>
                </a:lnTo>
                <a:cubicBezTo>
                  <a:pt x="35867" y="48359"/>
                  <a:pt x="36467" y="46641"/>
                  <a:pt x="37667" y="45308"/>
                </a:cubicBezTo>
                <a:lnTo>
                  <a:pt x="37667" y="45308"/>
                </a:lnTo>
                <a:cubicBezTo>
                  <a:pt x="38822" y="43974"/>
                  <a:pt x="40311" y="43308"/>
                  <a:pt x="42133" y="43308"/>
                </a:cubicBezTo>
                <a:lnTo>
                  <a:pt x="42133" y="43308"/>
                </a:lnTo>
                <a:moveTo>
                  <a:pt x="42133" y="79308"/>
                </a:moveTo>
                <a:lnTo>
                  <a:pt x="42133" y="79308"/>
                </a:lnTo>
                <a:lnTo>
                  <a:pt x="92133" y="79308"/>
                </a:lnTo>
                <a:cubicBezTo>
                  <a:pt x="93956" y="79308"/>
                  <a:pt x="95467" y="80000"/>
                  <a:pt x="96667" y="81385"/>
                </a:cubicBezTo>
                <a:lnTo>
                  <a:pt x="96667" y="81385"/>
                </a:lnTo>
                <a:cubicBezTo>
                  <a:pt x="97822" y="82718"/>
                  <a:pt x="98400" y="84436"/>
                  <a:pt x="98400" y="86538"/>
                </a:cubicBezTo>
                <a:lnTo>
                  <a:pt x="98400" y="86538"/>
                </a:lnTo>
                <a:cubicBezTo>
                  <a:pt x="98400" y="88641"/>
                  <a:pt x="97822" y="90359"/>
                  <a:pt x="96667" y="91692"/>
                </a:cubicBezTo>
                <a:lnTo>
                  <a:pt x="96667" y="91692"/>
                </a:lnTo>
                <a:cubicBezTo>
                  <a:pt x="95467" y="93077"/>
                  <a:pt x="93956" y="93769"/>
                  <a:pt x="92133" y="93769"/>
                </a:cubicBezTo>
                <a:lnTo>
                  <a:pt x="92133" y="93769"/>
                </a:lnTo>
                <a:lnTo>
                  <a:pt x="42133" y="93769"/>
                </a:lnTo>
                <a:cubicBezTo>
                  <a:pt x="40311" y="93769"/>
                  <a:pt x="38822" y="93077"/>
                  <a:pt x="37667" y="91692"/>
                </a:cubicBezTo>
                <a:lnTo>
                  <a:pt x="37667" y="91692"/>
                </a:lnTo>
                <a:cubicBezTo>
                  <a:pt x="36467" y="90359"/>
                  <a:pt x="35867" y="88641"/>
                  <a:pt x="35867" y="86538"/>
                </a:cubicBezTo>
                <a:lnTo>
                  <a:pt x="35867" y="86538"/>
                </a:lnTo>
                <a:cubicBezTo>
                  <a:pt x="35867" y="84436"/>
                  <a:pt x="36467" y="82718"/>
                  <a:pt x="37667" y="81385"/>
                </a:cubicBezTo>
                <a:lnTo>
                  <a:pt x="37667" y="81385"/>
                </a:lnTo>
                <a:cubicBezTo>
                  <a:pt x="38822" y="80000"/>
                  <a:pt x="40311" y="79308"/>
                  <a:pt x="42133" y="79308"/>
                </a:cubicBezTo>
                <a:lnTo>
                  <a:pt x="42133" y="79308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615516236-14"/>
          <p:cNvSpPr/>
          <p:nvPr/>
        </p:nvSpPr>
        <p:spPr>
          <a:xfrm>
            <a:off x="400050" y="2333104"/>
            <a:ext cx="4100513" cy="6442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3" name="el-1791615516240-19"/>
          <p:cNvCxnSpPr/>
          <p:nvPr/>
        </p:nvCxnSpPr>
        <p:spPr>
          <a:xfrm>
            <a:off x="410766" y="2333104"/>
            <a:ext cx="914" cy="644277"/>
          </a:xfrm>
          <a:prstGeom prst="line">
            <a:avLst/>
          </a:prstGeom>
          <a:ln w="21431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91615516649-35"/>
          <p:cNvSpPr/>
          <p:nvPr/>
        </p:nvSpPr>
        <p:spPr>
          <a:xfrm>
            <a:off x="550069" y="2495624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00" y="65111"/>
                </a:moveTo>
                <a:lnTo>
                  <a:pt x="101000" y="65111"/>
                </a:lnTo>
                <a:cubicBezTo>
                  <a:pt x="100846" y="76148"/>
                  <a:pt x="98205" y="85370"/>
                  <a:pt x="93077" y="92778"/>
                </a:cubicBezTo>
                <a:lnTo>
                  <a:pt x="93077" y="92778"/>
                </a:lnTo>
                <a:lnTo>
                  <a:pt x="93077" y="92778"/>
                </a:lnTo>
                <a:cubicBezTo>
                  <a:pt x="87949" y="100185"/>
                  <a:pt x="81564" y="104000"/>
                  <a:pt x="73923" y="104222"/>
                </a:cubicBezTo>
                <a:lnTo>
                  <a:pt x="73923" y="104222"/>
                </a:lnTo>
                <a:lnTo>
                  <a:pt x="72154" y="104222"/>
                </a:lnTo>
                <a:cubicBezTo>
                  <a:pt x="70000" y="104222"/>
                  <a:pt x="68256" y="103222"/>
                  <a:pt x="66923" y="101222"/>
                </a:cubicBezTo>
                <a:lnTo>
                  <a:pt x="66923" y="101222"/>
                </a:lnTo>
                <a:cubicBezTo>
                  <a:pt x="65590" y="99296"/>
                  <a:pt x="64923" y="96815"/>
                  <a:pt x="64923" y="93778"/>
                </a:cubicBezTo>
                <a:lnTo>
                  <a:pt x="64923" y="93778"/>
                </a:lnTo>
                <a:cubicBezTo>
                  <a:pt x="64923" y="90741"/>
                  <a:pt x="65590" y="88222"/>
                  <a:pt x="66923" y="86222"/>
                </a:cubicBezTo>
                <a:lnTo>
                  <a:pt x="66923" y="86222"/>
                </a:lnTo>
                <a:cubicBezTo>
                  <a:pt x="68256" y="84296"/>
                  <a:pt x="70000" y="83333"/>
                  <a:pt x="72154" y="83333"/>
                </a:cubicBezTo>
                <a:lnTo>
                  <a:pt x="72154" y="83333"/>
                </a:lnTo>
                <a:lnTo>
                  <a:pt x="73923" y="83333"/>
                </a:lnTo>
                <a:cubicBezTo>
                  <a:pt x="77513" y="83111"/>
                  <a:pt x="80513" y="81370"/>
                  <a:pt x="82923" y="78111"/>
                </a:cubicBezTo>
                <a:lnTo>
                  <a:pt x="82923" y="78111"/>
                </a:lnTo>
                <a:cubicBezTo>
                  <a:pt x="85179" y="74630"/>
                  <a:pt x="86385" y="70296"/>
                  <a:pt x="86538" y="65111"/>
                </a:cubicBezTo>
                <a:lnTo>
                  <a:pt x="86538" y="65111"/>
                </a:lnTo>
                <a:lnTo>
                  <a:pt x="86538" y="62556"/>
                </a:lnTo>
                <a:lnTo>
                  <a:pt x="72154" y="62556"/>
                </a:lnTo>
                <a:cubicBezTo>
                  <a:pt x="68051" y="62333"/>
                  <a:pt x="64667" y="60259"/>
                  <a:pt x="62000" y="56333"/>
                </a:cubicBezTo>
                <a:lnTo>
                  <a:pt x="62000" y="56333"/>
                </a:lnTo>
                <a:cubicBezTo>
                  <a:pt x="59282" y="52407"/>
                  <a:pt x="57846" y="47519"/>
                  <a:pt x="57692" y="41667"/>
                </a:cubicBezTo>
                <a:lnTo>
                  <a:pt x="57692" y="41667"/>
                </a:lnTo>
                <a:lnTo>
                  <a:pt x="57692" y="20889"/>
                </a:lnTo>
                <a:cubicBezTo>
                  <a:pt x="57846" y="14963"/>
                  <a:pt x="59282" y="10074"/>
                  <a:pt x="62000" y="6222"/>
                </a:cubicBezTo>
                <a:lnTo>
                  <a:pt x="62000" y="6222"/>
                </a:lnTo>
                <a:cubicBezTo>
                  <a:pt x="64667" y="2296"/>
                  <a:pt x="68051" y="222"/>
                  <a:pt x="72154" y="0"/>
                </a:cubicBezTo>
                <a:lnTo>
                  <a:pt x="72154" y="0"/>
                </a:lnTo>
                <a:lnTo>
                  <a:pt x="86538" y="0"/>
                </a:lnTo>
                <a:cubicBezTo>
                  <a:pt x="90590" y="222"/>
                  <a:pt x="93974" y="2296"/>
                  <a:pt x="96692" y="6222"/>
                </a:cubicBezTo>
                <a:lnTo>
                  <a:pt x="96692" y="6222"/>
                </a:lnTo>
                <a:cubicBezTo>
                  <a:pt x="99410" y="10074"/>
                  <a:pt x="100846" y="14963"/>
                  <a:pt x="101000" y="20889"/>
                </a:cubicBezTo>
                <a:lnTo>
                  <a:pt x="101000" y="20889"/>
                </a:lnTo>
                <a:lnTo>
                  <a:pt x="101000" y="31222"/>
                </a:lnTo>
                <a:lnTo>
                  <a:pt x="101000" y="41667"/>
                </a:lnTo>
                <a:lnTo>
                  <a:pt x="101000" y="65111"/>
                </a:lnTo>
                <a:moveTo>
                  <a:pt x="43308" y="65111"/>
                </a:moveTo>
                <a:lnTo>
                  <a:pt x="43308" y="65111"/>
                </a:lnTo>
                <a:cubicBezTo>
                  <a:pt x="43154" y="76148"/>
                  <a:pt x="40513" y="85370"/>
                  <a:pt x="35385" y="92778"/>
                </a:cubicBezTo>
                <a:lnTo>
                  <a:pt x="35385" y="92778"/>
                </a:lnTo>
                <a:lnTo>
                  <a:pt x="35385" y="92778"/>
                </a:lnTo>
                <a:cubicBezTo>
                  <a:pt x="30256" y="100185"/>
                  <a:pt x="23872" y="104000"/>
                  <a:pt x="16231" y="104222"/>
                </a:cubicBezTo>
                <a:lnTo>
                  <a:pt x="16231" y="104222"/>
                </a:lnTo>
                <a:lnTo>
                  <a:pt x="14462" y="104222"/>
                </a:lnTo>
                <a:cubicBezTo>
                  <a:pt x="12308" y="104222"/>
                  <a:pt x="10564" y="103222"/>
                  <a:pt x="9231" y="101222"/>
                </a:cubicBezTo>
                <a:lnTo>
                  <a:pt x="9231" y="101222"/>
                </a:lnTo>
                <a:cubicBezTo>
                  <a:pt x="7897" y="99296"/>
                  <a:pt x="7231" y="96815"/>
                  <a:pt x="7231" y="93778"/>
                </a:cubicBezTo>
                <a:lnTo>
                  <a:pt x="7231" y="93778"/>
                </a:lnTo>
                <a:cubicBezTo>
                  <a:pt x="7231" y="90741"/>
                  <a:pt x="7897" y="88222"/>
                  <a:pt x="9231" y="86222"/>
                </a:cubicBezTo>
                <a:lnTo>
                  <a:pt x="9231" y="86222"/>
                </a:lnTo>
                <a:cubicBezTo>
                  <a:pt x="10564" y="84296"/>
                  <a:pt x="12308" y="83333"/>
                  <a:pt x="14462" y="83333"/>
                </a:cubicBezTo>
                <a:lnTo>
                  <a:pt x="14462" y="83333"/>
                </a:lnTo>
                <a:lnTo>
                  <a:pt x="16231" y="83333"/>
                </a:lnTo>
                <a:cubicBezTo>
                  <a:pt x="19821" y="83111"/>
                  <a:pt x="22821" y="81370"/>
                  <a:pt x="25231" y="78111"/>
                </a:cubicBezTo>
                <a:lnTo>
                  <a:pt x="25231" y="78111"/>
                </a:lnTo>
                <a:cubicBezTo>
                  <a:pt x="27487" y="74630"/>
                  <a:pt x="28692" y="70296"/>
                  <a:pt x="28846" y="65111"/>
                </a:cubicBezTo>
                <a:lnTo>
                  <a:pt x="28846" y="65111"/>
                </a:lnTo>
                <a:lnTo>
                  <a:pt x="28846" y="62556"/>
                </a:lnTo>
                <a:lnTo>
                  <a:pt x="14462" y="62556"/>
                </a:lnTo>
                <a:cubicBezTo>
                  <a:pt x="10359" y="62333"/>
                  <a:pt x="6974" y="60259"/>
                  <a:pt x="4308" y="56333"/>
                </a:cubicBezTo>
                <a:lnTo>
                  <a:pt x="4308" y="56333"/>
                </a:lnTo>
                <a:cubicBezTo>
                  <a:pt x="1590" y="52407"/>
                  <a:pt x="154" y="47519"/>
                  <a:pt x="0" y="41667"/>
                </a:cubicBezTo>
                <a:lnTo>
                  <a:pt x="0" y="41667"/>
                </a:lnTo>
                <a:lnTo>
                  <a:pt x="0" y="20889"/>
                </a:lnTo>
                <a:cubicBezTo>
                  <a:pt x="154" y="14963"/>
                  <a:pt x="1590" y="10074"/>
                  <a:pt x="4308" y="6222"/>
                </a:cubicBezTo>
                <a:lnTo>
                  <a:pt x="4308" y="6222"/>
                </a:lnTo>
                <a:cubicBezTo>
                  <a:pt x="6974" y="2296"/>
                  <a:pt x="10359" y="222"/>
                  <a:pt x="14462" y="0"/>
                </a:cubicBezTo>
                <a:lnTo>
                  <a:pt x="14462" y="0"/>
                </a:lnTo>
                <a:lnTo>
                  <a:pt x="28846" y="0"/>
                </a:lnTo>
                <a:cubicBezTo>
                  <a:pt x="32897" y="222"/>
                  <a:pt x="36282" y="2296"/>
                  <a:pt x="39000" y="6222"/>
                </a:cubicBezTo>
                <a:lnTo>
                  <a:pt x="39000" y="6222"/>
                </a:lnTo>
                <a:cubicBezTo>
                  <a:pt x="41718" y="10074"/>
                  <a:pt x="43154" y="14963"/>
                  <a:pt x="43308" y="20889"/>
                </a:cubicBezTo>
                <a:lnTo>
                  <a:pt x="43308" y="20889"/>
                </a:lnTo>
                <a:lnTo>
                  <a:pt x="43308" y="31222"/>
                </a:lnTo>
                <a:lnTo>
                  <a:pt x="43308" y="41667"/>
                </a:lnTo>
                <a:lnTo>
                  <a:pt x="43308" y="65111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615516236-15"/>
          <p:cNvSpPr/>
          <p:nvPr/>
        </p:nvSpPr>
        <p:spPr>
          <a:xfrm>
            <a:off x="4643438" y="2333104"/>
            <a:ext cx="4100513" cy="6442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615516241-20"/>
          <p:cNvCxnSpPr/>
          <p:nvPr/>
        </p:nvCxnSpPr>
        <p:spPr>
          <a:xfrm>
            <a:off x="4654153" y="2333104"/>
            <a:ext cx="914" cy="644277"/>
          </a:xfrm>
          <a:prstGeom prst="line">
            <a:avLst/>
          </a:prstGeom>
          <a:ln w="21431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615516672-36"/>
          <p:cNvSpPr/>
          <p:nvPr/>
        </p:nvSpPr>
        <p:spPr>
          <a:xfrm>
            <a:off x="4793456" y="2468835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846" y="0"/>
                </a:moveTo>
                <a:lnTo>
                  <a:pt x="28846" y="0"/>
                </a:lnTo>
                <a:cubicBezTo>
                  <a:pt x="30949" y="0"/>
                  <a:pt x="32667" y="578"/>
                  <a:pt x="34000" y="1733"/>
                </a:cubicBezTo>
                <a:lnTo>
                  <a:pt x="34000" y="1733"/>
                </a:lnTo>
                <a:lnTo>
                  <a:pt x="34000" y="1733"/>
                </a:lnTo>
                <a:cubicBezTo>
                  <a:pt x="35385" y="2933"/>
                  <a:pt x="36077" y="4444"/>
                  <a:pt x="36077" y="6267"/>
                </a:cubicBezTo>
                <a:lnTo>
                  <a:pt x="36077" y="6267"/>
                </a:lnTo>
                <a:lnTo>
                  <a:pt x="36077" y="12533"/>
                </a:lnTo>
                <a:lnTo>
                  <a:pt x="64923" y="12533"/>
                </a:lnTo>
                <a:lnTo>
                  <a:pt x="64923" y="6267"/>
                </a:lnTo>
                <a:cubicBezTo>
                  <a:pt x="64923" y="4444"/>
                  <a:pt x="65590" y="2933"/>
                  <a:pt x="66923" y="1733"/>
                </a:cubicBezTo>
                <a:lnTo>
                  <a:pt x="66923" y="1733"/>
                </a:lnTo>
                <a:cubicBezTo>
                  <a:pt x="68256" y="578"/>
                  <a:pt x="70000" y="0"/>
                  <a:pt x="72154" y="0"/>
                </a:cubicBezTo>
                <a:lnTo>
                  <a:pt x="72154" y="0"/>
                </a:lnTo>
                <a:cubicBezTo>
                  <a:pt x="74256" y="0"/>
                  <a:pt x="75974" y="578"/>
                  <a:pt x="77308" y="1733"/>
                </a:cubicBezTo>
                <a:lnTo>
                  <a:pt x="77308" y="1733"/>
                </a:lnTo>
                <a:cubicBezTo>
                  <a:pt x="78641" y="2933"/>
                  <a:pt x="79308" y="4444"/>
                  <a:pt x="79308" y="6267"/>
                </a:cubicBezTo>
                <a:lnTo>
                  <a:pt x="79308" y="6267"/>
                </a:lnTo>
                <a:lnTo>
                  <a:pt x="79308" y="12533"/>
                </a:lnTo>
                <a:lnTo>
                  <a:pt x="90154" y="12533"/>
                </a:lnTo>
                <a:cubicBezTo>
                  <a:pt x="93128" y="12622"/>
                  <a:pt x="95667" y="13533"/>
                  <a:pt x="97769" y="15267"/>
                </a:cubicBezTo>
                <a:lnTo>
                  <a:pt x="97769" y="15267"/>
                </a:lnTo>
                <a:cubicBezTo>
                  <a:pt x="99769" y="17089"/>
                  <a:pt x="100846" y="19289"/>
                  <a:pt x="101000" y="21867"/>
                </a:cubicBezTo>
                <a:lnTo>
                  <a:pt x="101000" y="21867"/>
                </a:lnTo>
                <a:lnTo>
                  <a:pt x="101000" y="31267"/>
                </a:lnTo>
                <a:lnTo>
                  <a:pt x="0" y="31267"/>
                </a:lnTo>
                <a:lnTo>
                  <a:pt x="0" y="21867"/>
                </a:lnTo>
                <a:cubicBezTo>
                  <a:pt x="154" y="19289"/>
                  <a:pt x="1205" y="17089"/>
                  <a:pt x="3154" y="15267"/>
                </a:cubicBezTo>
                <a:lnTo>
                  <a:pt x="3154" y="15267"/>
                </a:lnTo>
                <a:cubicBezTo>
                  <a:pt x="5256" y="13533"/>
                  <a:pt x="7821" y="12622"/>
                  <a:pt x="10846" y="12533"/>
                </a:cubicBezTo>
                <a:lnTo>
                  <a:pt x="10846" y="12533"/>
                </a:lnTo>
                <a:lnTo>
                  <a:pt x="21615" y="12533"/>
                </a:lnTo>
                <a:lnTo>
                  <a:pt x="21615" y="6267"/>
                </a:lnTo>
                <a:cubicBezTo>
                  <a:pt x="21615" y="4444"/>
                  <a:pt x="22308" y="2933"/>
                  <a:pt x="23692" y="1733"/>
                </a:cubicBezTo>
                <a:lnTo>
                  <a:pt x="23692" y="1733"/>
                </a:lnTo>
                <a:cubicBezTo>
                  <a:pt x="25026" y="578"/>
                  <a:pt x="26744" y="0"/>
                  <a:pt x="28846" y="0"/>
                </a:cubicBezTo>
                <a:lnTo>
                  <a:pt x="28846" y="0"/>
                </a:lnTo>
                <a:moveTo>
                  <a:pt x="0" y="37533"/>
                </a:moveTo>
                <a:lnTo>
                  <a:pt x="0" y="37533"/>
                </a:lnTo>
                <a:lnTo>
                  <a:pt x="101000" y="37533"/>
                </a:lnTo>
                <a:lnTo>
                  <a:pt x="101000" y="90600"/>
                </a:lnTo>
                <a:cubicBezTo>
                  <a:pt x="100846" y="93222"/>
                  <a:pt x="99769" y="95444"/>
                  <a:pt x="97769" y="97267"/>
                </a:cubicBezTo>
                <a:lnTo>
                  <a:pt x="97769" y="97267"/>
                </a:lnTo>
                <a:cubicBezTo>
                  <a:pt x="95667" y="98956"/>
                  <a:pt x="93128" y="99867"/>
                  <a:pt x="90154" y="100000"/>
                </a:cubicBezTo>
                <a:lnTo>
                  <a:pt x="90154" y="100000"/>
                </a:lnTo>
                <a:lnTo>
                  <a:pt x="10846" y="100000"/>
                </a:lnTo>
                <a:cubicBezTo>
                  <a:pt x="7821" y="99867"/>
                  <a:pt x="5256" y="98956"/>
                  <a:pt x="3154" y="97267"/>
                </a:cubicBezTo>
                <a:lnTo>
                  <a:pt x="3154" y="97267"/>
                </a:lnTo>
                <a:cubicBezTo>
                  <a:pt x="1205" y="95444"/>
                  <a:pt x="154" y="93222"/>
                  <a:pt x="0" y="90600"/>
                </a:cubicBezTo>
                <a:lnTo>
                  <a:pt x="0" y="90600"/>
                </a:lnTo>
                <a:lnTo>
                  <a:pt x="0" y="37533"/>
                </a:lnTo>
                <a:moveTo>
                  <a:pt x="14462" y="53133"/>
                </a:moveTo>
                <a:lnTo>
                  <a:pt x="14462" y="53133"/>
                </a:lnTo>
                <a:lnTo>
                  <a:pt x="14462" y="59400"/>
                </a:lnTo>
                <a:cubicBezTo>
                  <a:pt x="14564" y="61356"/>
                  <a:pt x="15744" y="62400"/>
                  <a:pt x="18000" y="62533"/>
                </a:cubicBezTo>
                <a:lnTo>
                  <a:pt x="18000" y="62533"/>
                </a:lnTo>
                <a:lnTo>
                  <a:pt x="25231" y="62533"/>
                </a:lnTo>
                <a:cubicBezTo>
                  <a:pt x="27487" y="62400"/>
                  <a:pt x="28692" y="61356"/>
                  <a:pt x="28846" y="59400"/>
                </a:cubicBezTo>
                <a:lnTo>
                  <a:pt x="28846" y="59400"/>
                </a:lnTo>
                <a:lnTo>
                  <a:pt x="28846" y="53133"/>
                </a:lnTo>
                <a:cubicBezTo>
                  <a:pt x="28692" y="51178"/>
                  <a:pt x="27487" y="50133"/>
                  <a:pt x="25231" y="50000"/>
                </a:cubicBezTo>
                <a:lnTo>
                  <a:pt x="25231" y="50000"/>
                </a:lnTo>
                <a:lnTo>
                  <a:pt x="18000" y="50000"/>
                </a:lnTo>
                <a:cubicBezTo>
                  <a:pt x="15744" y="50133"/>
                  <a:pt x="14564" y="51178"/>
                  <a:pt x="14462" y="53133"/>
                </a:cubicBezTo>
                <a:lnTo>
                  <a:pt x="14462" y="53133"/>
                </a:lnTo>
                <a:moveTo>
                  <a:pt x="43308" y="53133"/>
                </a:moveTo>
                <a:lnTo>
                  <a:pt x="43308" y="53133"/>
                </a:lnTo>
                <a:lnTo>
                  <a:pt x="43308" y="59400"/>
                </a:lnTo>
                <a:cubicBezTo>
                  <a:pt x="43410" y="61356"/>
                  <a:pt x="44590" y="62400"/>
                  <a:pt x="46846" y="62533"/>
                </a:cubicBezTo>
                <a:lnTo>
                  <a:pt x="46846" y="62533"/>
                </a:lnTo>
                <a:lnTo>
                  <a:pt x="54077" y="62533"/>
                </a:lnTo>
                <a:cubicBezTo>
                  <a:pt x="56333" y="62400"/>
                  <a:pt x="57538" y="61356"/>
                  <a:pt x="57692" y="59400"/>
                </a:cubicBezTo>
                <a:lnTo>
                  <a:pt x="57692" y="59400"/>
                </a:lnTo>
                <a:lnTo>
                  <a:pt x="57692" y="53133"/>
                </a:lnTo>
                <a:cubicBezTo>
                  <a:pt x="57538" y="51178"/>
                  <a:pt x="56333" y="50133"/>
                  <a:pt x="54077" y="50000"/>
                </a:cubicBezTo>
                <a:lnTo>
                  <a:pt x="54077" y="50000"/>
                </a:lnTo>
                <a:lnTo>
                  <a:pt x="46846" y="50000"/>
                </a:lnTo>
                <a:cubicBezTo>
                  <a:pt x="44590" y="50133"/>
                  <a:pt x="43410" y="51178"/>
                  <a:pt x="43308" y="53133"/>
                </a:cubicBezTo>
                <a:lnTo>
                  <a:pt x="43308" y="53133"/>
                </a:lnTo>
                <a:moveTo>
                  <a:pt x="75692" y="50000"/>
                </a:moveTo>
                <a:lnTo>
                  <a:pt x="75692" y="50000"/>
                </a:lnTo>
                <a:cubicBezTo>
                  <a:pt x="73436" y="50133"/>
                  <a:pt x="72256" y="51178"/>
                  <a:pt x="72154" y="53133"/>
                </a:cubicBezTo>
                <a:lnTo>
                  <a:pt x="72154" y="53133"/>
                </a:lnTo>
                <a:lnTo>
                  <a:pt x="72154" y="59400"/>
                </a:lnTo>
                <a:cubicBezTo>
                  <a:pt x="72256" y="61356"/>
                  <a:pt x="73436" y="62400"/>
                  <a:pt x="75692" y="62533"/>
                </a:cubicBezTo>
                <a:lnTo>
                  <a:pt x="75692" y="62533"/>
                </a:lnTo>
                <a:lnTo>
                  <a:pt x="82923" y="62533"/>
                </a:lnTo>
                <a:cubicBezTo>
                  <a:pt x="85179" y="62400"/>
                  <a:pt x="86385" y="61356"/>
                  <a:pt x="86538" y="59400"/>
                </a:cubicBezTo>
                <a:lnTo>
                  <a:pt x="86538" y="59400"/>
                </a:lnTo>
                <a:lnTo>
                  <a:pt x="86538" y="53133"/>
                </a:lnTo>
                <a:cubicBezTo>
                  <a:pt x="86385" y="51178"/>
                  <a:pt x="85179" y="50133"/>
                  <a:pt x="82923" y="50000"/>
                </a:cubicBezTo>
                <a:lnTo>
                  <a:pt x="82923" y="50000"/>
                </a:lnTo>
                <a:lnTo>
                  <a:pt x="75692" y="50000"/>
                </a:lnTo>
                <a:moveTo>
                  <a:pt x="14462" y="78133"/>
                </a:moveTo>
                <a:lnTo>
                  <a:pt x="14462" y="78133"/>
                </a:lnTo>
                <a:lnTo>
                  <a:pt x="14462" y="84400"/>
                </a:lnTo>
                <a:cubicBezTo>
                  <a:pt x="14564" y="86356"/>
                  <a:pt x="15744" y="87400"/>
                  <a:pt x="18000" y="87533"/>
                </a:cubicBezTo>
                <a:lnTo>
                  <a:pt x="18000" y="87533"/>
                </a:lnTo>
                <a:lnTo>
                  <a:pt x="25231" y="87533"/>
                </a:lnTo>
                <a:cubicBezTo>
                  <a:pt x="27487" y="87400"/>
                  <a:pt x="28692" y="86356"/>
                  <a:pt x="28846" y="84400"/>
                </a:cubicBezTo>
                <a:lnTo>
                  <a:pt x="28846" y="84400"/>
                </a:lnTo>
                <a:lnTo>
                  <a:pt x="28846" y="78133"/>
                </a:lnTo>
                <a:cubicBezTo>
                  <a:pt x="28692" y="76178"/>
                  <a:pt x="27487" y="75133"/>
                  <a:pt x="25231" y="75000"/>
                </a:cubicBezTo>
                <a:lnTo>
                  <a:pt x="25231" y="75000"/>
                </a:lnTo>
                <a:lnTo>
                  <a:pt x="18000" y="75000"/>
                </a:lnTo>
                <a:cubicBezTo>
                  <a:pt x="15744" y="75133"/>
                  <a:pt x="14564" y="76178"/>
                  <a:pt x="14462" y="78133"/>
                </a:cubicBezTo>
                <a:lnTo>
                  <a:pt x="14462" y="78133"/>
                </a:lnTo>
                <a:moveTo>
                  <a:pt x="46846" y="75000"/>
                </a:moveTo>
                <a:lnTo>
                  <a:pt x="46846" y="75000"/>
                </a:lnTo>
                <a:cubicBezTo>
                  <a:pt x="44590" y="75133"/>
                  <a:pt x="43410" y="76178"/>
                  <a:pt x="43308" y="78133"/>
                </a:cubicBezTo>
                <a:lnTo>
                  <a:pt x="43308" y="78133"/>
                </a:lnTo>
                <a:lnTo>
                  <a:pt x="43308" y="84400"/>
                </a:lnTo>
                <a:cubicBezTo>
                  <a:pt x="43410" y="86356"/>
                  <a:pt x="44590" y="87400"/>
                  <a:pt x="46846" y="87533"/>
                </a:cubicBezTo>
                <a:lnTo>
                  <a:pt x="46846" y="87533"/>
                </a:lnTo>
                <a:lnTo>
                  <a:pt x="54077" y="87533"/>
                </a:lnTo>
                <a:cubicBezTo>
                  <a:pt x="56333" y="87400"/>
                  <a:pt x="57538" y="86356"/>
                  <a:pt x="57692" y="84400"/>
                </a:cubicBezTo>
                <a:lnTo>
                  <a:pt x="57692" y="84400"/>
                </a:lnTo>
                <a:lnTo>
                  <a:pt x="57692" y="78133"/>
                </a:lnTo>
                <a:cubicBezTo>
                  <a:pt x="57538" y="76178"/>
                  <a:pt x="56333" y="75133"/>
                  <a:pt x="54077" y="75000"/>
                </a:cubicBezTo>
                <a:lnTo>
                  <a:pt x="54077" y="75000"/>
                </a:lnTo>
                <a:lnTo>
                  <a:pt x="46846" y="75000"/>
                </a:lnTo>
                <a:moveTo>
                  <a:pt x="72154" y="78133"/>
                </a:moveTo>
                <a:lnTo>
                  <a:pt x="72154" y="78133"/>
                </a:lnTo>
                <a:lnTo>
                  <a:pt x="72154" y="84400"/>
                </a:lnTo>
                <a:cubicBezTo>
                  <a:pt x="72256" y="86356"/>
                  <a:pt x="73436" y="87400"/>
                  <a:pt x="75692" y="87533"/>
                </a:cubicBezTo>
                <a:lnTo>
                  <a:pt x="75692" y="87533"/>
                </a:lnTo>
                <a:lnTo>
                  <a:pt x="82923" y="87533"/>
                </a:lnTo>
                <a:cubicBezTo>
                  <a:pt x="85179" y="87400"/>
                  <a:pt x="86385" y="86356"/>
                  <a:pt x="86538" y="84400"/>
                </a:cubicBezTo>
                <a:lnTo>
                  <a:pt x="86538" y="84400"/>
                </a:lnTo>
                <a:lnTo>
                  <a:pt x="86538" y="78133"/>
                </a:lnTo>
                <a:cubicBezTo>
                  <a:pt x="86385" y="76178"/>
                  <a:pt x="85179" y="75133"/>
                  <a:pt x="82923" y="75000"/>
                </a:cubicBezTo>
                <a:lnTo>
                  <a:pt x="82923" y="75000"/>
                </a:lnTo>
                <a:lnTo>
                  <a:pt x="75692" y="75000"/>
                </a:lnTo>
                <a:cubicBezTo>
                  <a:pt x="73436" y="75133"/>
                  <a:pt x="72256" y="76178"/>
                  <a:pt x="72154" y="78133"/>
                </a:cubicBezTo>
                <a:lnTo>
                  <a:pt x="72154" y="7813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615516237-16"/>
          <p:cNvSpPr/>
          <p:nvPr/>
        </p:nvSpPr>
        <p:spPr>
          <a:xfrm>
            <a:off x="400050" y="3077394"/>
            <a:ext cx="4100513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9" name="el-1791615516241-21"/>
          <p:cNvCxnSpPr/>
          <p:nvPr/>
        </p:nvCxnSpPr>
        <p:spPr>
          <a:xfrm>
            <a:off x="410766" y="3077394"/>
            <a:ext cx="914" cy="600075"/>
          </a:xfrm>
          <a:prstGeom prst="line">
            <a:avLst/>
          </a:prstGeom>
          <a:ln w="21431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615516688-37"/>
          <p:cNvSpPr/>
          <p:nvPr/>
        </p:nvSpPr>
        <p:spPr>
          <a:xfrm>
            <a:off x="551185" y="3214939"/>
            <a:ext cx="122783" cy="13924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154" y="14667"/>
                </a:moveTo>
                <a:lnTo>
                  <a:pt x="81154" y="14667"/>
                </a:lnTo>
                <a:cubicBezTo>
                  <a:pt x="78282" y="12178"/>
                  <a:pt x="74974" y="11000"/>
                  <a:pt x="71231" y="11133"/>
                </a:cubicBezTo>
                <a:lnTo>
                  <a:pt x="71231" y="11133"/>
                </a:lnTo>
                <a:lnTo>
                  <a:pt x="71231" y="11133"/>
                </a:lnTo>
                <a:cubicBezTo>
                  <a:pt x="67487" y="11133"/>
                  <a:pt x="64179" y="12311"/>
                  <a:pt x="61308" y="14667"/>
                </a:cubicBezTo>
                <a:lnTo>
                  <a:pt x="61308" y="14667"/>
                </a:lnTo>
                <a:lnTo>
                  <a:pt x="19846" y="50600"/>
                </a:lnTo>
                <a:cubicBezTo>
                  <a:pt x="15026" y="54867"/>
                  <a:pt x="12615" y="59800"/>
                  <a:pt x="12615" y="65400"/>
                </a:cubicBezTo>
                <a:lnTo>
                  <a:pt x="12615" y="65400"/>
                </a:lnTo>
                <a:cubicBezTo>
                  <a:pt x="12615" y="71000"/>
                  <a:pt x="15026" y="75956"/>
                  <a:pt x="19846" y="80267"/>
                </a:cubicBezTo>
                <a:lnTo>
                  <a:pt x="19846" y="80267"/>
                </a:lnTo>
                <a:cubicBezTo>
                  <a:pt x="24769" y="84444"/>
                  <a:pt x="30462" y="86533"/>
                  <a:pt x="36923" y="86533"/>
                </a:cubicBezTo>
                <a:lnTo>
                  <a:pt x="36923" y="86533"/>
                </a:lnTo>
                <a:cubicBezTo>
                  <a:pt x="43385" y="86533"/>
                  <a:pt x="49103" y="84444"/>
                  <a:pt x="54077" y="80267"/>
                </a:cubicBezTo>
                <a:lnTo>
                  <a:pt x="54077" y="80267"/>
                </a:lnTo>
                <a:lnTo>
                  <a:pt x="88308" y="50600"/>
                </a:lnTo>
                <a:cubicBezTo>
                  <a:pt x="89692" y="49533"/>
                  <a:pt x="91205" y="49000"/>
                  <a:pt x="92846" y="49000"/>
                </a:cubicBezTo>
                <a:lnTo>
                  <a:pt x="92846" y="49000"/>
                </a:lnTo>
                <a:cubicBezTo>
                  <a:pt x="94487" y="49000"/>
                  <a:pt x="96000" y="49533"/>
                  <a:pt x="97385" y="50600"/>
                </a:cubicBezTo>
                <a:lnTo>
                  <a:pt x="97385" y="50600"/>
                </a:lnTo>
                <a:cubicBezTo>
                  <a:pt x="98564" y="51756"/>
                  <a:pt x="99154" y="53044"/>
                  <a:pt x="99154" y="54467"/>
                </a:cubicBezTo>
                <a:lnTo>
                  <a:pt x="99154" y="54467"/>
                </a:lnTo>
                <a:cubicBezTo>
                  <a:pt x="99154" y="55933"/>
                  <a:pt x="98564" y="57244"/>
                  <a:pt x="97385" y="58400"/>
                </a:cubicBezTo>
                <a:lnTo>
                  <a:pt x="97385" y="58400"/>
                </a:lnTo>
                <a:lnTo>
                  <a:pt x="63077" y="88067"/>
                </a:lnTo>
                <a:cubicBezTo>
                  <a:pt x="55436" y="94333"/>
                  <a:pt x="46718" y="97467"/>
                  <a:pt x="36923" y="97467"/>
                </a:cubicBezTo>
                <a:lnTo>
                  <a:pt x="36923" y="97467"/>
                </a:lnTo>
                <a:cubicBezTo>
                  <a:pt x="27179" y="97467"/>
                  <a:pt x="18487" y="94333"/>
                  <a:pt x="10846" y="88067"/>
                </a:cubicBezTo>
                <a:lnTo>
                  <a:pt x="10846" y="88067"/>
                </a:lnTo>
                <a:cubicBezTo>
                  <a:pt x="3615" y="81444"/>
                  <a:pt x="0" y="73889"/>
                  <a:pt x="0" y="65400"/>
                </a:cubicBezTo>
                <a:lnTo>
                  <a:pt x="0" y="65400"/>
                </a:lnTo>
                <a:cubicBezTo>
                  <a:pt x="0" y="56956"/>
                  <a:pt x="3615" y="49422"/>
                  <a:pt x="10846" y="42800"/>
                </a:cubicBezTo>
                <a:lnTo>
                  <a:pt x="10846" y="42800"/>
                </a:lnTo>
                <a:lnTo>
                  <a:pt x="52308" y="6867"/>
                </a:lnTo>
                <a:cubicBezTo>
                  <a:pt x="57846" y="2289"/>
                  <a:pt x="64154" y="0"/>
                  <a:pt x="71231" y="0"/>
                </a:cubicBezTo>
                <a:lnTo>
                  <a:pt x="71231" y="0"/>
                </a:lnTo>
                <a:cubicBezTo>
                  <a:pt x="78256" y="0"/>
                  <a:pt x="84564" y="2289"/>
                  <a:pt x="90154" y="6867"/>
                </a:cubicBezTo>
                <a:lnTo>
                  <a:pt x="90154" y="6867"/>
                </a:lnTo>
                <a:cubicBezTo>
                  <a:pt x="95385" y="11667"/>
                  <a:pt x="98000" y="17133"/>
                  <a:pt x="98000" y="23267"/>
                </a:cubicBezTo>
                <a:lnTo>
                  <a:pt x="98000" y="23267"/>
                </a:lnTo>
                <a:cubicBezTo>
                  <a:pt x="98000" y="29356"/>
                  <a:pt x="95385" y="34822"/>
                  <a:pt x="90154" y="39667"/>
                </a:cubicBezTo>
                <a:lnTo>
                  <a:pt x="90154" y="39667"/>
                </a:lnTo>
                <a:lnTo>
                  <a:pt x="50462" y="74000"/>
                </a:lnTo>
                <a:cubicBezTo>
                  <a:pt x="47026" y="76756"/>
                  <a:pt x="43128" y="78133"/>
                  <a:pt x="38769" y="78133"/>
                </a:cubicBezTo>
                <a:lnTo>
                  <a:pt x="38769" y="78133"/>
                </a:lnTo>
                <a:cubicBezTo>
                  <a:pt x="34410" y="78133"/>
                  <a:pt x="30513" y="76756"/>
                  <a:pt x="27077" y="74000"/>
                </a:cubicBezTo>
                <a:lnTo>
                  <a:pt x="27077" y="74000"/>
                </a:lnTo>
                <a:cubicBezTo>
                  <a:pt x="23897" y="71022"/>
                  <a:pt x="22308" y="67644"/>
                  <a:pt x="22308" y="63867"/>
                </a:cubicBezTo>
                <a:lnTo>
                  <a:pt x="22308" y="63867"/>
                </a:lnTo>
                <a:cubicBezTo>
                  <a:pt x="22308" y="60089"/>
                  <a:pt x="23897" y="56711"/>
                  <a:pt x="27077" y="53733"/>
                </a:cubicBezTo>
                <a:lnTo>
                  <a:pt x="27077" y="53733"/>
                </a:lnTo>
                <a:lnTo>
                  <a:pt x="59462" y="25600"/>
                </a:lnTo>
                <a:cubicBezTo>
                  <a:pt x="60846" y="24533"/>
                  <a:pt x="62359" y="24000"/>
                  <a:pt x="64000" y="24000"/>
                </a:cubicBezTo>
                <a:lnTo>
                  <a:pt x="64000" y="24000"/>
                </a:lnTo>
                <a:cubicBezTo>
                  <a:pt x="65641" y="24000"/>
                  <a:pt x="67154" y="24533"/>
                  <a:pt x="68538" y="25600"/>
                </a:cubicBezTo>
                <a:lnTo>
                  <a:pt x="68538" y="25600"/>
                </a:lnTo>
                <a:cubicBezTo>
                  <a:pt x="69718" y="26756"/>
                  <a:pt x="70308" y="28044"/>
                  <a:pt x="70308" y="29467"/>
                </a:cubicBezTo>
                <a:lnTo>
                  <a:pt x="70308" y="29467"/>
                </a:lnTo>
                <a:cubicBezTo>
                  <a:pt x="70308" y="30933"/>
                  <a:pt x="69718" y="32244"/>
                  <a:pt x="68538" y="33400"/>
                </a:cubicBezTo>
                <a:lnTo>
                  <a:pt x="68538" y="33400"/>
                </a:lnTo>
                <a:lnTo>
                  <a:pt x="36077" y="61533"/>
                </a:lnTo>
                <a:cubicBezTo>
                  <a:pt x="34538" y="63089"/>
                  <a:pt x="34538" y="64644"/>
                  <a:pt x="36077" y="66200"/>
                </a:cubicBezTo>
                <a:lnTo>
                  <a:pt x="36077" y="66200"/>
                </a:lnTo>
                <a:cubicBezTo>
                  <a:pt x="37872" y="67489"/>
                  <a:pt x="39667" y="67489"/>
                  <a:pt x="41462" y="66200"/>
                </a:cubicBezTo>
                <a:lnTo>
                  <a:pt x="41462" y="66200"/>
                </a:lnTo>
                <a:lnTo>
                  <a:pt x="81154" y="31867"/>
                </a:lnTo>
                <a:cubicBezTo>
                  <a:pt x="83974" y="29378"/>
                  <a:pt x="85385" y="26511"/>
                  <a:pt x="85385" y="23267"/>
                </a:cubicBezTo>
                <a:lnTo>
                  <a:pt x="85385" y="23267"/>
                </a:lnTo>
                <a:cubicBezTo>
                  <a:pt x="85385" y="19978"/>
                  <a:pt x="83974" y="17111"/>
                  <a:pt x="81154" y="14667"/>
                </a:cubicBezTo>
                <a:lnTo>
                  <a:pt x="81154" y="1466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615516224-6"/>
          <p:cNvSpPr/>
          <p:nvPr/>
        </p:nvSpPr>
        <p:spPr>
          <a:xfrm>
            <a:off x="400050" y="3834631"/>
            <a:ext cx="8343900" cy="34859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2" name="el-1791615516226-8"/>
          <p:cNvCxnSpPr/>
          <p:nvPr/>
        </p:nvCxnSpPr>
        <p:spPr>
          <a:xfrm>
            <a:off x="414338" y="3834631"/>
            <a:ext cx="914" cy="348593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615517283-60"/>
          <p:cNvSpPr/>
          <p:nvPr/>
        </p:nvSpPr>
        <p:spPr>
          <a:xfrm>
            <a:off x="571500" y="3949824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51119" y="167"/>
                  <a:pt x="53310" y="1639"/>
                  <a:pt x="54786" y="4417"/>
                </a:cubicBezTo>
                <a:lnTo>
                  <a:pt x="54786" y="4417"/>
                </a:lnTo>
                <a:lnTo>
                  <a:pt x="95500" y="85250"/>
                </a:lnTo>
                <a:cubicBezTo>
                  <a:pt x="96738" y="88194"/>
                  <a:pt x="96738" y="91139"/>
                  <a:pt x="95500" y="94083"/>
                </a:cubicBezTo>
                <a:lnTo>
                  <a:pt x="95500" y="94083"/>
                </a:lnTo>
                <a:cubicBezTo>
                  <a:pt x="93976" y="96861"/>
                  <a:pt x="91786" y="98306"/>
                  <a:pt x="88929" y="98417"/>
                </a:cubicBezTo>
                <a:lnTo>
                  <a:pt x="88929" y="98417"/>
                </a:lnTo>
                <a:lnTo>
                  <a:pt x="7500" y="98417"/>
                </a:lnTo>
                <a:cubicBezTo>
                  <a:pt x="4643" y="98306"/>
                  <a:pt x="2452" y="96861"/>
                  <a:pt x="929" y="94083"/>
                </a:cubicBezTo>
                <a:lnTo>
                  <a:pt x="929" y="94083"/>
                </a:lnTo>
                <a:cubicBezTo>
                  <a:pt x="-310" y="91139"/>
                  <a:pt x="-310" y="88194"/>
                  <a:pt x="929" y="85250"/>
                </a:cubicBezTo>
                <a:lnTo>
                  <a:pt x="929" y="85250"/>
                </a:lnTo>
                <a:lnTo>
                  <a:pt x="41786" y="4417"/>
                </a:lnTo>
                <a:cubicBezTo>
                  <a:pt x="43310" y="1639"/>
                  <a:pt x="45452" y="167"/>
                  <a:pt x="48214" y="0"/>
                </a:cubicBezTo>
                <a:lnTo>
                  <a:pt x="48214" y="0"/>
                </a:lnTo>
                <a:moveTo>
                  <a:pt x="48214" y="28167"/>
                </a:moveTo>
                <a:lnTo>
                  <a:pt x="48214" y="28167"/>
                </a:lnTo>
                <a:cubicBezTo>
                  <a:pt x="45452" y="28444"/>
                  <a:pt x="43952" y="30194"/>
                  <a:pt x="43714" y="33417"/>
                </a:cubicBezTo>
                <a:lnTo>
                  <a:pt x="43714" y="33417"/>
                </a:lnTo>
                <a:lnTo>
                  <a:pt x="43714" y="58000"/>
                </a:lnTo>
                <a:cubicBezTo>
                  <a:pt x="43952" y="61222"/>
                  <a:pt x="45452" y="62972"/>
                  <a:pt x="48214" y="63250"/>
                </a:cubicBezTo>
                <a:lnTo>
                  <a:pt x="48214" y="63250"/>
                </a:lnTo>
                <a:cubicBezTo>
                  <a:pt x="50976" y="62972"/>
                  <a:pt x="52476" y="61222"/>
                  <a:pt x="52714" y="58000"/>
                </a:cubicBezTo>
                <a:lnTo>
                  <a:pt x="52714" y="58000"/>
                </a:lnTo>
                <a:lnTo>
                  <a:pt x="52714" y="33417"/>
                </a:lnTo>
                <a:cubicBezTo>
                  <a:pt x="52476" y="30194"/>
                  <a:pt x="50976" y="28444"/>
                  <a:pt x="48214" y="28167"/>
                </a:cubicBezTo>
                <a:lnTo>
                  <a:pt x="48214" y="28167"/>
                </a:lnTo>
                <a:moveTo>
                  <a:pt x="54214" y="77333"/>
                </a:moveTo>
                <a:lnTo>
                  <a:pt x="54214" y="77333"/>
                </a:lnTo>
                <a:cubicBezTo>
                  <a:pt x="54214" y="75278"/>
                  <a:pt x="53667" y="73583"/>
                  <a:pt x="52571" y="72250"/>
                </a:cubicBezTo>
                <a:lnTo>
                  <a:pt x="52571" y="72250"/>
                </a:lnTo>
                <a:lnTo>
                  <a:pt x="52571" y="72250"/>
                </a:lnTo>
                <a:cubicBezTo>
                  <a:pt x="51429" y="70972"/>
                  <a:pt x="49976" y="70333"/>
                  <a:pt x="48214" y="70333"/>
                </a:cubicBezTo>
                <a:lnTo>
                  <a:pt x="48214" y="70333"/>
                </a:lnTo>
                <a:cubicBezTo>
                  <a:pt x="46452" y="70333"/>
                  <a:pt x="45000" y="70972"/>
                  <a:pt x="43857" y="72250"/>
                </a:cubicBezTo>
                <a:lnTo>
                  <a:pt x="43857" y="72250"/>
                </a:lnTo>
                <a:cubicBezTo>
                  <a:pt x="42762" y="73583"/>
                  <a:pt x="42214" y="75278"/>
                  <a:pt x="42214" y="77333"/>
                </a:cubicBezTo>
                <a:lnTo>
                  <a:pt x="42214" y="77333"/>
                </a:lnTo>
                <a:cubicBezTo>
                  <a:pt x="42214" y="79389"/>
                  <a:pt x="42762" y="81083"/>
                  <a:pt x="43857" y="82417"/>
                </a:cubicBezTo>
                <a:lnTo>
                  <a:pt x="43857" y="82417"/>
                </a:lnTo>
                <a:cubicBezTo>
                  <a:pt x="45000" y="83750"/>
                  <a:pt x="46452" y="84417"/>
                  <a:pt x="48214" y="84417"/>
                </a:cubicBezTo>
                <a:lnTo>
                  <a:pt x="48214" y="84417"/>
                </a:lnTo>
                <a:cubicBezTo>
                  <a:pt x="49976" y="84417"/>
                  <a:pt x="51429" y="83750"/>
                  <a:pt x="52571" y="82417"/>
                </a:cubicBezTo>
                <a:lnTo>
                  <a:pt x="52571" y="82417"/>
                </a:lnTo>
                <a:cubicBezTo>
                  <a:pt x="53667" y="81083"/>
                  <a:pt x="54214" y="79389"/>
                  <a:pt x="54214" y="77333"/>
                </a:cubicBezTo>
                <a:lnTo>
                  <a:pt x="54214" y="7733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4" name="el-1791615516217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615516219-3"/>
          <p:cNvSpPr txBox="1"/>
          <p:nvPr/>
        </p:nvSpPr>
        <p:spPr>
          <a:xfrm>
            <a:off x="400050" y="148233"/>
            <a:ext cx="172878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14630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格式规范的关键细节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615516230-10"/>
          <p:cNvSpPr txBox="1"/>
          <p:nvPr/>
        </p:nvSpPr>
        <p:spPr>
          <a:xfrm>
            <a:off x="400050" y="1131615"/>
            <a:ext cx="2153984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细节见品质 · 规范出效率</a:t>
            </a:r>
            <a:endParaRPr sz="123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615516229-9"/>
          <p:cNvSpPr txBox="1"/>
          <p:nvPr/>
        </p:nvSpPr>
        <p:spPr>
          <a:xfrm>
            <a:off x="2393156" y="1181621"/>
            <a:ext cx="189102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17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国家标准</a:t>
            </a:r>
            <a:r>
              <a:rPr sz="900" spc="17">
                <a:solidFill>
                  <a:srgbClr val="6B6559"/>
                </a:solidFill>
                <a:latin typeface="微软雅黑"/>
                <a:ea typeface="微软雅黑"/>
                <a:cs typeface="微软雅黑"/>
              </a:rPr>
              <a:t> 逐条对照，避免常见偏差</a:t>
            </a:r>
            <a:endParaRPr sz="900" spc="17">
              <a:solidFill>
                <a:srgbClr val="6B655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615516256-23"/>
          <p:cNvSpPr txBox="1"/>
          <p:nvPr/>
        </p:nvSpPr>
        <p:spPr>
          <a:xfrm>
            <a:off x="760809" y="1710258"/>
            <a:ext cx="244659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标题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：</a:t>
            </a:r>
            <a:r>
              <a:rPr sz="1010" b="1">
                <a:solidFill>
                  <a:srgbClr val="2B2B2B"/>
                </a:solidFill>
                <a:latin typeface="FangSong"/>
                <a:ea typeface="FangSong"/>
                <a:cs typeface="FangSong"/>
              </a:rPr>
              <a:t>方正小标宋体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二号字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）</a:t>
            </a:r>
            <a:endParaRPr sz="101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615516264-24"/>
          <p:cNvSpPr txBox="1"/>
          <p:nvPr/>
        </p:nvSpPr>
        <p:spPr>
          <a:xfrm>
            <a:off x="760809" y="1910953"/>
            <a:ext cx="388276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正文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：</a:t>
            </a:r>
            <a:r>
              <a:rPr sz="1010" b="1">
                <a:solidFill>
                  <a:srgbClr val="2B2B2B"/>
                </a:solidFill>
                <a:latin typeface="FangSong"/>
                <a:ea typeface="FangSong"/>
                <a:cs typeface="FangSong"/>
              </a:rPr>
              <a:t>仿宋_GB2312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三号字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），单倍行距</a:t>
            </a:r>
            <a:endParaRPr sz="101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615516266-25"/>
          <p:cNvSpPr txBox="1"/>
          <p:nvPr/>
        </p:nvSpPr>
        <p:spPr>
          <a:xfrm>
            <a:off x="5022056" y="1710258"/>
            <a:ext cx="363180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层次序数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：</a:t>
            </a:r>
            <a:r>
              <a:rPr sz="1010" b="1">
                <a:solidFill>
                  <a:srgbClr val="2B2B2B"/>
                </a:solidFill>
                <a:latin typeface="FangSong"/>
                <a:ea typeface="FangSong"/>
                <a:cs typeface="FangSong"/>
              </a:rPr>
              <a:t>"一、"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（黑体）→ </a:t>
            </a:r>
            <a:r>
              <a:rPr sz="1010" b="1">
                <a:solidFill>
                  <a:srgbClr val="2B2B2B"/>
                </a:solidFill>
                <a:latin typeface="FangSong"/>
                <a:ea typeface="FangSong"/>
                <a:cs typeface="FangSong"/>
              </a:rPr>
              <a:t>"（一）"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（楷体）</a:t>
            </a:r>
            <a:endParaRPr sz="101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615516267-26"/>
          <p:cNvSpPr txBox="1"/>
          <p:nvPr/>
        </p:nvSpPr>
        <p:spPr>
          <a:xfrm>
            <a:off x="5022056" y="1910953"/>
            <a:ext cx="351273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2B2B2B"/>
                </a:solidFill>
                <a:latin typeface="FangSong"/>
                <a:ea typeface="FangSong"/>
                <a:cs typeface="FangSong"/>
              </a:rPr>
              <a:t>"1."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与 </a:t>
            </a:r>
            <a:r>
              <a:rPr sz="1010" b="1">
                <a:solidFill>
                  <a:srgbClr val="2B2B2B"/>
                </a:solidFill>
                <a:latin typeface="FangSong"/>
                <a:ea typeface="FangSong"/>
                <a:cs typeface="FangSong"/>
              </a:rPr>
              <a:t>"（1）"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用仿宋，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不可跳级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615516268-27"/>
          <p:cNvSpPr txBox="1"/>
          <p:nvPr/>
        </p:nvSpPr>
        <p:spPr>
          <a:xfrm>
            <a:off x="760809" y="2454548"/>
            <a:ext cx="229657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引用年份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须用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六角括号〔〕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，</a:t>
            </a:r>
            <a:endParaRPr sz="101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615516269-28"/>
          <p:cNvSpPr txBox="1"/>
          <p:nvPr/>
        </p:nvSpPr>
        <p:spPr>
          <a:xfrm>
            <a:off x="760809" y="2655243"/>
            <a:ext cx="173737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不用 </a:t>
            </a:r>
            <a:r>
              <a:rPr sz="1010" b="1">
                <a:solidFill>
                  <a:srgbClr val="2B2B2B"/>
                </a:solidFill>
                <a:latin typeface="FangSong"/>
                <a:ea typeface="FangSong"/>
                <a:cs typeface="FangSong"/>
              </a:rPr>
              <a:t>[ ]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或 </a:t>
            </a:r>
            <a:r>
              <a:rPr sz="1010" b="1">
                <a:solidFill>
                  <a:srgbClr val="2B2B2B"/>
                </a:solidFill>
                <a:latin typeface="FangSong"/>
                <a:ea typeface="FangSong"/>
                <a:cs typeface="FangSong"/>
              </a:rPr>
              <a:t>【 】</a:t>
            </a:r>
            <a:endParaRPr sz="1010" b="1">
              <a:solidFill>
                <a:srgbClr val="2B2B2B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34" name="el-1791615516271-29"/>
          <p:cNvSpPr txBox="1"/>
          <p:nvPr/>
        </p:nvSpPr>
        <p:spPr>
          <a:xfrm>
            <a:off x="5004197" y="2454548"/>
            <a:ext cx="203939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成文日期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右空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四字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编排，</a:t>
            </a:r>
            <a:endParaRPr sz="101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615516271-30"/>
          <p:cNvSpPr txBox="1"/>
          <p:nvPr/>
        </p:nvSpPr>
        <p:spPr>
          <a:xfrm>
            <a:off x="5004197" y="2655243"/>
            <a:ext cx="195710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落款单位与正文间隔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两行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615516254-22"/>
          <p:cNvSpPr txBox="1"/>
          <p:nvPr/>
        </p:nvSpPr>
        <p:spPr>
          <a:xfrm>
            <a:off x="760809" y="3198837"/>
            <a:ext cx="2661761" cy="2006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请示件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须留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具体联系人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联系方式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，作为附注</a:t>
            </a:r>
            <a:endParaRPr sz="101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615516232-11"/>
          <p:cNvSpPr txBox="1"/>
          <p:nvPr/>
        </p:nvSpPr>
        <p:spPr>
          <a:xfrm>
            <a:off x="771525" y="3920356"/>
            <a:ext cx="4616617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切记：</a:t>
            </a: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格式是公文的"门面"，逐项核对规范细节，避免"小失误"变成"大问题"。</a:t>
            </a:r>
            <a:endParaRPr sz="95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615516221-4"/>
          <p:cNvSpPr txBox="1"/>
          <p:nvPr/>
        </p:nvSpPr>
        <p:spPr>
          <a:xfrm>
            <a:off x="400050" y="4893469"/>
            <a:ext cx="18325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615516221-5"/>
          <p:cNvSpPr txBox="1"/>
          <p:nvPr/>
        </p:nvSpPr>
        <p:spPr>
          <a:xfrm>
            <a:off x="8423709" y="4904184"/>
            <a:ext cx="6142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05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615516709-3"/>
          <p:cNvSpPr/>
          <p:nvPr/>
        </p:nvSpPr>
        <p:spPr>
          <a:xfrm>
            <a:off x="7543800" y="514350"/>
            <a:ext cx="1285875" cy="1285875"/>
          </a:xfrm>
          <a:prstGeom prst="ellipse">
            <a:avLst/>
          </a:prstGeom>
          <a:noFill/>
          <a:ln w="14288" algn="in">
            <a:solidFill>
              <a:srgbClr val="C0392B">
                <a:alpha val="6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615516710-4"/>
          <p:cNvSpPr/>
          <p:nvPr/>
        </p:nvSpPr>
        <p:spPr>
          <a:xfrm>
            <a:off x="342900" y="4357688"/>
            <a:ext cx="428625" cy="428625"/>
          </a:xfrm>
          <a:prstGeom prst="ellipse">
            <a:avLst/>
          </a:prstGeom>
          <a:solidFill>
            <a:srgbClr val="1F4E79">
              <a:alpha val="4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615516719-8"/>
          <p:cNvSpPr/>
          <p:nvPr/>
        </p:nvSpPr>
        <p:spPr>
          <a:xfrm>
            <a:off x="400050" y="1420713"/>
            <a:ext cx="8343900" cy="5857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5" name="el-1791615516722-10"/>
          <p:cNvCxnSpPr/>
          <p:nvPr/>
        </p:nvCxnSpPr>
        <p:spPr>
          <a:xfrm>
            <a:off x="417909" y="1420713"/>
            <a:ext cx="914" cy="585788"/>
          </a:xfrm>
          <a:prstGeom prst="line">
            <a:avLst/>
          </a:prstGeom>
          <a:ln w="35719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615517333-63"/>
          <p:cNvSpPr/>
          <p:nvPr/>
        </p:nvSpPr>
        <p:spPr>
          <a:xfrm>
            <a:off x="635794" y="1664428"/>
            <a:ext cx="112514" cy="1126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9750" y="0"/>
                </a:moveTo>
                <a:lnTo>
                  <a:pt x="39750" y="0"/>
                </a:lnTo>
                <a:cubicBezTo>
                  <a:pt x="41806" y="444"/>
                  <a:pt x="43361" y="1417"/>
                  <a:pt x="44417" y="2917"/>
                </a:cubicBezTo>
                <a:lnTo>
                  <a:pt x="44417" y="2917"/>
                </a:lnTo>
                <a:lnTo>
                  <a:pt x="44417" y="2917"/>
                </a:lnTo>
                <a:cubicBezTo>
                  <a:pt x="45417" y="4528"/>
                  <a:pt x="45833" y="6278"/>
                  <a:pt x="45667" y="8167"/>
                </a:cubicBezTo>
                <a:lnTo>
                  <a:pt x="45667" y="8167"/>
                </a:lnTo>
                <a:lnTo>
                  <a:pt x="43500" y="21083"/>
                </a:lnTo>
                <a:lnTo>
                  <a:pt x="64417" y="21083"/>
                </a:lnTo>
                <a:lnTo>
                  <a:pt x="66833" y="6000"/>
                </a:lnTo>
                <a:cubicBezTo>
                  <a:pt x="67222" y="3944"/>
                  <a:pt x="68167" y="2389"/>
                  <a:pt x="69667" y="1333"/>
                </a:cubicBezTo>
                <a:lnTo>
                  <a:pt x="69667" y="1333"/>
                </a:lnTo>
                <a:cubicBezTo>
                  <a:pt x="71278" y="333"/>
                  <a:pt x="73028" y="-111"/>
                  <a:pt x="74917" y="0"/>
                </a:cubicBezTo>
                <a:lnTo>
                  <a:pt x="74917" y="0"/>
                </a:lnTo>
                <a:cubicBezTo>
                  <a:pt x="76972" y="444"/>
                  <a:pt x="78500" y="1417"/>
                  <a:pt x="79500" y="2917"/>
                </a:cubicBezTo>
                <a:lnTo>
                  <a:pt x="79500" y="2917"/>
                </a:lnTo>
                <a:cubicBezTo>
                  <a:pt x="80556" y="4528"/>
                  <a:pt x="80944" y="6278"/>
                  <a:pt x="80667" y="8167"/>
                </a:cubicBezTo>
                <a:lnTo>
                  <a:pt x="80667" y="8167"/>
                </a:lnTo>
                <a:lnTo>
                  <a:pt x="78667" y="21083"/>
                </a:lnTo>
                <a:lnTo>
                  <a:pt x="91417" y="21083"/>
                </a:lnTo>
                <a:cubicBezTo>
                  <a:pt x="93472" y="21083"/>
                  <a:pt x="95167" y="21750"/>
                  <a:pt x="96500" y="23083"/>
                </a:cubicBezTo>
                <a:lnTo>
                  <a:pt x="96500" y="23083"/>
                </a:lnTo>
                <a:cubicBezTo>
                  <a:pt x="97778" y="24417"/>
                  <a:pt x="98417" y="26111"/>
                  <a:pt x="98417" y="28167"/>
                </a:cubicBezTo>
                <a:lnTo>
                  <a:pt x="98417" y="28167"/>
                </a:lnTo>
                <a:cubicBezTo>
                  <a:pt x="98417" y="30222"/>
                  <a:pt x="97778" y="31889"/>
                  <a:pt x="96500" y="33167"/>
                </a:cubicBezTo>
                <a:lnTo>
                  <a:pt x="96500" y="33167"/>
                </a:lnTo>
                <a:cubicBezTo>
                  <a:pt x="95167" y="34500"/>
                  <a:pt x="93472" y="35167"/>
                  <a:pt x="91417" y="35167"/>
                </a:cubicBezTo>
                <a:lnTo>
                  <a:pt x="91417" y="35167"/>
                </a:lnTo>
                <a:lnTo>
                  <a:pt x="76250" y="35167"/>
                </a:lnTo>
                <a:lnTo>
                  <a:pt x="71667" y="63333"/>
                </a:lnTo>
                <a:lnTo>
                  <a:pt x="84417" y="63333"/>
                </a:lnTo>
                <a:cubicBezTo>
                  <a:pt x="86417" y="63333"/>
                  <a:pt x="88083" y="63972"/>
                  <a:pt x="89417" y="65250"/>
                </a:cubicBezTo>
                <a:lnTo>
                  <a:pt x="89417" y="65250"/>
                </a:lnTo>
                <a:cubicBezTo>
                  <a:pt x="90750" y="66583"/>
                  <a:pt x="91417" y="68278"/>
                  <a:pt x="91417" y="70333"/>
                </a:cubicBezTo>
                <a:lnTo>
                  <a:pt x="91417" y="70333"/>
                </a:lnTo>
                <a:cubicBezTo>
                  <a:pt x="91417" y="72389"/>
                  <a:pt x="90750" y="74083"/>
                  <a:pt x="89417" y="75417"/>
                </a:cubicBezTo>
                <a:lnTo>
                  <a:pt x="89417" y="75417"/>
                </a:lnTo>
                <a:cubicBezTo>
                  <a:pt x="88083" y="76694"/>
                  <a:pt x="86417" y="77333"/>
                  <a:pt x="84417" y="77333"/>
                </a:cubicBezTo>
                <a:lnTo>
                  <a:pt x="84417" y="77333"/>
                </a:lnTo>
                <a:lnTo>
                  <a:pt x="69250" y="77333"/>
                </a:lnTo>
                <a:lnTo>
                  <a:pt x="66833" y="92500"/>
                </a:lnTo>
                <a:cubicBezTo>
                  <a:pt x="66389" y="94556"/>
                  <a:pt x="65417" y="96111"/>
                  <a:pt x="63917" y="97167"/>
                </a:cubicBezTo>
                <a:lnTo>
                  <a:pt x="63917" y="97167"/>
                </a:lnTo>
                <a:cubicBezTo>
                  <a:pt x="62306" y="98167"/>
                  <a:pt x="60556" y="98611"/>
                  <a:pt x="58667" y="98500"/>
                </a:cubicBezTo>
                <a:lnTo>
                  <a:pt x="58667" y="98500"/>
                </a:lnTo>
                <a:cubicBezTo>
                  <a:pt x="56611" y="98056"/>
                  <a:pt x="55083" y="97083"/>
                  <a:pt x="54083" y="95583"/>
                </a:cubicBezTo>
                <a:lnTo>
                  <a:pt x="54083" y="95583"/>
                </a:lnTo>
                <a:cubicBezTo>
                  <a:pt x="53028" y="93972"/>
                  <a:pt x="52639" y="92222"/>
                  <a:pt x="52917" y="90333"/>
                </a:cubicBezTo>
                <a:lnTo>
                  <a:pt x="52917" y="90333"/>
                </a:lnTo>
                <a:lnTo>
                  <a:pt x="54917" y="77333"/>
                </a:lnTo>
                <a:lnTo>
                  <a:pt x="34083" y="77333"/>
                </a:lnTo>
                <a:lnTo>
                  <a:pt x="31667" y="92500"/>
                </a:lnTo>
                <a:cubicBezTo>
                  <a:pt x="31222" y="94556"/>
                  <a:pt x="30250" y="96111"/>
                  <a:pt x="28750" y="97167"/>
                </a:cubicBezTo>
                <a:lnTo>
                  <a:pt x="28750" y="97167"/>
                </a:lnTo>
                <a:cubicBezTo>
                  <a:pt x="27139" y="98333"/>
                  <a:pt x="25389" y="98778"/>
                  <a:pt x="23500" y="98500"/>
                </a:cubicBezTo>
                <a:lnTo>
                  <a:pt x="23500" y="98500"/>
                </a:lnTo>
                <a:cubicBezTo>
                  <a:pt x="21444" y="98056"/>
                  <a:pt x="19917" y="97083"/>
                  <a:pt x="18917" y="95583"/>
                </a:cubicBezTo>
                <a:lnTo>
                  <a:pt x="18917" y="95583"/>
                </a:lnTo>
                <a:cubicBezTo>
                  <a:pt x="17861" y="93972"/>
                  <a:pt x="17500" y="92222"/>
                  <a:pt x="17833" y="90333"/>
                </a:cubicBezTo>
                <a:lnTo>
                  <a:pt x="17833" y="90333"/>
                </a:lnTo>
                <a:lnTo>
                  <a:pt x="19750" y="77333"/>
                </a:lnTo>
                <a:lnTo>
                  <a:pt x="7000" y="77333"/>
                </a:lnTo>
                <a:cubicBezTo>
                  <a:pt x="4944" y="77333"/>
                  <a:pt x="3278" y="76694"/>
                  <a:pt x="2000" y="75417"/>
                </a:cubicBezTo>
                <a:lnTo>
                  <a:pt x="2000" y="75417"/>
                </a:lnTo>
                <a:cubicBezTo>
                  <a:pt x="667" y="74083"/>
                  <a:pt x="0" y="72389"/>
                  <a:pt x="0" y="70333"/>
                </a:cubicBezTo>
                <a:lnTo>
                  <a:pt x="0" y="70333"/>
                </a:lnTo>
                <a:cubicBezTo>
                  <a:pt x="0" y="68278"/>
                  <a:pt x="667" y="66583"/>
                  <a:pt x="2000" y="65250"/>
                </a:cubicBezTo>
                <a:lnTo>
                  <a:pt x="2000" y="65250"/>
                </a:lnTo>
                <a:cubicBezTo>
                  <a:pt x="3278" y="63972"/>
                  <a:pt x="4944" y="63333"/>
                  <a:pt x="7000" y="63333"/>
                </a:cubicBezTo>
                <a:lnTo>
                  <a:pt x="7000" y="63333"/>
                </a:lnTo>
                <a:lnTo>
                  <a:pt x="22167" y="63333"/>
                </a:lnTo>
                <a:lnTo>
                  <a:pt x="26833" y="35167"/>
                </a:lnTo>
                <a:lnTo>
                  <a:pt x="14083" y="35167"/>
                </a:lnTo>
                <a:cubicBezTo>
                  <a:pt x="12028" y="35167"/>
                  <a:pt x="10333" y="34500"/>
                  <a:pt x="9000" y="33167"/>
                </a:cubicBezTo>
                <a:lnTo>
                  <a:pt x="9000" y="33167"/>
                </a:lnTo>
                <a:cubicBezTo>
                  <a:pt x="7667" y="31889"/>
                  <a:pt x="7000" y="30222"/>
                  <a:pt x="7000" y="28167"/>
                </a:cubicBezTo>
                <a:lnTo>
                  <a:pt x="7000" y="28167"/>
                </a:lnTo>
                <a:cubicBezTo>
                  <a:pt x="7000" y="26111"/>
                  <a:pt x="7667" y="24417"/>
                  <a:pt x="9000" y="23083"/>
                </a:cubicBezTo>
                <a:lnTo>
                  <a:pt x="9000" y="23083"/>
                </a:lnTo>
                <a:cubicBezTo>
                  <a:pt x="10333" y="21750"/>
                  <a:pt x="12028" y="21083"/>
                  <a:pt x="14083" y="21083"/>
                </a:cubicBezTo>
                <a:lnTo>
                  <a:pt x="14083" y="21083"/>
                </a:lnTo>
                <a:lnTo>
                  <a:pt x="29250" y="21083"/>
                </a:lnTo>
                <a:lnTo>
                  <a:pt x="31667" y="6000"/>
                </a:lnTo>
                <a:cubicBezTo>
                  <a:pt x="32111" y="3944"/>
                  <a:pt x="33056" y="2389"/>
                  <a:pt x="34500" y="1333"/>
                </a:cubicBezTo>
                <a:lnTo>
                  <a:pt x="34500" y="1333"/>
                </a:lnTo>
                <a:cubicBezTo>
                  <a:pt x="36111" y="333"/>
                  <a:pt x="37861" y="-111"/>
                  <a:pt x="39750" y="0"/>
                </a:cubicBezTo>
                <a:lnTo>
                  <a:pt x="39750" y="0"/>
                </a:lnTo>
                <a:moveTo>
                  <a:pt x="41083" y="35167"/>
                </a:moveTo>
                <a:lnTo>
                  <a:pt x="41083" y="35167"/>
                </a:lnTo>
                <a:lnTo>
                  <a:pt x="36500" y="63333"/>
                </a:lnTo>
                <a:lnTo>
                  <a:pt x="57333" y="63333"/>
                </a:lnTo>
                <a:lnTo>
                  <a:pt x="62000" y="35167"/>
                </a:lnTo>
                <a:lnTo>
                  <a:pt x="41083" y="35167"/>
                </a:lnTo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615517335-64"/>
          <p:cNvSpPr/>
          <p:nvPr/>
        </p:nvSpPr>
        <p:spPr>
          <a:xfrm>
            <a:off x="7436532" y="166360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47727" y="23909"/>
                </a:moveTo>
                <a:lnTo>
                  <a:pt x="47727" y="23909"/>
                </a:lnTo>
                <a:cubicBezTo>
                  <a:pt x="50455" y="24152"/>
                  <a:pt x="51939" y="25636"/>
                  <a:pt x="52182" y="28364"/>
                </a:cubicBezTo>
                <a:lnTo>
                  <a:pt x="52182" y="28364"/>
                </a:lnTo>
                <a:lnTo>
                  <a:pt x="52182" y="49182"/>
                </a:lnTo>
                <a:cubicBezTo>
                  <a:pt x="51939" y="51970"/>
                  <a:pt x="50455" y="53485"/>
                  <a:pt x="47727" y="53727"/>
                </a:cubicBezTo>
                <a:lnTo>
                  <a:pt x="47727" y="53727"/>
                </a:lnTo>
                <a:cubicBezTo>
                  <a:pt x="45000" y="53485"/>
                  <a:pt x="43515" y="51970"/>
                  <a:pt x="43273" y="49182"/>
                </a:cubicBezTo>
                <a:lnTo>
                  <a:pt x="43273" y="49182"/>
                </a:lnTo>
                <a:lnTo>
                  <a:pt x="43273" y="28364"/>
                </a:lnTo>
                <a:cubicBezTo>
                  <a:pt x="43515" y="25636"/>
                  <a:pt x="45000" y="24152"/>
                  <a:pt x="47727" y="23909"/>
                </a:cubicBezTo>
                <a:lnTo>
                  <a:pt x="47727" y="23909"/>
                </a:lnTo>
                <a:moveTo>
                  <a:pt x="41727" y="65636"/>
                </a:moveTo>
                <a:lnTo>
                  <a:pt x="41727" y="65636"/>
                </a:lnTo>
                <a:cubicBezTo>
                  <a:pt x="41727" y="63879"/>
                  <a:pt x="42303" y="62455"/>
                  <a:pt x="43455" y="61364"/>
                </a:cubicBezTo>
                <a:lnTo>
                  <a:pt x="43455" y="61364"/>
                </a:lnTo>
                <a:lnTo>
                  <a:pt x="43455" y="61364"/>
                </a:lnTo>
                <a:cubicBezTo>
                  <a:pt x="44545" y="60212"/>
                  <a:pt x="45970" y="59636"/>
                  <a:pt x="47727" y="59636"/>
                </a:cubicBezTo>
                <a:lnTo>
                  <a:pt x="47727" y="59636"/>
                </a:lnTo>
                <a:cubicBezTo>
                  <a:pt x="49485" y="59636"/>
                  <a:pt x="50909" y="60212"/>
                  <a:pt x="52000" y="61364"/>
                </a:cubicBezTo>
                <a:lnTo>
                  <a:pt x="52000" y="61364"/>
                </a:lnTo>
                <a:cubicBezTo>
                  <a:pt x="53152" y="62455"/>
                  <a:pt x="53727" y="63879"/>
                  <a:pt x="53727" y="65636"/>
                </a:cubicBezTo>
                <a:lnTo>
                  <a:pt x="53727" y="65636"/>
                </a:lnTo>
                <a:cubicBezTo>
                  <a:pt x="53727" y="67394"/>
                  <a:pt x="53152" y="68818"/>
                  <a:pt x="52000" y="69909"/>
                </a:cubicBezTo>
                <a:lnTo>
                  <a:pt x="52000" y="69909"/>
                </a:lnTo>
                <a:cubicBezTo>
                  <a:pt x="50909" y="71061"/>
                  <a:pt x="49485" y="71636"/>
                  <a:pt x="47727" y="71636"/>
                </a:cubicBezTo>
                <a:lnTo>
                  <a:pt x="47727" y="71636"/>
                </a:lnTo>
                <a:cubicBezTo>
                  <a:pt x="45970" y="71636"/>
                  <a:pt x="44545" y="71061"/>
                  <a:pt x="43455" y="69909"/>
                </a:cubicBezTo>
                <a:lnTo>
                  <a:pt x="43455" y="69909"/>
                </a:lnTo>
                <a:cubicBezTo>
                  <a:pt x="42303" y="68818"/>
                  <a:pt x="41727" y="67394"/>
                  <a:pt x="41727" y="65636"/>
                </a:cubicBezTo>
                <a:lnTo>
                  <a:pt x="41727" y="65636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615516739-18"/>
          <p:cNvSpPr/>
          <p:nvPr/>
        </p:nvSpPr>
        <p:spPr>
          <a:xfrm>
            <a:off x="400050" y="2163663"/>
            <a:ext cx="2695538" cy="11447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9" name="el-1791615516744-21"/>
          <p:cNvCxnSpPr/>
          <p:nvPr/>
        </p:nvCxnSpPr>
        <p:spPr>
          <a:xfrm>
            <a:off x="550069" y="2567285"/>
            <a:ext cx="2395500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615516772-36"/>
          <p:cNvSpPr/>
          <p:nvPr/>
        </p:nvSpPr>
        <p:spPr>
          <a:xfrm>
            <a:off x="550069" y="2310110"/>
            <a:ext cx="185738" cy="185738"/>
          </a:xfrm>
          <a:prstGeom prst="roundRect">
            <a:avLst>
              <a:gd name="adj" fmla="val 10256"/>
            </a:avLst>
          </a:pr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615517350-74"/>
          <p:cNvSpPr/>
          <p:nvPr/>
        </p:nvSpPr>
        <p:spPr>
          <a:xfrm>
            <a:off x="586680" y="2352973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750" y="9091"/>
                </a:moveTo>
                <a:lnTo>
                  <a:pt x="49750" y="9091"/>
                </a:lnTo>
                <a:lnTo>
                  <a:pt x="63083" y="14545"/>
                </a:lnTo>
                <a:lnTo>
                  <a:pt x="49250" y="20545"/>
                </a:lnTo>
                <a:lnTo>
                  <a:pt x="35417" y="14545"/>
                </a:lnTo>
                <a:lnTo>
                  <a:pt x="48667" y="9091"/>
                </a:lnTo>
                <a:cubicBezTo>
                  <a:pt x="49056" y="8970"/>
                  <a:pt x="49417" y="8970"/>
                  <a:pt x="49750" y="9091"/>
                </a:cubicBezTo>
                <a:lnTo>
                  <a:pt x="49750" y="9091"/>
                </a:lnTo>
                <a:moveTo>
                  <a:pt x="23250" y="17364"/>
                </a:moveTo>
                <a:lnTo>
                  <a:pt x="23250" y="17364"/>
                </a:lnTo>
                <a:lnTo>
                  <a:pt x="23250" y="38182"/>
                </a:lnTo>
                <a:cubicBezTo>
                  <a:pt x="23028" y="38182"/>
                  <a:pt x="22806" y="38242"/>
                  <a:pt x="22583" y="38364"/>
                </a:cubicBezTo>
                <a:lnTo>
                  <a:pt x="22583" y="38364"/>
                </a:lnTo>
                <a:lnTo>
                  <a:pt x="6167" y="45091"/>
                </a:lnTo>
                <a:cubicBezTo>
                  <a:pt x="2278" y="46970"/>
                  <a:pt x="222" y="50273"/>
                  <a:pt x="0" y="55000"/>
                </a:cubicBezTo>
                <a:lnTo>
                  <a:pt x="0" y="55000"/>
                </a:lnTo>
                <a:lnTo>
                  <a:pt x="0" y="77182"/>
                </a:lnTo>
                <a:cubicBezTo>
                  <a:pt x="111" y="81545"/>
                  <a:pt x="2056" y="84727"/>
                  <a:pt x="5833" y="86727"/>
                </a:cubicBezTo>
                <a:lnTo>
                  <a:pt x="5833" y="86727"/>
                </a:lnTo>
                <a:lnTo>
                  <a:pt x="22250" y="94545"/>
                </a:lnTo>
                <a:cubicBezTo>
                  <a:pt x="24750" y="95758"/>
                  <a:pt x="27306" y="95758"/>
                  <a:pt x="29917" y="94545"/>
                </a:cubicBezTo>
                <a:lnTo>
                  <a:pt x="29917" y="94545"/>
                </a:lnTo>
                <a:lnTo>
                  <a:pt x="49250" y="85364"/>
                </a:lnTo>
                <a:lnTo>
                  <a:pt x="68667" y="94545"/>
                </a:lnTo>
                <a:cubicBezTo>
                  <a:pt x="71222" y="95758"/>
                  <a:pt x="73806" y="95758"/>
                  <a:pt x="76417" y="94545"/>
                </a:cubicBezTo>
                <a:lnTo>
                  <a:pt x="76417" y="94545"/>
                </a:lnTo>
                <a:lnTo>
                  <a:pt x="92833" y="86727"/>
                </a:lnTo>
                <a:cubicBezTo>
                  <a:pt x="96444" y="84848"/>
                  <a:pt x="98306" y="81667"/>
                  <a:pt x="98417" y="77182"/>
                </a:cubicBezTo>
                <a:lnTo>
                  <a:pt x="98417" y="77182"/>
                </a:lnTo>
                <a:lnTo>
                  <a:pt x="98417" y="55000"/>
                </a:lnTo>
                <a:cubicBezTo>
                  <a:pt x="98194" y="50273"/>
                  <a:pt x="96139" y="46970"/>
                  <a:pt x="92250" y="45091"/>
                </a:cubicBezTo>
                <a:lnTo>
                  <a:pt x="92250" y="45091"/>
                </a:lnTo>
                <a:lnTo>
                  <a:pt x="75917" y="38364"/>
                </a:lnTo>
                <a:cubicBezTo>
                  <a:pt x="75639" y="38242"/>
                  <a:pt x="75389" y="38182"/>
                  <a:pt x="75167" y="38182"/>
                </a:cubicBezTo>
                <a:lnTo>
                  <a:pt x="75167" y="38182"/>
                </a:lnTo>
                <a:cubicBezTo>
                  <a:pt x="75167" y="38182"/>
                  <a:pt x="75167" y="38182"/>
                  <a:pt x="75167" y="38182"/>
                </a:cubicBezTo>
                <a:lnTo>
                  <a:pt x="75167" y="38182"/>
                </a:lnTo>
                <a:lnTo>
                  <a:pt x="75167" y="17364"/>
                </a:lnTo>
                <a:cubicBezTo>
                  <a:pt x="74944" y="12636"/>
                  <a:pt x="72917" y="9333"/>
                  <a:pt x="69083" y="7455"/>
                </a:cubicBezTo>
                <a:lnTo>
                  <a:pt x="69083" y="7455"/>
                </a:lnTo>
                <a:lnTo>
                  <a:pt x="52667" y="727"/>
                </a:lnTo>
                <a:cubicBezTo>
                  <a:pt x="50389" y="-242"/>
                  <a:pt x="48111" y="-242"/>
                  <a:pt x="45833" y="727"/>
                </a:cubicBezTo>
                <a:lnTo>
                  <a:pt x="45833" y="727"/>
                </a:lnTo>
                <a:lnTo>
                  <a:pt x="29417" y="7455"/>
                </a:lnTo>
                <a:cubicBezTo>
                  <a:pt x="25528" y="9333"/>
                  <a:pt x="23472" y="12636"/>
                  <a:pt x="23250" y="17364"/>
                </a:cubicBezTo>
                <a:lnTo>
                  <a:pt x="23250" y="17364"/>
                </a:lnTo>
                <a:moveTo>
                  <a:pt x="67000" y="39364"/>
                </a:moveTo>
                <a:lnTo>
                  <a:pt x="67000" y="39364"/>
                </a:lnTo>
                <a:lnTo>
                  <a:pt x="53000" y="45091"/>
                </a:lnTo>
                <a:lnTo>
                  <a:pt x="53000" y="28545"/>
                </a:lnTo>
                <a:lnTo>
                  <a:pt x="67000" y="22545"/>
                </a:lnTo>
                <a:lnTo>
                  <a:pt x="67000" y="39364"/>
                </a:lnTo>
                <a:moveTo>
                  <a:pt x="26500" y="46818"/>
                </a:moveTo>
                <a:lnTo>
                  <a:pt x="26500" y="46818"/>
                </a:lnTo>
                <a:lnTo>
                  <a:pt x="39833" y="52364"/>
                </a:lnTo>
                <a:lnTo>
                  <a:pt x="26000" y="58182"/>
                </a:lnTo>
                <a:lnTo>
                  <a:pt x="12167" y="52364"/>
                </a:lnTo>
                <a:lnTo>
                  <a:pt x="25500" y="46818"/>
                </a:lnTo>
                <a:cubicBezTo>
                  <a:pt x="25833" y="46697"/>
                  <a:pt x="26167" y="46697"/>
                  <a:pt x="26500" y="46818"/>
                </a:cubicBezTo>
                <a:lnTo>
                  <a:pt x="26500" y="46818"/>
                </a:lnTo>
                <a:moveTo>
                  <a:pt x="29750" y="84818"/>
                </a:moveTo>
                <a:lnTo>
                  <a:pt x="29750" y="84818"/>
                </a:lnTo>
                <a:lnTo>
                  <a:pt x="29750" y="66182"/>
                </a:lnTo>
                <a:lnTo>
                  <a:pt x="43750" y="60182"/>
                </a:lnTo>
                <a:lnTo>
                  <a:pt x="43750" y="78091"/>
                </a:lnTo>
                <a:lnTo>
                  <a:pt x="29750" y="84818"/>
                </a:lnTo>
                <a:moveTo>
                  <a:pt x="71917" y="46818"/>
                </a:moveTo>
                <a:lnTo>
                  <a:pt x="71917" y="46818"/>
                </a:lnTo>
                <a:cubicBezTo>
                  <a:pt x="72306" y="46697"/>
                  <a:pt x="72667" y="46697"/>
                  <a:pt x="73000" y="46818"/>
                </a:cubicBezTo>
                <a:lnTo>
                  <a:pt x="73000" y="46818"/>
                </a:lnTo>
                <a:lnTo>
                  <a:pt x="86333" y="52364"/>
                </a:lnTo>
                <a:lnTo>
                  <a:pt x="72500" y="58182"/>
                </a:lnTo>
                <a:lnTo>
                  <a:pt x="58583" y="52364"/>
                </a:lnTo>
                <a:lnTo>
                  <a:pt x="71917" y="46818"/>
                </a:lnTo>
                <a:moveTo>
                  <a:pt x="89417" y="78455"/>
                </a:moveTo>
                <a:lnTo>
                  <a:pt x="89417" y="78455"/>
                </a:lnTo>
                <a:lnTo>
                  <a:pt x="76250" y="84818"/>
                </a:lnTo>
                <a:lnTo>
                  <a:pt x="76250" y="66182"/>
                </a:lnTo>
                <a:lnTo>
                  <a:pt x="90250" y="60182"/>
                </a:lnTo>
                <a:lnTo>
                  <a:pt x="90250" y="77182"/>
                </a:lnTo>
                <a:cubicBezTo>
                  <a:pt x="90250" y="77788"/>
                  <a:pt x="89972" y="78212"/>
                  <a:pt x="89417" y="78455"/>
                </a:cubicBezTo>
                <a:lnTo>
                  <a:pt x="89417" y="7845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615517336-65"/>
          <p:cNvSpPr/>
          <p:nvPr/>
        </p:nvSpPr>
        <p:spPr>
          <a:xfrm>
            <a:off x="558105" y="2703016"/>
            <a:ext cx="37505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2429"/>
                </a:moveTo>
                <a:lnTo>
                  <a:pt x="94500" y="42429"/>
                </a:lnTo>
                <a:cubicBezTo>
                  <a:pt x="97167" y="44143"/>
                  <a:pt x="98500" y="46095"/>
                  <a:pt x="98500" y="48286"/>
                </a:cubicBezTo>
                <a:lnTo>
                  <a:pt x="98500" y="48286"/>
                </a:lnTo>
                <a:lnTo>
                  <a:pt x="98500" y="48286"/>
                </a:lnTo>
                <a:cubicBezTo>
                  <a:pt x="98500" y="50381"/>
                  <a:pt x="97167" y="52286"/>
                  <a:pt x="94500" y="54000"/>
                </a:cubicBezTo>
                <a:lnTo>
                  <a:pt x="94500" y="54000"/>
                </a:lnTo>
                <a:lnTo>
                  <a:pt x="24250" y="94143"/>
                </a:lnTo>
                <a:cubicBezTo>
                  <a:pt x="21250" y="95667"/>
                  <a:pt x="17833" y="96429"/>
                  <a:pt x="14000" y="96429"/>
                </a:cubicBezTo>
                <a:lnTo>
                  <a:pt x="14000" y="96429"/>
                </a:lnTo>
                <a:cubicBezTo>
                  <a:pt x="10167" y="96429"/>
                  <a:pt x="6833" y="95667"/>
                  <a:pt x="4000" y="94143"/>
                </a:cubicBezTo>
                <a:lnTo>
                  <a:pt x="4000" y="94143"/>
                </a:lnTo>
                <a:cubicBezTo>
                  <a:pt x="1333" y="92524"/>
                  <a:pt x="0" y="90619"/>
                  <a:pt x="0" y="88429"/>
                </a:cubicBezTo>
                <a:lnTo>
                  <a:pt x="0" y="88429"/>
                </a:lnTo>
                <a:cubicBezTo>
                  <a:pt x="0" y="86238"/>
                  <a:pt x="1333" y="84286"/>
                  <a:pt x="4000" y="82571"/>
                </a:cubicBezTo>
                <a:lnTo>
                  <a:pt x="4000" y="82571"/>
                </a:lnTo>
                <a:lnTo>
                  <a:pt x="64500" y="48286"/>
                </a:lnTo>
                <a:lnTo>
                  <a:pt x="4000" y="13857"/>
                </a:lnTo>
                <a:cubicBezTo>
                  <a:pt x="1333" y="12143"/>
                  <a:pt x="0" y="10190"/>
                  <a:pt x="0" y="8000"/>
                </a:cubicBezTo>
                <a:lnTo>
                  <a:pt x="0" y="8000"/>
                </a:lnTo>
                <a:cubicBezTo>
                  <a:pt x="0" y="5810"/>
                  <a:pt x="1333" y="3905"/>
                  <a:pt x="4000" y="2286"/>
                </a:cubicBezTo>
                <a:lnTo>
                  <a:pt x="4000" y="2286"/>
                </a:lnTo>
                <a:cubicBezTo>
                  <a:pt x="6833" y="762"/>
                  <a:pt x="10167" y="0"/>
                  <a:pt x="14000" y="0"/>
                </a:cubicBezTo>
                <a:lnTo>
                  <a:pt x="14000" y="0"/>
                </a:lnTo>
                <a:cubicBezTo>
                  <a:pt x="17833" y="0"/>
                  <a:pt x="21250" y="762"/>
                  <a:pt x="24250" y="2286"/>
                </a:cubicBezTo>
                <a:lnTo>
                  <a:pt x="24250" y="2286"/>
                </a:lnTo>
                <a:lnTo>
                  <a:pt x="94500" y="42429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615517337-66"/>
          <p:cNvSpPr/>
          <p:nvPr/>
        </p:nvSpPr>
        <p:spPr>
          <a:xfrm>
            <a:off x="558105" y="2901255"/>
            <a:ext cx="37505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2429"/>
                </a:moveTo>
                <a:lnTo>
                  <a:pt x="94500" y="42429"/>
                </a:lnTo>
                <a:cubicBezTo>
                  <a:pt x="97167" y="44143"/>
                  <a:pt x="98500" y="46095"/>
                  <a:pt x="98500" y="48286"/>
                </a:cubicBezTo>
                <a:lnTo>
                  <a:pt x="98500" y="48286"/>
                </a:lnTo>
                <a:lnTo>
                  <a:pt x="98500" y="48286"/>
                </a:lnTo>
                <a:cubicBezTo>
                  <a:pt x="98500" y="50381"/>
                  <a:pt x="97167" y="52286"/>
                  <a:pt x="94500" y="54000"/>
                </a:cubicBezTo>
                <a:lnTo>
                  <a:pt x="94500" y="54000"/>
                </a:lnTo>
                <a:lnTo>
                  <a:pt x="24250" y="94143"/>
                </a:lnTo>
                <a:cubicBezTo>
                  <a:pt x="21250" y="95667"/>
                  <a:pt x="17833" y="96429"/>
                  <a:pt x="14000" y="96429"/>
                </a:cubicBezTo>
                <a:lnTo>
                  <a:pt x="14000" y="96429"/>
                </a:lnTo>
                <a:cubicBezTo>
                  <a:pt x="10167" y="96429"/>
                  <a:pt x="6833" y="95667"/>
                  <a:pt x="4000" y="94143"/>
                </a:cubicBezTo>
                <a:lnTo>
                  <a:pt x="4000" y="94143"/>
                </a:lnTo>
                <a:cubicBezTo>
                  <a:pt x="1333" y="92524"/>
                  <a:pt x="0" y="90619"/>
                  <a:pt x="0" y="88429"/>
                </a:cubicBezTo>
                <a:lnTo>
                  <a:pt x="0" y="88429"/>
                </a:lnTo>
                <a:cubicBezTo>
                  <a:pt x="0" y="86238"/>
                  <a:pt x="1333" y="84286"/>
                  <a:pt x="4000" y="82571"/>
                </a:cubicBezTo>
                <a:lnTo>
                  <a:pt x="4000" y="82571"/>
                </a:lnTo>
                <a:lnTo>
                  <a:pt x="64500" y="48286"/>
                </a:lnTo>
                <a:lnTo>
                  <a:pt x="4000" y="13857"/>
                </a:lnTo>
                <a:cubicBezTo>
                  <a:pt x="1333" y="12143"/>
                  <a:pt x="0" y="10190"/>
                  <a:pt x="0" y="8000"/>
                </a:cubicBezTo>
                <a:lnTo>
                  <a:pt x="0" y="8000"/>
                </a:lnTo>
                <a:cubicBezTo>
                  <a:pt x="0" y="5810"/>
                  <a:pt x="1333" y="3905"/>
                  <a:pt x="4000" y="2286"/>
                </a:cubicBezTo>
                <a:lnTo>
                  <a:pt x="4000" y="2286"/>
                </a:lnTo>
                <a:cubicBezTo>
                  <a:pt x="6833" y="762"/>
                  <a:pt x="10167" y="0"/>
                  <a:pt x="14000" y="0"/>
                </a:cubicBezTo>
                <a:lnTo>
                  <a:pt x="14000" y="0"/>
                </a:lnTo>
                <a:cubicBezTo>
                  <a:pt x="17833" y="0"/>
                  <a:pt x="21250" y="762"/>
                  <a:pt x="24250" y="2286"/>
                </a:cubicBezTo>
                <a:lnTo>
                  <a:pt x="24250" y="2286"/>
                </a:lnTo>
                <a:lnTo>
                  <a:pt x="94500" y="42429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615517338-67"/>
          <p:cNvSpPr/>
          <p:nvPr/>
        </p:nvSpPr>
        <p:spPr>
          <a:xfrm>
            <a:off x="558105" y="3099495"/>
            <a:ext cx="37505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2429"/>
                </a:moveTo>
                <a:lnTo>
                  <a:pt x="94500" y="42429"/>
                </a:lnTo>
                <a:cubicBezTo>
                  <a:pt x="97167" y="44143"/>
                  <a:pt x="98500" y="46095"/>
                  <a:pt x="98500" y="48286"/>
                </a:cubicBezTo>
                <a:lnTo>
                  <a:pt x="98500" y="48286"/>
                </a:lnTo>
                <a:lnTo>
                  <a:pt x="98500" y="48286"/>
                </a:lnTo>
                <a:cubicBezTo>
                  <a:pt x="98500" y="50381"/>
                  <a:pt x="97167" y="52286"/>
                  <a:pt x="94500" y="54000"/>
                </a:cubicBezTo>
                <a:lnTo>
                  <a:pt x="94500" y="54000"/>
                </a:lnTo>
                <a:lnTo>
                  <a:pt x="24250" y="94143"/>
                </a:lnTo>
                <a:cubicBezTo>
                  <a:pt x="21250" y="95667"/>
                  <a:pt x="17833" y="96429"/>
                  <a:pt x="14000" y="96429"/>
                </a:cubicBezTo>
                <a:lnTo>
                  <a:pt x="14000" y="96429"/>
                </a:lnTo>
                <a:cubicBezTo>
                  <a:pt x="10167" y="96429"/>
                  <a:pt x="6833" y="95667"/>
                  <a:pt x="4000" y="94143"/>
                </a:cubicBezTo>
                <a:lnTo>
                  <a:pt x="4000" y="94143"/>
                </a:lnTo>
                <a:cubicBezTo>
                  <a:pt x="1333" y="92524"/>
                  <a:pt x="0" y="90619"/>
                  <a:pt x="0" y="88429"/>
                </a:cubicBezTo>
                <a:lnTo>
                  <a:pt x="0" y="88429"/>
                </a:lnTo>
                <a:cubicBezTo>
                  <a:pt x="0" y="86238"/>
                  <a:pt x="1333" y="84286"/>
                  <a:pt x="4000" y="82571"/>
                </a:cubicBezTo>
                <a:lnTo>
                  <a:pt x="4000" y="82571"/>
                </a:lnTo>
                <a:lnTo>
                  <a:pt x="64500" y="48286"/>
                </a:lnTo>
                <a:lnTo>
                  <a:pt x="4000" y="13857"/>
                </a:lnTo>
                <a:cubicBezTo>
                  <a:pt x="1333" y="12143"/>
                  <a:pt x="0" y="10190"/>
                  <a:pt x="0" y="8000"/>
                </a:cubicBezTo>
                <a:lnTo>
                  <a:pt x="0" y="8000"/>
                </a:lnTo>
                <a:cubicBezTo>
                  <a:pt x="0" y="5810"/>
                  <a:pt x="1333" y="3905"/>
                  <a:pt x="4000" y="2286"/>
                </a:cubicBezTo>
                <a:lnTo>
                  <a:pt x="4000" y="2286"/>
                </a:lnTo>
                <a:cubicBezTo>
                  <a:pt x="6833" y="762"/>
                  <a:pt x="10167" y="0"/>
                  <a:pt x="14000" y="0"/>
                </a:cubicBezTo>
                <a:lnTo>
                  <a:pt x="14000" y="0"/>
                </a:lnTo>
                <a:cubicBezTo>
                  <a:pt x="17833" y="0"/>
                  <a:pt x="21250" y="762"/>
                  <a:pt x="24250" y="2286"/>
                </a:cubicBezTo>
                <a:lnTo>
                  <a:pt x="24250" y="2286"/>
                </a:lnTo>
                <a:lnTo>
                  <a:pt x="94500" y="42429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615516739-19"/>
          <p:cNvSpPr/>
          <p:nvPr/>
        </p:nvSpPr>
        <p:spPr>
          <a:xfrm>
            <a:off x="3224175" y="2163663"/>
            <a:ext cx="2695538" cy="11447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615516745-22"/>
          <p:cNvCxnSpPr/>
          <p:nvPr/>
        </p:nvCxnSpPr>
        <p:spPr>
          <a:xfrm>
            <a:off x="3374194" y="2567285"/>
            <a:ext cx="2395500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615516774-37"/>
          <p:cNvSpPr/>
          <p:nvPr/>
        </p:nvSpPr>
        <p:spPr>
          <a:xfrm>
            <a:off x="3374194" y="2310110"/>
            <a:ext cx="185738" cy="185738"/>
          </a:xfrm>
          <a:prstGeom prst="roundRect">
            <a:avLst>
              <a:gd name="adj" fmla="val 10256"/>
            </a:avLst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615517352-75"/>
          <p:cNvSpPr/>
          <p:nvPr/>
        </p:nvSpPr>
        <p:spPr>
          <a:xfrm>
            <a:off x="3417057" y="235297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182" y="37636"/>
                </a:moveTo>
                <a:lnTo>
                  <a:pt x="58182" y="37636"/>
                </a:lnTo>
                <a:cubicBezTo>
                  <a:pt x="58424" y="34424"/>
                  <a:pt x="59667" y="31515"/>
                  <a:pt x="61909" y="28909"/>
                </a:cubicBezTo>
                <a:lnTo>
                  <a:pt x="61909" y="28909"/>
                </a:lnTo>
                <a:cubicBezTo>
                  <a:pt x="64273" y="25818"/>
                  <a:pt x="65515" y="22152"/>
                  <a:pt x="65636" y="17909"/>
                </a:cubicBezTo>
                <a:lnTo>
                  <a:pt x="65636" y="17909"/>
                </a:lnTo>
                <a:cubicBezTo>
                  <a:pt x="65515" y="12818"/>
                  <a:pt x="63758" y="8576"/>
                  <a:pt x="60364" y="5182"/>
                </a:cubicBezTo>
                <a:lnTo>
                  <a:pt x="60364" y="5182"/>
                </a:lnTo>
                <a:cubicBezTo>
                  <a:pt x="57030" y="1848"/>
                  <a:pt x="52818" y="121"/>
                  <a:pt x="47727" y="0"/>
                </a:cubicBezTo>
                <a:lnTo>
                  <a:pt x="47727" y="0"/>
                </a:lnTo>
                <a:cubicBezTo>
                  <a:pt x="42636" y="121"/>
                  <a:pt x="38424" y="1848"/>
                  <a:pt x="35091" y="5182"/>
                </a:cubicBezTo>
                <a:lnTo>
                  <a:pt x="35091" y="5182"/>
                </a:lnTo>
                <a:cubicBezTo>
                  <a:pt x="31697" y="8576"/>
                  <a:pt x="29939" y="12818"/>
                  <a:pt x="29818" y="17909"/>
                </a:cubicBezTo>
                <a:lnTo>
                  <a:pt x="29818" y="17909"/>
                </a:lnTo>
                <a:cubicBezTo>
                  <a:pt x="29939" y="22152"/>
                  <a:pt x="31182" y="25818"/>
                  <a:pt x="33545" y="28909"/>
                </a:cubicBezTo>
                <a:lnTo>
                  <a:pt x="33545" y="28909"/>
                </a:lnTo>
                <a:cubicBezTo>
                  <a:pt x="35788" y="31515"/>
                  <a:pt x="37030" y="34424"/>
                  <a:pt x="37273" y="37636"/>
                </a:cubicBezTo>
                <a:lnTo>
                  <a:pt x="37273" y="37636"/>
                </a:lnTo>
                <a:cubicBezTo>
                  <a:pt x="37152" y="40485"/>
                  <a:pt x="36152" y="42848"/>
                  <a:pt x="34273" y="44727"/>
                </a:cubicBezTo>
                <a:lnTo>
                  <a:pt x="34273" y="44727"/>
                </a:lnTo>
                <a:cubicBezTo>
                  <a:pt x="32455" y="46606"/>
                  <a:pt x="30091" y="47606"/>
                  <a:pt x="27182" y="47727"/>
                </a:cubicBezTo>
                <a:lnTo>
                  <a:pt x="27182" y="47727"/>
                </a:lnTo>
                <a:lnTo>
                  <a:pt x="20909" y="47727"/>
                </a:lnTo>
                <a:cubicBezTo>
                  <a:pt x="14909" y="47848"/>
                  <a:pt x="10000" y="49909"/>
                  <a:pt x="6182" y="53909"/>
                </a:cubicBezTo>
                <a:lnTo>
                  <a:pt x="6182" y="53909"/>
                </a:lnTo>
                <a:cubicBezTo>
                  <a:pt x="2182" y="57727"/>
                  <a:pt x="121" y="62636"/>
                  <a:pt x="0" y="68636"/>
                </a:cubicBezTo>
                <a:lnTo>
                  <a:pt x="0" y="68636"/>
                </a:lnTo>
                <a:cubicBezTo>
                  <a:pt x="242" y="72697"/>
                  <a:pt x="2242" y="75485"/>
                  <a:pt x="6000" y="77000"/>
                </a:cubicBezTo>
                <a:lnTo>
                  <a:pt x="6000" y="77000"/>
                </a:lnTo>
                <a:lnTo>
                  <a:pt x="6000" y="86545"/>
                </a:lnTo>
                <a:cubicBezTo>
                  <a:pt x="6121" y="89030"/>
                  <a:pt x="6970" y="91121"/>
                  <a:pt x="8545" y="92818"/>
                </a:cubicBezTo>
                <a:lnTo>
                  <a:pt x="8545" y="92818"/>
                </a:lnTo>
                <a:cubicBezTo>
                  <a:pt x="10303" y="94455"/>
                  <a:pt x="12424" y="95333"/>
                  <a:pt x="14909" y="95455"/>
                </a:cubicBezTo>
                <a:lnTo>
                  <a:pt x="14909" y="95455"/>
                </a:lnTo>
                <a:lnTo>
                  <a:pt x="80545" y="95455"/>
                </a:lnTo>
                <a:cubicBezTo>
                  <a:pt x="83030" y="95333"/>
                  <a:pt x="85152" y="94455"/>
                  <a:pt x="86909" y="92818"/>
                </a:cubicBezTo>
                <a:lnTo>
                  <a:pt x="86909" y="92818"/>
                </a:lnTo>
                <a:cubicBezTo>
                  <a:pt x="88485" y="91121"/>
                  <a:pt x="89333" y="89030"/>
                  <a:pt x="89455" y="86545"/>
                </a:cubicBezTo>
                <a:lnTo>
                  <a:pt x="89455" y="86545"/>
                </a:lnTo>
                <a:lnTo>
                  <a:pt x="89455" y="77000"/>
                </a:lnTo>
                <a:cubicBezTo>
                  <a:pt x="93212" y="75485"/>
                  <a:pt x="95212" y="72697"/>
                  <a:pt x="95455" y="68636"/>
                </a:cubicBezTo>
                <a:lnTo>
                  <a:pt x="95455" y="68636"/>
                </a:lnTo>
                <a:cubicBezTo>
                  <a:pt x="95333" y="62636"/>
                  <a:pt x="93273" y="57727"/>
                  <a:pt x="89273" y="53909"/>
                </a:cubicBezTo>
                <a:lnTo>
                  <a:pt x="89273" y="53909"/>
                </a:lnTo>
                <a:cubicBezTo>
                  <a:pt x="85455" y="49909"/>
                  <a:pt x="80545" y="47848"/>
                  <a:pt x="74545" y="47727"/>
                </a:cubicBezTo>
                <a:lnTo>
                  <a:pt x="74545" y="47727"/>
                </a:lnTo>
                <a:lnTo>
                  <a:pt x="68273" y="47727"/>
                </a:lnTo>
                <a:cubicBezTo>
                  <a:pt x="65364" y="47606"/>
                  <a:pt x="63000" y="46606"/>
                  <a:pt x="61182" y="44727"/>
                </a:cubicBezTo>
                <a:lnTo>
                  <a:pt x="61182" y="44727"/>
                </a:lnTo>
                <a:cubicBezTo>
                  <a:pt x="59303" y="42848"/>
                  <a:pt x="58303" y="40485"/>
                  <a:pt x="58182" y="37636"/>
                </a:cubicBezTo>
                <a:lnTo>
                  <a:pt x="58182" y="37636"/>
                </a:lnTo>
                <a:moveTo>
                  <a:pt x="77545" y="77545"/>
                </a:moveTo>
                <a:lnTo>
                  <a:pt x="77545" y="77545"/>
                </a:lnTo>
                <a:lnTo>
                  <a:pt x="77545" y="83545"/>
                </a:lnTo>
                <a:lnTo>
                  <a:pt x="17909" y="83545"/>
                </a:lnTo>
                <a:lnTo>
                  <a:pt x="17909" y="77545"/>
                </a:lnTo>
                <a:lnTo>
                  <a:pt x="77545" y="7754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615517338-68"/>
          <p:cNvSpPr/>
          <p:nvPr/>
        </p:nvSpPr>
        <p:spPr>
          <a:xfrm>
            <a:off x="3382231" y="2703016"/>
            <a:ext cx="37505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2429"/>
                </a:moveTo>
                <a:lnTo>
                  <a:pt x="94500" y="42429"/>
                </a:lnTo>
                <a:cubicBezTo>
                  <a:pt x="97167" y="44143"/>
                  <a:pt x="98500" y="46095"/>
                  <a:pt x="98500" y="48286"/>
                </a:cubicBezTo>
                <a:lnTo>
                  <a:pt x="98500" y="48286"/>
                </a:lnTo>
                <a:lnTo>
                  <a:pt x="98500" y="48286"/>
                </a:lnTo>
                <a:cubicBezTo>
                  <a:pt x="98500" y="50381"/>
                  <a:pt x="97167" y="52286"/>
                  <a:pt x="94500" y="54000"/>
                </a:cubicBezTo>
                <a:lnTo>
                  <a:pt x="94500" y="54000"/>
                </a:lnTo>
                <a:lnTo>
                  <a:pt x="24250" y="94143"/>
                </a:lnTo>
                <a:cubicBezTo>
                  <a:pt x="21250" y="95667"/>
                  <a:pt x="17833" y="96429"/>
                  <a:pt x="14000" y="96429"/>
                </a:cubicBezTo>
                <a:lnTo>
                  <a:pt x="14000" y="96429"/>
                </a:lnTo>
                <a:cubicBezTo>
                  <a:pt x="10167" y="96429"/>
                  <a:pt x="6833" y="95667"/>
                  <a:pt x="4000" y="94143"/>
                </a:cubicBezTo>
                <a:lnTo>
                  <a:pt x="4000" y="94143"/>
                </a:lnTo>
                <a:cubicBezTo>
                  <a:pt x="1333" y="92524"/>
                  <a:pt x="0" y="90619"/>
                  <a:pt x="0" y="88429"/>
                </a:cubicBezTo>
                <a:lnTo>
                  <a:pt x="0" y="88429"/>
                </a:lnTo>
                <a:cubicBezTo>
                  <a:pt x="0" y="86238"/>
                  <a:pt x="1333" y="84286"/>
                  <a:pt x="4000" y="82571"/>
                </a:cubicBezTo>
                <a:lnTo>
                  <a:pt x="4000" y="82571"/>
                </a:lnTo>
                <a:lnTo>
                  <a:pt x="64500" y="48286"/>
                </a:lnTo>
                <a:lnTo>
                  <a:pt x="4000" y="13857"/>
                </a:lnTo>
                <a:cubicBezTo>
                  <a:pt x="1333" y="12143"/>
                  <a:pt x="0" y="10190"/>
                  <a:pt x="0" y="8000"/>
                </a:cubicBezTo>
                <a:lnTo>
                  <a:pt x="0" y="8000"/>
                </a:lnTo>
                <a:cubicBezTo>
                  <a:pt x="0" y="5810"/>
                  <a:pt x="1333" y="3905"/>
                  <a:pt x="4000" y="2286"/>
                </a:cubicBezTo>
                <a:lnTo>
                  <a:pt x="4000" y="2286"/>
                </a:lnTo>
                <a:cubicBezTo>
                  <a:pt x="6833" y="762"/>
                  <a:pt x="10167" y="0"/>
                  <a:pt x="14000" y="0"/>
                </a:cubicBezTo>
                <a:lnTo>
                  <a:pt x="14000" y="0"/>
                </a:lnTo>
                <a:cubicBezTo>
                  <a:pt x="17833" y="0"/>
                  <a:pt x="21250" y="762"/>
                  <a:pt x="24250" y="2286"/>
                </a:cubicBezTo>
                <a:lnTo>
                  <a:pt x="24250" y="2286"/>
                </a:lnTo>
                <a:lnTo>
                  <a:pt x="94500" y="42429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615517339-69"/>
          <p:cNvSpPr/>
          <p:nvPr/>
        </p:nvSpPr>
        <p:spPr>
          <a:xfrm>
            <a:off x="3382231" y="2901255"/>
            <a:ext cx="37505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2429"/>
                </a:moveTo>
                <a:lnTo>
                  <a:pt x="94500" y="42429"/>
                </a:lnTo>
                <a:cubicBezTo>
                  <a:pt x="97167" y="44143"/>
                  <a:pt x="98500" y="46095"/>
                  <a:pt x="98500" y="48286"/>
                </a:cubicBezTo>
                <a:lnTo>
                  <a:pt x="98500" y="48286"/>
                </a:lnTo>
                <a:lnTo>
                  <a:pt x="98500" y="48286"/>
                </a:lnTo>
                <a:cubicBezTo>
                  <a:pt x="98500" y="50381"/>
                  <a:pt x="97167" y="52286"/>
                  <a:pt x="94500" y="54000"/>
                </a:cubicBezTo>
                <a:lnTo>
                  <a:pt x="94500" y="54000"/>
                </a:lnTo>
                <a:lnTo>
                  <a:pt x="24250" y="94143"/>
                </a:lnTo>
                <a:cubicBezTo>
                  <a:pt x="21250" y="95667"/>
                  <a:pt x="17833" y="96429"/>
                  <a:pt x="14000" y="96429"/>
                </a:cubicBezTo>
                <a:lnTo>
                  <a:pt x="14000" y="96429"/>
                </a:lnTo>
                <a:cubicBezTo>
                  <a:pt x="10167" y="96429"/>
                  <a:pt x="6833" y="95667"/>
                  <a:pt x="4000" y="94143"/>
                </a:cubicBezTo>
                <a:lnTo>
                  <a:pt x="4000" y="94143"/>
                </a:lnTo>
                <a:cubicBezTo>
                  <a:pt x="1333" y="92524"/>
                  <a:pt x="0" y="90619"/>
                  <a:pt x="0" y="88429"/>
                </a:cubicBezTo>
                <a:lnTo>
                  <a:pt x="0" y="88429"/>
                </a:lnTo>
                <a:cubicBezTo>
                  <a:pt x="0" y="86238"/>
                  <a:pt x="1333" y="84286"/>
                  <a:pt x="4000" y="82571"/>
                </a:cubicBezTo>
                <a:lnTo>
                  <a:pt x="4000" y="82571"/>
                </a:lnTo>
                <a:lnTo>
                  <a:pt x="64500" y="48286"/>
                </a:lnTo>
                <a:lnTo>
                  <a:pt x="4000" y="13857"/>
                </a:lnTo>
                <a:cubicBezTo>
                  <a:pt x="1333" y="12143"/>
                  <a:pt x="0" y="10190"/>
                  <a:pt x="0" y="8000"/>
                </a:cubicBezTo>
                <a:lnTo>
                  <a:pt x="0" y="8000"/>
                </a:lnTo>
                <a:cubicBezTo>
                  <a:pt x="0" y="5810"/>
                  <a:pt x="1333" y="3905"/>
                  <a:pt x="4000" y="2286"/>
                </a:cubicBezTo>
                <a:lnTo>
                  <a:pt x="4000" y="2286"/>
                </a:lnTo>
                <a:cubicBezTo>
                  <a:pt x="6833" y="762"/>
                  <a:pt x="10167" y="0"/>
                  <a:pt x="14000" y="0"/>
                </a:cubicBezTo>
                <a:lnTo>
                  <a:pt x="14000" y="0"/>
                </a:lnTo>
                <a:cubicBezTo>
                  <a:pt x="17833" y="0"/>
                  <a:pt x="21250" y="762"/>
                  <a:pt x="24250" y="2286"/>
                </a:cubicBezTo>
                <a:lnTo>
                  <a:pt x="24250" y="2286"/>
                </a:lnTo>
                <a:lnTo>
                  <a:pt x="94500" y="42429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615517340-70"/>
          <p:cNvSpPr/>
          <p:nvPr/>
        </p:nvSpPr>
        <p:spPr>
          <a:xfrm>
            <a:off x="3382231" y="3099495"/>
            <a:ext cx="37505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2429"/>
                </a:moveTo>
                <a:lnTo>
                  <a:pt x="94500" y="42429"/>
                </a:lnTo>
                <a:cubicBezTo>
                  <a:pt x="97167" y="44143"/>
                  <a:pt x="98500" y="46095"/>
                  <a:pt x="98500" y="48286"/>
                </a:cubicBezTo>
                <a:lnTo>
                  <a:pt x="98500" y="48286"/>
                </a:lnTo>
                <a:lnTo>
                  <a:pt x="98500" y="48286"/>
                </a:lnTo>
                <a:cubicBezTo>
                  <a:pt x="98500" y="50381"/>
                  <a:pt x="97167" y="52286"/>
                  <a:pt x="94500" y="54000"/>
                </a:cubicBezTo>
                <a:lnTo>
                  <a:pt x="94500" y="54000"/>
                </a:lnTo>
                <a:lnTo>
                  <a:pt x="24250" y="94143"/>
                </a:lnTo>
                <a:cubicBezTo>
                  <a:pt x="21250" y="95667"/>
                  <a:pt x="17833" y="96429"/>
                  <a:pt x="14000" y="96429"/>
                </a:cubicBezTo>
                <a:lnTo>
                  <a:pt x="14000" y="96429"/>
                </a:lnTo>
                <a:cubicBezTo>
                  <a:pt x="10167" y="96429"/>
                  <a:pt x="6833" y="95667"/>
                  <a:pt x="4000" y="94143"/>
                </a:cubicBezTo>
                <a:lnTo>
                  <a:pt x="4000" y="94143"/>
                </a:lnTo>
                <a:cubicBezTo>
                  <a:pt x="1333" y="92524"/>
                  <a:pt x="0" y="90619"/>
                  <a:pt x="0" y="88429"/>
                </a:cubicBezTo>
                <a:lnTo>
                  <a:pt x="0" y="88429"/>
                </a:lnTo>
                <a:cubicBezTo>
                  <a:pt x="0" y="86238"/>
                  <a:pt x="1333" y="84286"/>
                  <a:pt x="4000" y="82571"/>
                </a:cubicBezTo>
                <a:lnTo>
                  <a:pt x="4000" y="82571"/>
                </a:lnTo>
                <a:lnTo>
                  <a:pt x="64500" y="48286"/>
                </a:lnTo>
                <a:lnTo>
                  <a:pt x="4000" y="13857"/>
                </a:lnTo>
                <a:cubicBezTo>
                  <a:pt x="1333" y="12143"/>
                  <a:pt x="0" y="10190"/>
                  <a:pt x="0" y="8000"/>
                </a:cubicBezTo>
                <a:lnTo>
                  <a:pt x="0" y="8000"/>
                </a:lnTo>
                <a:cubicBezTo>
                  <a:pt x="0" y="5810"/>
                  <a:pt x="1333" y="3905"/>
                  <a:pt x="4000" y="2286"/>
                </a:cubicBezTo>
                <a:lnTo>
                  <a:pt x="4000" y="2286"/>
                </a:lnTo>
                <a:cubicBezTo>
                  <a:pt x="6833" y="762"/>
                  <a:pt x="10167" y="0"/>
                  <a:pt x="14000" y="0"/>
                </a:cubicBezTo>
                <a:lnTo>
                  <a:pt x="14000" y="0"/>
                </a:lnTo>
                <a:cubicBezTo>
                  <a:pt x="17833" y="0"/>
                  <a:pt x="21250" y="762"/>
                  <a:pt x="24250" y="2286"/>
                </a:cubicBezTo>
                <a:lnTo>
                  <a:pt x="24250" y="2286"/>
                </a:lnTo>
                <a:lnTo>
                  <a:pt x="94500" y="42429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615516740-20"/>
          <p:cNvSpPr/>
          <p:nvPr/>
        </p:nvSpPr>
        <p:spPr>
          <a:xfrm>
            <a:off x="6048301" y="2163663"/>
            <a:ext cx="2695649" cy="11447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3" name="el-1791615516746-23"/>
          <p:cNvCxnSpPr/>
          <p:nvPr/>
        </p:nvCxnSpPr>
        <p:spPr>
          <a:xfrm>
            <a:off x="6198319" y="2567285"/>
            <a:ext cx="2395612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91615516775-38"/>
          <p:cNvSpPr/>
          <p:nvPr/>
        </p:nvSpPr>
        <p:spPr>
          <a:xfrm>
            <a:off x="6198319" y="2310110"/>
            <a:ext cx="185738" cy="185738"/>
          </a:xfrm>
          <a:prstGeom prst="roundRect">
            <a:avLst>
              <a:gd name="adj" fmla="val 10256"/>
            </a:avLst>
          </a:prstGeom>
          <a:solidFill>
            <a:srgbClr val="566E3A"/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615517353-76"/>
          <p:cNvSpPr/>
          <p:nvPr/>
        </p:nvSpPr>
        <p:spPr>
          <a:xfrm>
            <a:off x="6228680" y="2365468"/>
            <a:ext cx="125016" cy="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23" y="5375"/>
                </a:moveTo>
                <a:lnTo>
                  <a:pt x="50923" y="5375"/>
                </a:lnTo>
                <a:lnTo>
                  <a:pt x="35846" y="25625"/>
                </a:lnTo>
                <a:cubicBezTo>
                  <a:pt x="34462" y="27375"/>
                  <a:pt x="33667" y="29500"/>
                  <a:pt x="33462" y="32000"/>
                </a:cubicBezTo>
                <a:lnTo>
                  <a:pt x="33462" y="32000"/>
                </a:lnTo>
                <a:cubicBezTo>
                  <a:pt x="33359" y="34583"/>
                  <a:pt x="33769" y="37000"/>
                  <a:pt x="34692" y="39250"/>
                </a:cubicBezTo>
                <a:lnTo>
                  <a:pt x="34692" y="39250"/>
                </a:lnTo>
                <a:cubicBezTo>
                  <a:pt x="35769" y="41417"/>
                  <a:pt x="37128" y="42708"/>
                  <a:pt x="38769" y="43125"/>
                </a:cubicBezTo>
                <a:lnTo>
                  <a:pt x="38769" y="43125"/>
                </a:lnTo>
                <a:cubicBezTo>
                  <a:pt x="40359" y="43625"/>
                  <a:pt x="41897" y="43000"/>
                  <a:pt x="43385" y="41250"/>
                </a:cubicBezTo>
                <a:lnTo>
                  <a:pt x="43385" y="41250"/>
                </a:lnTo>
                <a:lnTo>
                  <a:pt x="59000" y="21250"/>
                </a:lnTo>
                <a:cubicBezTo>
                  <a:pt x="60385" y="19917"/>
                  <a:pt x="61590" y="20167"/>
                  <a:pt x="62615" y="22000"/>
                </a:cubicBezTo>
                <a:lnTo>
                  <a:pt x="62615" y="22000"/>
                </a:lnTo>
                <a:cubicBezTo>
                  <a:pt x="63487" y="24083"/>
                  <a:pt x="63333" y="26083"/>
                  <a:pt x="62154" y="28000"/>
                </a:cubicBezTo>
                <a:lnTo>
                  <a:pt x="62154" y="28000"/>
                </a:lnTo>
                <a:lnTo>
                  <a:pt x="58846" y="32000"/>
                </a:lnTo>
                <a:lnTo>
                  <a:pt x="80769" y="64875"/>
                </a:lnTo>
                <a:lnTo>
                  <a:pt x="80769" y="16375"/>
                </a:lnTo>
                <a:lnTo>
                  <a:pt x="80615" y="16375"/>
                </a:lnTo>
                <a:lnTo>
                  <a:pt x="80000" y="15875"/>
                </a:lnTo>
                <a:lnTo>
                  <a:pt x="68615" y="3875"/>
                </a:lnTo>
                <a:cubicBezTo>
                  <a:pt x="66103" y="1292"/>
                  <a:pt x="63359" y="0"/>
                  <a:pt x="60385" y="0"/>
                </a:cubicBezTo>
                <a:lnTo>
                  <a:pt x="60385" y="0"/>
                </a:lnTo>
                <a:cubicBezTo>
                  <a:pt x="56949" y="0"/>
                  <a:pt x="53795" y="1792"/>
                  <a:pt x="50923" y="5375"/>
                </a:cubicBezTo>
                <a:lnTo>
                  <a:pt x="50923" y="5375"/>
                </a:lnTo>
                <a:moveTo>
                  <a:pt x="54615" y="37375"/>
                </a:moveTo>
                <a:lnTo>
                  <a:pt x="54615" y="37375"/>
                </a:lnTo>
                <a:lnTo>
                  <a:pt x="46385" y="47625"/>
                </a:lnTo>
                <a:cubicBezTo>
                  <a:pt x="43872" y="50708"/>
                  <a:pt x="41077" y="51917"/>
                  <a:pt x="38000" y="51250"/>
                </a:cubicBezTo>
                <a:lnTo>
                  <a:pt x="38000" y="51250"/>
                </a:lnTo>
                <a:cubicBezTo>
                  <a:pt x="35077" y="50583"/>
                  <a:pt x="32615" y="48208"/>
                  <a:pt x="30615" y="44125"/>
                </a:cubicBezTo>
                <a:lnTo>
                  <a:pt x="30615" y="44125"/>
                </a:lnTo>
                <a:cubicBezTo>
                  <a:pt x="28821" y="40042"/>
                  <a:pt x="28128" y="35667"/>
                  <a:pt x="28538" y="31000"/>
                </a:cubicBezTo>
                <a:lnTo>
                  <a:pt x="28538" y="31000"/>
                </a:lnTo>
                <a:cubicBezTo>
                  <a:pt x="28846" y="26417"/>
                  <a:pt x="30154" y="22500"/>
                  <a:pt x="32462" y="19250"/>
                </a:cubicBezTo>
                <a:lnTo>
                  <a:pt x="32462" y="19250"/>
                </a:lnTo>
                <a:lnTo>
                  <a:pt x="45769" y="2000"/>
                </a:lnTo>
                <a:cubicBezTo>
                  <a:pt x="43872" y="667"/>
                  <a:pt x="41923" y="0"/>
                  <a:pt x="39923" y="0"/>
                </a:cubicBezTo>
                <a:lnTo>
                  <a:pt x="39923" y="0"/>
                </a:lnTo>
                <a:cubicBezTo>
                  <a:pt x="36846" y="0"/>
                  <a:pt x="34051" y="1375"/>
                  <a:pt x="31538" y="4125"/>
                </a:cubicBezTo>
                <a:lnTo>
                  <a:pt x="31538" y="4125"/>
                </a:lnTo>
                <a:lnTo>
                  <a:pt x="20231" y="16375"/>
                </a:lnTo>
                <a:lnTo>
                  <a:pt x="20231" y="73875"/>
                </a:lnTo>
                <a:lnTo>
                  <a:pt x="24615" y="73875"/>
                </a:lnTo>
                <a:lnTo>
                  <a:pt x="39154" y="95125"/>
                </a:lnTo>
                <a:cubicBezTo>
                  <a:pt x="40692" y="97542"/>
                  <a:pt x="42462" y="98667"/>
                  <a:pt x="44462" y="98500"/>
                </a:cubicBezTo>
                <a:lnTo>
                  <a:pt x="44462" y="98500"/>
                </a:lnTo>
                <a:cubicBezTo>
                  <a:pt x="46462" y="98250"/>
                  <a:pt x="48205" y="96875"/>
                  <a:pt x="49692" y="94375"/>
                </a:cubicBezTo>
                <a:lnTo>
                  <a:pt x="49692" y="94375"/>
                </a:lnTo>
                <a:cubicBezTo>
                  <a:pt x="50615" y="92792"/>
                  <a:pt x="51256" y="91083"/>
                  <a:pt x="51615" y="89250"/>
                </a:cubicBezTo>
                <a:lnTo>
                  <a:pt x="51615" y="89250"/>
                </a:lnTo>
                <a:lnTo>
                  <a:pt x="54231" y="93000"/>
                </a:lnTo>
                <a:cubicBezTo>
                  <a:pt x="55821" y="95417"/>
                  <a:pt x="57615" y="96542"/>
                  <a:pt x="59615" y="96375"/>
                </a:cubicBezTo>
                <a:lnTo>
                  <a:pt x="59615" y="96375"/>
                </a:lnTo>
                <a:cubicBezTo>
                  <a:pt x="61615" y="96208"/>
                  <a:pt x="63359" y="94833"/>
                  <a:pt x="64846" y="92250"/>
                </a:cubicBezTo>
                <a:lnTo>
                  <a:pt x="64846" y="92250"/>
                </a:lnTo>
                <a:cubicBezTo>
                  <a:pt x="65564" y="91083"/>
                  <a:pt x="66077" y="89708"/>
                  <a:pt x="66385" y="88125"/>
                </a:cubicBezTo>
                <a:lnTo>
                  <a:pt x="66385" y="88125"/>
                </a:lnTo>
                <a:cubicBezTo>
                  <a:pt x="67974" y="89875"/>
                  <a:pt x="69667" y="90583"/>
                  <a:pt x="71462" y="90250"/>
                </a:cubicBezTo>
                <a:lnTo>
                  <a:pt x="71462" y="90250"/>
                </a:lnTo>
                <a:cubicBezTo>
                  <a:pt x="73359" y="89917"/>
                  <a:pt x="74949" y="88542"/>
                  <a:pt x="76231" y="86125"/>
                </a:cubicBezTo>
                <a:lnTo>
                  <a:pt x="76231" y="86125"/>
                </a:lnTo>
                <a:cubicBezTo>
                  <a:pt x="77667" y="83542"/>
                  <a:pt x="78333" y="80625"/>
                  <a:pt x="78231" y="77375"/>
                </a:cubicBezTo>
                <a:lnTo>
                  <a:pt x="78231" y="77375"/>
                </a:lnTo>
                <a:cubicBezTo>
                  <a:pt x="78128" y="74125"/>
                  <a:pt x="77282" y="71333"/>
                  <a:pt x="75692" y="69000"/>
                </a:cubicBezTo>
                <a:lnTo>
                  <a:pt x="75692" y="69000"/>
                </a:lnTo>
                <a:lnTo>
                  <a:pt x="54615" y="37375"/>
                </a:lnTo>
                <a:moveTo>
                  <a:pt x="2538" y="16375"/>
                </a:moveTo>
                <a:lnTo>
                  <a:pt x="2538" y="16375"/>
                </a:lnTo>
                <a:cubicBezTo>
                  <a:pt x="949" y="16542"/>
                  <a:pt x="103" y="17917"/>
                  <a:pt x="0" y="20500"/>
                </a:cubicBezTo>
                <a:lnTo>
                  <a:pt x="0" y="20500"/>
                </a:lnTo>
                <a:lnTo>
                  <a:pt x="0" y="73875"/>
                </a:lnTo>
                <a:cubicBezTo>
                  <a:pt x="0" y="76208"/>
                  <a:pt x="462" y="78167"/>
                  <a:pt x="1385" y="79750"/>
                </a:cubicBezTo>
                <a:lnTo>
                  <a:pt x="1385" y="79750"/>
                </a:lnTo>
                <a:cubicBezTo>
                  <a:pt x="2359" y="81250"/>
                  <a:pt x="3590" y="82000"/>
                  <a:pt x="5077" y="82000"/>
                </a:cubicBezTo>
                <a:lnTo>
                  <a:pt x="5077" y="82000"/>
                </a:lnTo>
                <a:lnTo>
                  <a:pt x="10077" y="82000"/>
                </a:lnTo>
                <a:cubicBezTo>
                  <a:pt x="11564" y="82000"/>
                  <a:pt x="12769" y="81250"/>
                  <a:pt x="13692" y="79750"/>
                </a:cubicBezTo>
                <a:lnTo>
                  <a:pt x="13692" y="79750"/>
                </a:lnTo>
                <a:cubicBezTo>
                  <a:pt x="14667" y="78167"/>
                  <a:pt x="15154" y="76208"/>
                  <a:pt x="15154" y="73875"/>
                </a:cubicBezTo>
                <a:lnTo>
                  <a:pt x="15154" y="73875"/>
                </a:lnTo>
                <a:lnTo>
                  <a:pt x="15154" y="16375"/>
                </a:lnTo>
                <a:lnTo>
                  <a:pt x="2538" y="16375"/>
                </a:lnTo>
                <a:moveTo>
                  <a:pt x="7538" y="65625"/>
                </a:moveTo>
                <a:lnTo>
                  <a:pt x="7538" y="65625"/>
                </a:lnTo>
                <a:cubicBezTo>
                  <a:pt x="9128" y="65792"/>
                  <a:pt x="9974" y="67167"/>
                  <a:pt x="10077" y="69750"/>
                </a:cubicBezTo>
                <a:lnTo>
                  <a:pt x="10077" y="69750"/>
                </a:lnTo>
                <a:cubicBezTo>
                  <a:pt x="9974" y="72333"/>
                  <a:pt x="9128" y="73708"/>
                  <a:pt x="7538" y="73875"/>
                </a:cubicBezTo>
                <a:lnTo>
                  <a:pt x="7538" y="73875"/>
                </a:lnTo>
                <a:cubicBezTo>
                  <a:pt x="6000" y="73708"/>
                  <a:pt x="5179" y="72333"/>
                  <a:pt x="5077" y="69750"/>
                </a:cubicBezTo>
                <a:lnTo>
                  <a:pt x="5077" y="69750"/>
                </a:lnTo>
                <a:cubicBezTo>
                  <a:pt x="5179" y="67167"/>
                  <a:pt x="6000" y="65792"/>
                  <a:pt x="7538" y="65625"/>
                </a:cubicBezTo>
                <a:lnTo>
                  <a:pt x="7538" y="65625"/>
                </a:lnTo>
                <a:moveTo>
                  <a:pt x="85846" y="16375"/>
                </a:moveTo>
                <a:lnTo>
                  <a:pt x="85846" y="16375"/>
                </a:lnTo>
                <a:lnTo>
                  <a:pt x="85846" y="73875"/>
                </a:lnTo>
                <a:cubicBezTo>
                  <a:pt x="85846" y="76208"/>
                  <a:pt x="86308" y="78167"/>
                  <a:pt x="87231" y="79750"/>
                </a:cubicBezTo>
                <a:lnTo>
                  <a:pt x="87231" y="79750"/>
                </a:lnTo>
                <a:cubicBezTo>
                  <a:pt x="88205" y="81250"/>
                  <a:pt x="89410" y="82000"/>
                  <a:pt x="90846" y="82000"/>
                </a:cubicBezTo>
                <a:lnTo>
                  <a:pt x="90846" y="82000"/>
                </a:lnTo>
                <a:lnTo>
                  <a:pt x="95923" y="82000"/>
                </a:lnTo>
                <a:cubicBezTo>
                  <a:pt x="97410" y="82000"/>
                  <a:pt x="98615" y="81250"/>
                  <a:pt x="99538" y="79750"/>
                </a:cubicBezTo>
                <a:lnTo>
                  <a:pt x="99538" y="79750"/>
                </a:lnTo>
                <a:cubicBezTo>
                  <a:pt x="100513" y="78167"/>
                  <a:pt x="101000" y="76208"/>
                  <a:pt x="101000" y="73875"/>
                </a:cubicBezTo>
                <a:lnTo>
                  <a:pt x="101000" y="73875"/>
                </a:lnTo>
                <a:lnTo>
                  <a:pt x="101000" y="20500"/>
                </a:lnTo>
                <a:cubicBezTo>
                  <a:pt x="100846" y="17917"/>
                  <a:pt x="100000" y="16542"/>
                  <a:pt x="98462" y="16375"/>
                </a:cubicBezTo>
                <a:lnTo>
                  <a:pt x="98462" y="16375"/>
                </a:lnTo>
                <a:lnTo>
                  <a:pt x="85846" y="16375"/>
                </a:lnTo>
                <a:moveTo>
                  <a:pt x="90846" y="69750"/>
                </a:moveTo>
                <a:lnTo>
                  <a:pt x="90846" y="69750"/>
                </a:lnTo>
                <a:cubicBezTo>
                  <a:pt x="90949" y="67167"/>
                  <a:pt x="91795" y="65792"/>
                  <a:pt x="93385" y="65625"/>
                </a:cubicBezTo>
                <a:lnTo>
                  <a:pt x="93385" y="65625"/>
                </a:lnTo>
                <a:cubicBezTo>
                  <a:pt x="94974" y="65792"/>
                  <a:pt x="95821" y="67167"/>
                  <a:pt x="95923" y="69750"/>
                </a:cubicBezTo>
                <a:lnTo>
                  <a:pt x="95923" y="69750"/>
                </a:lnTo>
                <a:cubicBezTo>
                  <a:pt x="95821" y="72333"/>
                  <a:pt x="94974" y="73708"/>
                  <a:pt x="93385" y="73875"/>
                </a:cubicBezTo>
                <a:lnTo>
                  <a:pt x="93385" y="73875"/>
                </a:lnTo>
                <a:cubicBezTo>
                  <a:pt x="91795" y="73708"/>
                  <a:pt x="90949" y="72333"/>
                  <a:pt x="90846" y="69750"/>
                </a:cubicBezTo>
                <a:lnTo>
                  <a:pt x="90846" y="6975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615517341-71"/>
          <p:cNvSpPr/>
          <p:nvPr/>
        </p:nvSpPr>
        <p:spPr>
          <a:xfrm>
            <a:off x="6206356" y="2703016"/>
            <a:ext cx="37505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2429"/>
                </a:moveTo>
                <a:lnTo>
                  <a:pt x="94500" y="42429"/>
                </a:lnTo>
                <a:cubicBezTo>
                  <a:pt x="97167" y="44143"/>
                  <a:pt x="98500" y="46095"/>
                  <a:pt x="98500" y="48286"/>
                </a:cubicBezTo>
                <a:lnTo>
                  <a:pt x="98500" y="48286"/>
                </a:lnTo>
                <a:lnTo>
                  <a:pt x="98500" y="48286"/>
                </a:lnTo>
                <a:cubicBezTo>
                  <a:pt x="98500" y="50381"/>
                  <a:pt x="97167" y="52286"/>
                  <a:pt x="94500" y="54000"/>
                </a:cubicBezTo>
                <a:lnTo>
                  <a:pt x="94500" y="54000"/>
                </a:lnTo>
                <a:lnTo>
                  <a:pt x="24250" y="94143"/>
                </a:lnTo>
                <a:cubicBezTo>
                  <a:pt x="21250" y="95667"/>
                  <a:pt x="17833" y="96429"/>
                  <a:pt x="14000" y="96429"/>
                </a:cubicBezTo>
                <a:lnTo>
                  <a:pt x="14000" y="96429"/>
                </a:lnTo>
                <a:cubicBezTo>
                  <a:pt x="10167" y="96429"/>
                  <a:pt x="6833" y="95667"/>
                  <a:pt x="4000" y="94143"/>
                </a:cubicBezTo>
                <a:lnTo>
                  <a:pt x="4000" y="94143"/>
                </a:lnTo>
                <a:cubicBezTo>
                  <a:pt x="1333" y="92524"/>
                  <a:pt x="0" y="90619"/>
                  <a:pt x="0" y="88429"/>
                </a:cubicBezTo>
                <a:lnTo>
                  <a:pt x="0" y="88429"/>
                </a:lnTo>
                <a:cubicBezTo>
                  <a:pt x="0" y="86238"/>
                  <a:pt x="1333" y="84286"/>
                  <a:pt x="4000" y="82571"/>
                </a:cubicBezTo>
                <a:lnTo>
                  <a:pt x="4000" y="82571"/>
                </a:lnTo>
                <a:lnTo>
                  <a:pt x="64500" y="48286"/>
                </a:lnTo>
                <a:lnTo>
                  <a:pt x="4000" y="13857"/>
                </a:lnTo>
                <a:cubicBezTo>
                  <a:pt x="1333" y="12143"/>
                  <a:pt x="0" y="10190"/>
                  <a:pt x="0" y="8000"/>
                </a:cubicBezTo>
                <a:lnTo>
                  <a:pt x="0" y="8000"/>
                </a:lnTo>
                <a:cubicBezTo>
                  <a:pt x="0" y="5810"/>
                  <a:pt x="1333" y="3905"/>
                  <a:pt x="4000" y="2286"/>
                </a:cubicBezTo>
                <a:lnTo>
                  <a:pt x="4000" y="2286"/>
                </a:lnTo>
                <a:cubicBezTo>
                  <a:pt x="6833" y="762"/>
                  <a:pt x="10167" y="0"/>
                  <a:pt x="14000" y="0"/>
                </a:cubicBezTo>
                <a:lnTo>
                  <a:pt x="14000" y="0"/>
                </a:lnTo>
                <a:cubicBezTo>
                  <a:pt x="17833" y="0"/>
                  <a:pt x="21250" y="762"/>
                  <a:pt x="24250" y="2286"/>
                </a:cubicBezTo>
                <a:lnTo>
                  <a:pt x="24250" y="2286"/>
                </a:lnTo>
                <a:lnTo>
                  <a:pt x="94500" y="42429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el-1791615517343-72"/>
          <p:cNvSpPr/>
          <p:nvPr/>
        </p:nvSpPr>
        <p:spPr>
          <a:xfrm>
            <a:off x="6206356" y="2901255"/>
            <a:ext cx="37505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2429"/>
                </a:moveTo>
                <a:lnTo>
                  <a:pt x="94500" y="42429"/>
                </a:lnTo>
                <a:cubicBezTo>
                  <a:pt x="97167" y="44143"/>
                  <a:pt x="98500" y="46095"/>
                  <a:pt x="98500" y="48286"/>
                </a:cubicBezTo>
                <a:lnTo>
                  <a:pt x="98500" y="48286"/>
                </a:lnTo>
                <a:lnTo>
                  <a:pt x="98500" y="48286"/>
                </a:lnTo>
                <a:cubicBezTo>
                  <a:pt x="98500" y="50381"/>
                  <a:pt x="97167" y="52286"/>
                  <a:pt x="94500" y="54000"/>
                </a:cubicBezTo>
                <a:lnTo>
                  <a:pt x="94500" y="54000"/>
                </a:lnTo>
                <a:lnTo>
                  <a:pt x="24250" y="94143"/>
                </a:lnTo>
                <a:cubicBezTo>
                  <a:pt x="21250" y="95667"/>
                  <a:pt x="17833" y="96429"/>
                  <a:pt x="14000" y="96429"/>
                </a:cubicBezTo>
                <a:lnTo>
                  <a:pt x="14000" y="96429"/>
                </a:lnTo>
                <a:cubicBezTo>
                  <a:pt x="10167" y="96429"/>
                  <a:pt x="6833" y="95667"/>
                  <a:pt x="4000" y="94143"/>
                </a:cubicBezTo>
                <a:lnTo>
                  <a:pt x="4000" y="94143"/>
                </a:lnTo>
                <a:cubicBezTo>
                  <a:pt x="1333" y="92524"/>
                  <a:pt x="0" y="90619"/>
                  <a:pt x="0" y="88429"/>
                </a:cubicBezTo>
                <a:lnTo>
                  <a:pt x="0" y="88429"/>
                </a:lnTo>
                <a:cubicBezTo>
                  <a:pt x="0" y="86238"/>
                  <a:pt x="1333" y="84286"/>
                  <a:pt x="4000" y="82571"/>
                </a:cubicBezTo>
                <a:lnTo>
                  <a:pt x="4000" y="82571"/>
                </a:lnTo>
                <a:lnTo>
                  <a:pt x="64500" y="48286"/>
                </a:lnTo>
                <a:lnTo>
                  <a:pt x="4000" y="13857"/>
                </a:lnTo>
                <a:cubicBezTo>
                  <a:pt x="1333" y="12143"/>
                  <a:pt x="0" y="10190"/>
                  <a:pt x="0" y="8000"/>
                </a:cubicBezTo>
                <a:lnTo>
                  <a:pt x="0" y="8000"/>
                </a:lnTo>
                <a:cubicBezTo>
                  <a:pt x="0" y="5810"/>
                  <a:pt x="1333" y="3905"/>
                  <a:pt x="4000" y="2286"/>
                </a:cubicBezTo>
                <a:lnTo>
                  <a:pt x="4000" y="2286"/>
                </a:lnTo>
                <a:cubicBezTo>
                  <a:pt x="6833" y="762"/>
                  <a:pt x="10167" y="0"/>
                  <a:pt x="14000" y="0"/>
                </a:cubicBezTo>
                <a:lnTo>
                  <a:pt x="14000" y="0"/>
                </a:lnTo>
                <a:cubicBezTo>
                  <a:pt x="17833" y="0"/>
                  <a:pt x="21250" y="762"/>
                  <a:pt x="24250" y="2286"/>
                </a:cubicBezTo>
                <a:lnTo>
                  <a:pt x="24250" y="2286"/>
                </a:lnTo>
                <a:lnTo>
                  <a:pt x="94500" y="42429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8" name="el-1791615517349-73"/>
          <p:cNvSpPr/>
          <p:nvPr/>
        </p:nvSpPr>
        <p:spPr>
          <a:xfrm>
            <a:off x="6206356" y="3099495"/>
            <a:ext cx="37505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2429"/>
                </a:moveTo>
                <a:lnTo>
                  <a:pt x="94500" y="42429"/>
                </a:lnTo>
                <a:cubicBezTo>
                  <a:pt x="97167" y="44143"/>
                  <a:pt x="98500" y="46095"/>
                  <a:pt x="98500" y="48286"/>
                </a:cubicBezTo>
                <a:lnTo>
                  <a:pt x="98500" y="48286"/>
                </a:lnTo>
                <a:lnTo>
                  <a:pt x="98500" y="48286"/>
                </a:lnTo>
                <a:cubicBezTo>
                  <a:pt x="98500" y="50381"/>
                  <a:pt x="97167" y="52286"/>
                  <a:pt x="94500" y="54000"/>
                </a:cubicBezTo>
                <a:lnTo>
                  <a:pt x="94500" y="54000"/>
                </a:lnTo>
                <a:lnTo>
                  <a:pt x="24250" y="94143"/>
                </a:lnTo>
                <a:cubicBezTo>
                  <a:pt x="21250" y="95667"/>
                  <a:pt x="17833" y="96429"/>
                  <a:pt x="14000" y="96429"/>
                </a:cubicBezTo>
                <a:lnTo>
                  <a:pt x="14000" y="96429"/>
                </a:lnTo>
                <a:cubicBezTo>
                  <a:pt x="10167" y="96429"/>
                  <a:pt x="6833" y="95667"/>
                  <a:pt x="4000" y="94143"/>
                </a:cubicBezTo>
                <a:lnTo>
                  <a:pt x="4000" y="94143"/>
                </a:lnTo>
                <a:cubicBezTo>
                  <a:pt x="1333" y="92524"/>
                  <a:pt x="0" y="90619"/>
                  <a:pt x="0" y="88429"/>
                </a:cubicBezTo>
                <a:lnTo>
                  <a:pt x="0" y="88429"/>
                </a:lnTo>
                <a:cubicBezTo>
                  <a:pt x="0" y="86238"/>
                  <a:pt x="1333" y="84286"/>
                  <a:pt x="4000" y="82571"/>
                </a:cubicBezTo>
                <a:lnTo>
                  <a:pt x="4000" y="82571"/>
                </a:lnTo>
                <a:lnTo>
                  <a:pt x="64500" y="48286"/>
                </a:lnTo>
                <a:lnTo>
                  <a:pt x="4000" y="13857"/>
                </a:lnTo>
                <a:cubicBezTo>
                  <a:pt x="1333" y="12143"/>
                  <a:pt x="0" y="10190"/>
                  <a:pt x="0" y="8000"/>
                </a:cubicBezTo>
                <a:lnTo>
                  <a:pt x="0" y="8000"/>
                </a:lnTo>
                <a:cubicBezTo>
                  <a:pt x="0" y="5810"/>
                  <a:pt x="1333" y="3905"/>
                  <a:pt x="4000" y="2286"/>
                </a:cubicBezTo>
                <a:lnTo>
                  <a:pt x="4000" y="2286"/>
                </a:lnTo>
                <a:cubicBezTo>
                  <a:pt x="6833" y="762"/>
                  <a:pt x="10167" y="0"/>
                  <a:pt x="14000" y="0"/>
                </a:cubicBezTo>
                <a:lnTo>
                  <a:pt x="14000" y="0"/>
                </a:lnTo>
                <a:cubicBezTo>
                  <a:pt x="17833" y="0"/>
                  <a:pt x="21250" y="762"/>
                  <a:pt x="24250" y="2286"/>
                </a:cubicBezTo>
                <a:lnTo>
                  <a:pt x="24250" y="2286"/>
                </a:lnTo>
                <a:lnTo>
                  <a:pt x="94500" y="42429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615516720-9"/>
          <p:cNvSpPr/>
          <p:nvPr/>
        </p:nvSpPr>
        <p:spPr>
          <a:xfrm>
            <a:off x="400050" y="3479899"/>
            <a:ext cx="8343900" cy="414338"/>
          </a:xfrm>
          <a:prstGeom prst="roundRect">
            <a:avLst>
              <a:gd name="adj" fmla="val 4598"/>
            </a:avLst>
          </a:prstGeom>
          <a:solidFill>
            <a:srgbClr val="F9EFEC"/>
          </a:solidFill>
          <a:ln w="7144" algn="in">
            <a:solidFill>
              <a:srgbClr val="E3C9C4"/>
            </a:solidFill>
            <a:prstDash val="solid"/>
          </a:ln>
        </p:spPr>
        <p:txBody>
          <a:bodyPr/>
          <a:lstStyle/>
          <a:p/>
        </p:txBody>
      </p:sp>
      <p:sp>
        <p:nvSpPr>
          <p:cNvPr id="30" name="el-1791615517332-62"/>
          <p:cNvSpPr/>
          <p:nvPr/>
        </p:nvSpPr>
        <p:spPr>
          <a:xfrm>
            <a:off x="564356" y="3604022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0"/>
                </a:moveTo>
                <a:lnTo>
                  <a:pt x="48529" y="0"/>
                </a:lnTo>
                <a:cubicBezTo>
                  <a:pt x="51431" y="143"/>
                  <a:pt x="53647" y="1667"/>
                  <a:pt x="55176" y="4571"/>
                </a:cubicBezTo>
                <a:lnTo>
                  <a:pt x="55176" y="4571"/>
                </a:lnTo>
                <a:lnTo>
                  <a:pt x="96118" y="89286"/>
                </a:lnTo>
                <a:cubicBezTo>
                  <a:pt x="97373" y="92381"/>
                  <a:pt x="97373" y="95452"/>
                  <a:pt x="96118" y="98500"/>
                </a:cubicBezTo>
                <a:lnTo>
                  <a:pt x="96118" y="98500"/>
                </a:lnTo>
                <a:cubicBezTo>
                  <a:pt x="94588" y="101452"/>
                  <a:pt x="92373" y="103000"/>
                  <a:pt x="89471" y="103143"/>
                </a:cubicBezTo>
                <a:lnTo>
                  <a:pt x="89471" y="103143"/>
                </a:lnTo>
                <a:lnTo>
                  <a:pt x="7588" y="103143"/>
                </a:lnTo>
                <a:cubicBezTo>
                  <a:pt x="4686" y="103000"/>
                  <a:pt x="2471" y="101452"/>
                  <a:pt x="941" y="98500"/>
                </a:cubicBezTo>
                <a:lnTo>
                  <a:pt x="941" y="98500"/>
                </a:lnTo>
                <a:cubicBezTo>
                  <a:pt x="-314" y="95452"/>
                  <a:pt x="-314" y="92381"/>
                  <a:pt x="941" y="89286"/>
                </a:cubicBezTo>
                <a:lnTo>
                  <a:pt x="941" y="89286"/>
                </a:lnTo>
                <a:lnTo>
                  <a:pt x="42059" y="4571"/>
                </a:lnTo>
                <a:cubicBezTo>
                  <a:pt x="43588" y="1667"/>
                  <a:pt x="45745" y="143"/>
                  <a:pt x="48529" y="0"/>
                </a:cubicBezTo>
                <a:lnTo>
                  <a:pt x="48529" y="0"/>
                </a:lnTo>
                <a:moveTo>
                  <a:pt x="48529" y="29500"/>
                </a:moveTo>
                <a:lnTo>
                  <a:pt x="48529" y="29500"/>
                </a:lnTo>
                <a:cubicBezTo>
                  <a:pt x="45745" y="29786"/>
                  <a:pt x="44235" y="31619"/>
                  <a:pt x="44000" y="35000"/>
                </a:cubicBezTo>
                <a:lnTo>
                  <a:pt x="44000" y="35000"/>
                </a:lnTo>
                <a:lnTo>
                  <a:pt x="44000" y="60786"/>
                </a:lnTo>
                <a:cubicBezTo>
                  <a:pt x="44235" y="64167"/>
                  <a:pt x="45745" y="66000"/>
                  <a:pt x="48529" y="66286"/>
                </a:cubicBezTo>
                <a:lnTo>
                  <a:pt x="48529" y="66286"/>
                </a:lnTo>
                <a:cubicBezTo>
                  <a:pt x="51314" y="66000"/>
                  <a:pt x="52824" y="64167"/>
                  <a:pt x="53059" y="60786"/>
                </a:cubicBezTo>
                <a:lnTo>
                  <a:pt x="53059" y="60786"/>
                </a:lnTo>
                <a:lnTo>
                  <a:pt x="53059" y="35000"/>
                </a:lnTo>
                <a:cubicBezTo>
                  <a:pt x="52824" y="31619"/>
                  <a:pt x="51314" y="29786"/>
                  <a:pt x="48529" y="29500"/>
                </a:cubicBezTo>
                <a:lnTo>
                  <a:pt x="48529" y="29500"/>
                </a:lnTo>
                <a:moveTo>
                  <a:pt x="54588" y="81000"/>
                </a:moveTo>
                <a:lnTo>
                  <a:pt x="54588" y="81000"/>
                </a:lnTo>
                <a:cubicBezTo>
                  <a:pt x="54588" y="78857"/>
                  <a:pt x="54020" y="77095"/>
                  <a:pt x="52882" y="75714"/>
                </a:cubicBezTo>
                <a:lnTo>
                  <a:pt x="52882" y="75714"/>
                </a:lnTo>
                <a:lnTo>
                  <a:pt x="52882" y="75714"/>
                </a:lnTo>
                <a:cubicBezTo>
                  <a:pt x="51745" y="74333"/>
                  <a:pt x="50294" y="73643"/>
                  <a:pt x="48529" y="73643"/>
                </a:cubicBezTo>
                <a:lnTo>
                  <a:pt x="48529" y="73643"/>
                </a:lnTo>
                <a:cubicBezTo>
                  <a:pt x="46765" y="73643"/>
                  <a:pt x="45314" y="74333"/>
                  <a:pt x="44176" y="75714"/>
                </a:cubicBezTo>
                <a:lnTo>
                  <a:pt x="44176" y="75714"/>
                </a:lnTo>
                <a:cubicBezTo>
                  <a:pt x="43039" y="77095"/>
                  <a:pt x="42471" y="78857"/>
                  <a:pt x="42471" y="81000"/>
                </a:cubicBezTo>
                <a:lnTo>
                  <a:pt x="42471" y="81000"/>
                </a:lnTo>
                <a:cubicBezTo>
                  <a:pt x="42471" y="83143"/>
                  <a:pt x="43039" y="84905"/>
                  <a:pt x="44176" y="86286"/>
                </a:cubicBezTo>
                <a:lnTo>
                  <a:pt x="44176" y="86286"/>
                </a:lnTo>
                <a:cubicBezTo>
                  <a:pt x="45314" y="87714"/>
                  <a:pt x="46765" y="88429"/>
                  <a:pt x="48529" y="88429"/>
                </a:cubicBezTo>
                <a:lnTo>
                  <a:pt x="48529" y="88429"/>
                </a:lnTo>
                <a:cubicBezTo>
                  <a:pt x="50294" y="88429"/>
                  <a:pt x="51745" y="87714"/>
                  <a:pt x="52882" y="86286"/>
                </a:cubicBezTo>
                <a:lnTo>
                  <a:pt x="52882" y="86286"/>
                </a:lnTo>
                <a:cubicBezTo>
                  <a:pt x="54020" y="84905"/>
                  <a:pt x="54588" y="83143"/>
                  <a:pt x="54588" y="81000"/>
                </a:cubicBezTo>
                <a:lnTo>
                  <a:pt x="54588" y="810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1" name="el-1791615516707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91615516726-11"/>
          <p:cNvSpPr txBox="1"/>
          <p:nvPr/>
        </p:nvSpPr>
        <p:spPr>
          <a:xfrm>
            <a:off x="635794" y="1620738"/>
            <a:ext cx="795457" cy="1857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indent="162560" algn="l">
              <a:lnSpc>
                <a:spcPct val="100000"/>
              </a:lnSpc>
            </a:pPr>
            <a:r>
              <a:rPr sz="1010" b="1" spc="56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发文字号</a:t>
            </a:r>
            <a:endParaRPr sz="1010" b="1" spc="56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615516734-14"/>
          <p:cNvSpPr txBox="1"/>
          <p:nvPr/>
        </p:nvSpPr>
        <p:spPr>
          <a:xfrm>
            <a:off x="1555552" y="1556445"/>
            <a:ext cx="814388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56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某政发</a:t>
            </a:r>
            <a:endParaRPr sz="1680" b="1" spc="56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4" name="el-1791615516735-15"/>
          <p:cNvSpPr txBox="1"/>
          <p:nvPr/>
        </p:nvSpPr>
        <p:spPr>
          <a:xfrm>
            <a:off x="2262783" y="1556445"/>
            <a:ext cx="1401693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56">
                <a:solidFill>
                  <a:srgbClr val="C0392B"/>
                </a:solidFill>
                <a:latin typeface="黑体"/>
                <a:ea typeface="黑体"/>
                <a:cs typeface="黑体"/>
              </a:rPr>
              <a:t>〔2025〕</a:t>
            </a:r>
            <a:endParaRPr sz="1680" b="1" spc="56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el-1791615516736-16"/>
          <p:cNvSpPr txBox="1"/>
          <p:nvPr/>
        </p:nvSpPr>
        <p:spPr>
          <a:xfrm>
            <a:off x="3283000" y="1556445"/>
            <a:ext cx="554400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12</a:t>
            </a:r>
            <a:endParaRPr sz="168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6" name="el-1791615516737-17"/>
          <p:cNvSpPr txBox="1"/>
          <p:nvPr/>
        </p:nvSpPr>
        <p:spPr>
          <a:xfrm>
            <a:off x="3593083" y="1556445"/>
            <a:ext cx="371475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56">
                <a:solidFill>
                  <a:srgbClr val="C0392B"/>
                </a:solidFill>
                <a:latin typeface="黑体"/>
                <a:ea typeface="黑体"/>
                <a:cs typeface="黑体"/>
              </a:rPr>
              <a:t>号</a:t>
            </a:r>
            <a:endParaRPr sz="1680" b="1" spc="56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7" name="el-1791615516731-13"/>
          <p:cNvSpPr txBox="1"/>
          <p:nvPr/>
        </p:nvSpPr>
        <p:spPr>
          <a:xfrm>
            <a:off x="7572263" y="1627882"/>
            <a:ext cx="1039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年份全称＋六角括号</a:t>
            </a:r>
            <a:endParaRPr sz="840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615516760-33"/>
          <p:cNvSpPr txBox="1"/>
          <p:nvPr/>
        </p:nvSpPr>
        <p:spPr>
          <a:xfrm>
            <a:off x="792956" y="2299395"/>
            <a:ext cx="70008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结构组成</a:t>
            </a:r>
            <a:endParaRPr sz="112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9" name="el-1791615516750-24"/>
          <p:cNvSpPr txBox="1"/>
          <p:nvPr/>
        </p:nvSpPr>
        <p:spPr>
          <a:xfrm>
            <a:off x="550069" y="2642295"/>
            <a:ext cx="2676250" cy="1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81915" algn="l">
              <a:lnSpc>
                <a:spcPct val="100000"/>
              </a:lnSpc>
            </a:pP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机关代字</a:t>
            </a: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 + 年份 + 顺序号</a:t>
            </a:r>
            <a:endParaRPr sz="84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615516751-25"/>
          <p:cNvSpPr txBox="1"/>
          <p:nvPr/>
        </p:nvSpPr>
        <p:spPr>
          <a:xfrm>
            <a:off x="550069" y="2840534"/>
            <a:ext cx="2470510" cy="1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81915" algn="l">
              <a:lnSpc>
                <a:spcPct val="100000"/>
              </a:lnSpc>
            </a:pP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年份置于</a:t>
            </a:r>
            <a:r>
              <a:rPr sz="84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六角括号〔〕</a:t>
            </a: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内</a:t>
            </a:r>
            <a:endParaRPr sz="84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615516752-26"/>
          <p:cNvSpPr txBox="1"/>
          <p:nvPr/>
        </p:nvSpPr>
        <p:spPr>
          <a:xfrm>
            <a:off x="550069" y="3038773"/>
            <a:ext cx="2539090" cy="1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81915" algn="l">
              <a:lnSpc>
                <a:spcPct val="100000"/>
              </a:lnSpc>
            </a:pP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顺序号前</a:t>
            </a:r>
            <a:r>
              <a:rPr sz="84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不加"第"</a:t>
            </a: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，不设虚位</a:t>
            </a:r>
            <a:endParaRPr sz="84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615516762-34"/>
          <p:cNvSpPr txBox="1"/>
          <p:nvPr/>
        </p:nvSpPr>
        <p:spPr>
          <a:xfrm>
            <a:off x="3617082" y="2299395"/>
            <a:ext cx="70008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印章规范</a:t>
            </a:r>
            <a:endParaRPr sz="112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3" name="el-1791615516753-27"/>
          <p:cNvSpPr txBox="1"/>
          <p:nvPr/>
        </p:nvSpPr>
        <p:spPr>
          <a:xfrm>
            <a:off x="3374194" y="2642295"/>
            <a:ext cx="2470510" cy="1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81915" algn="l">
              <a:lnSpc>
                <a:spcPct val="100000"/>
              </a:lnSpc>
            </a:pP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署名与印章</a:t>
            </a: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相符</a:t>
            </a:r>
            <a:endParaRPr sz="84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615516755-28"/>
          <p:cNvSpPr txBox="1"/>
          <p:nvPr/>
        </p:nvSpPr>
        <p:spPr>
          <a:xfrm>
            <a:off x="3374194" y="2840534"/>
            <a:ext cx="2470510" cy="1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81915" algn="l">
              <a:lnSpc>
                <a:spcPct val="100000"/>
              </a:lnSpc>
            </a:pP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端正</a:t>
            </a: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居中</a:t>
            </a: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下压成文日期</a:t>
            </a:r>
            <a:endParaRPr sz="84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615516756-29"/>
          <p:cNvSpPr txBox="1"/>
          <p:nvPr/>
        </p:nvSpPr>
        <p:spPr>
          <a:xfrm>
            <a:off x="3374194" y="3038773"/>
            <a:ext cx="2470510" cy="1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81915" algn="l">
              <a:lnSpc>
                <a:spcPct val="100000"/>
              </a:lnSpc>
            </a:pPr>
            <a:r>
              <a:rPr sz="84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上不压正文</a:t>
            </a: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，盖全清晰</a:t>
            </a:r>
            <a:endParaRPr sz="84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615516763-35"/>
          <p:cNvSpPr txBox="1"/>
          <p:nvPr/>
        </p:nvSpPr>
        <p:spPr>
          <a:xfrm>
            <a:off x="6441207" y="2299395"/>
            <a:ext cx="70008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联合行文</a:t>
            </a:r>
            <a:endParaRPr sz="112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7" name="el-1791615516757-30"/>
          <p:cNvSpPr txBox="1"/>
          <p:nvPr/>
        </p:nvSpPr>
        <p:spPr>
          <a:xfrm>
            <a:off x="6198319" y="2642295"/>
            <a:ext cx="2470621" cy="1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81915" algn="l">
              <a:lnSpc>
                <a:spcPct val="100000"/>
              </a:lnSpc>
            </a:pP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发文机关标志</a:t>
            </a: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严格排列</a:t>
            </a:r>
            <a:endParaRPr sz="84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615516758-31"/>
          <p:cNvSpPr txBox="1"/>
          <p:nvPr/>
        </p:nvSpPr>
        <p:spPr>
          <a:xfrm>
            <a:off x="6198319" y="2840534"/>
            <a:ext cx="2470621" cy="1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81915" algn="l">
              <a:lnSpc>
                <a:spcPct val="100000"/>
              </a:lnSpc>
            </a:pP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印章</a:t>
            </a: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对应署名</a:t>
            </a: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逐一加盖</a:t>
            </a:r>
            <a:endParaRPr sz="84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615516760-32"/>
          <p:cNvSpPr txBox="1"/>
          <p:nvPr/>
        </p:nvSpPr>
        <p:spPr>
          <a:xfrm>
            <a:off x="6198319" y="3038773"/>
            <a:ext cx="2470621" cy="1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81915" algn="l">
              <a:lnSpc>
                <a:spcPct val="100000"/>
              </a:lnSpc>
            </a:pPr>
            <a:r>
              <a:rPr sz="84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主办机关</a:t>
            </a:r>
            <a:r>
              <a:rPr sz="84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排列在前</a:t>
            </a:r>
            <a:endParaRPr sz="84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615516727-12"/>
          <p:cNvSpPr txBox="1"/>
          <p:nvPr/>
        </p:nvSpPr>
        <p:spPr>
          <a:xfrm>
            <a:off x="807244" y="3587055"/>
            <a:ext cx="6431746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常见误区：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发文字号中错用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圆括号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、顺序号加"第"字、印章盖歪或位置不当 —— 这些细节体现办文严肃性。</a:t>
            </a:r>
            <a:endParaRPr sz="101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615516715-6"/>
          <p:cNvSpPr txBox="1"/>
          <p:nvPr/>
        </p:nvSpPr>
        <p:spPr>
          <a:xfrm>
            <a:off x="400050" y="4893469"/>
            <a:ext cx="18325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615516715-7"/>
          <p:cNvSpPr txBox="1"/>
          <p:nvPr/>
        </p:nvSpPr>
        <p:spPr>
          <a:xfrm>
            <a:off x="8423709" y="4904184"/>
            <a:ext cx="6142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06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53" name="el-1791615516705-1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91615517309-61"/>
          <p:cNvSpPr/>
          <p:nvPr/>
        </p:nvSpPr>
        <p:spPr>
          <a:xfrm>
            <a:off x="400050" y="198239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267" y="0"/>
                </a:moveTo>
                <a:lnTo>
                  <a:pt x="11267" y="0"/>
                </a:lnTo>
                <a:cubicBezTo>
                  <a:pt x="8111" y="143"/>
                  <a:pt x="5467" y="1333"/>
                  <a:pt x="3333" y="3571"/>
                </a:cubicBezTo>
                <a:lnTo>
                  <a:pt x="3333" y="3571"/>
                </a:lnTo>
                <a:lnTo>
                  <a:pt x="3333" y="3571"/>
                </a:lnTo>
                <a:cubicBezTo>
                  <a:pt x="1244" y="5857"/>
                  <a:pt x="133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133" y="87738"/>
                  <a:pt x="1244" y="90571"/>
                  <a:pt x="3333" y="92857"/>
                </a:cubicBezTo>
                <a:lnTo>
                  <a:pt x="3333" y="92857"/>
                </a:lnTo>
                <a:cubicBezTo>
                  <a:pt x="5467" y="95095"/>
                  <a:pt x="8111" y="96286"/>
                  <a:pt x="11267" y="96429"/>
                </a:cubicBezTo>
                <a:lnTo>
                  <a:pt x="11267" y="96429"/>
                </a:lnTo>
                <a:lnTo>
                  <a:pt x="56267" y="96429"/>
                </a:lnTo>
                <a:cubicBezTo>
                  <a:pt x="59422" y="96286"/>
                  <a:pt x="62044" y="95095"/>
                  <a:pt x="64133" y="92857"/>
                </a:cubicBezTo>
                <a:lnTo>
                  <a:pt x="64133" y="92857"/>
                </a:lnTo>
                <a:cubicBezTo>
                  <a:pt x="66267" y="90571"/>
                  <a:pt x="67400" y="87738"/>
                  <a:pt x="67533" y="84357"/>
                </a:cubicBezTo>
                <a:lnTo>
                  <a:pt x="67533" y="84357"/>
                </a:lnTo>
                <a:lnTo>
                  <a:pt x="67533" y="80786"/>
                </a:lnTo>
                <a:cubicBezTo>
                  <a:pt x="67044" y="80929"/>
                  <a:pt x="66556" y="81048"/>
                  <a:pt x="66067" y="81143"/>
                </a:cubicBezTo>
                <a:lnTo>
                  <a:pt x="66067" y="81143"/>
                </a:lnTo>
                <a:lnTo>
                  <a:pt x="55533" y="84000"/>
                </a:lnTo>
                <a:cubicBezTo>
                  <a:pt x="54956" y="84143"/>
                  <a:pt x="54422" y="84262"/>
                  <a:pt x="53933" y="84357"/>
                </a:cubicBezTo>
                <a:lnTo>
                  <a:pt x="53933" y="84357"/>
                </a:lnTo>
                <a:cubicBezTo>
                  <a:pt x="53711" y="84357"/>
                  <a:pt x="53556" y="84357"/>
                  <a:pt x="53467" y="84357"/>
                </a:cubicBezTo>
                <a:lnTo>
                  <a:pt x="53467" y="84357"/>
                </a:lnTo>
                <a:lnTo>
                  <a:pt x="42200" y="84357"/>
                </a:lnTo>
                <a:cubicBezTo>
                  <a:pt x="41000" y="84357"/>
                  <a:pt x="40178" y="83810"/>
                  <a:pt x="39733" y="82714"/>
                </a:cubicBezTo>
                <a:lnTo>
                  <a:pt x="39733" y="82714"/>
                </a:lnTo>
                <a:lnTo>
                  <a:pt x="38133" y="79500"/>
                </a:lnTo>
                <a:cubicBezTo>
                  <a:pt x="37778" y="78738"/>
                  <a:pt x="37244" y="78357"/>
                  <a:pt x="36533" y="78357"/>
                </a:cubicBezTo>
                <a:lnTo>
                  <a:pt x="36533" y="78357"/>
                </a:lnTo>
                <a:cubicBezTo>
                  <a:pt x="35867" y="78357"/>
                  <a:pt x="35356" y="78738"/>
                  <a:pt x="35000" y="79500"/>
                </a:cubicBezTo>
                <a:lnTo>
                  <a:pt x="35000" y="79500"/>
                </a:lnTo>
                <a:lnTo>
                  <a:pt x="33400" y="82714"/>
                </a:lnTo>
                <a:cubicBezTo>
                  <a:pt x="32822" y="83810"/>
                  <a:pt x="31933" y="84357"/>
                  <a:pt x="30733" y="84357"/>
                </a:cubicBezTo>
                <a:lnTo>
                  <a:pt x="30733" y="84357"/>
                </a:lnTo>
                <a:cubicBezTo>
                  <a:pt x="29444" y="84262"/>
                  <a:pt x="28644" y="83571"/>
                  <a:pt x="28333" y="82286"/>
                </a:cubicBezTo>
                <a:lnTo>
                  <a:pt x="28333" y="82286"/>
                </a:lnTo>
                <a:lnTo>
                  <a:pt x="25333" y="71786"/>
                </a:lnTo>
                <a:lnTo>
                  <a:pt x="23533" y="78000"/>
                </a:lnTo>
                <a:cubicBezTo>
                  <a:pt x="22244" y="82000"/>
                  <a:pt x="19556" y="84119"/>
                  <a:pt x="15467" y="84357"/>
                </a:cubicBezTo>
                <a:lnTo>
                  <a:pt x="15467" y="84357"/>
                </a:lnTo>
                <a:lnTo>
                  <a:pt x="14067" y="84357"/>
                </a:lnTo>
                <a:cubicBezTo>
                  <a:pt x="12289" y="84262"/>
                  <a:pt x="11356" y="83262"/>
                  <a:pt x="11267" y="81357"/>
                </a:cubicBezTo>
                <a:lnTo>
                  <a:pt x="11267" y="81357"/>
                </a:lnTo>
                <a:cubicBezTo>
                  <a:pt x="11356" y="79500"/>
                  <a:pt x="12289" y="78500"/>
                  <a:pt x="14067" y="78357"/>
                </a:cubicBezTo>
                <a:lnTo>
                  <a:pt x="14067" y="78357"/>
                </a:lnTo>
                <a:lnTo>
                  <a:pt x="15467" y="78357"/>
                </a:lnTo>
                <a:cubicBezTo>
                  <a:pt x="16889" y="78214"/>
                  <a:pt x="17822" y="77524"/>
                  <a:pt x="18267" y="76286"/>
                </a:cubicBezTo>
                <a:lnTo>
                  <a:pt x="18267" y="76286"/>
                </a:lnTo>
                <a:lnTo>
                  <a:pt x="20733" y="66857"/>
                </a:lnTo>
                <a:cubicBezTo>
                  <a:pt x="21578" y="64619"/>
                  <a:pt x="23111" y="63429"/>
                  <a:pt x="25333" y="63286"/>
                </a:cubicBezTo>
                <a:lnTo>
                  <a:pt x="25333" y="63286"/>
                </a:lnTo>
                <a:cubicBezTo>
                  <a:pt x="27556" y="63429"/>
                  <a:pt x="29067" y="64619"/>
                  <a:pt x="29867" y="66857"/>
                </a:cubicBezTo>
                <a:lnTo>
                  <a:pt x="29867" y="66857"/>
                </a:lnTo>
                <a:lnTo>
                  <a:pt x="31800" y="74214"/>
                </a:lnTo>
                <a:cubicBezTo>
                  <a:pt x="33222" y="72976"/>
                  <a:pt x="34800" y="72357"/>
                  <a:pt x="36533" y="72357"/>
                </a:cubicBezTo>
                <a:lnTo>
                  <a:pt x="36533" y="72357"/>
                </a:lnTo>
                <a:cubicBezTo>
                  <a:pt x="39467" y="72452"/>
                  <a:pt x="41711" y="73881"/>
                  <a:pt x="43267" y="76643"/>
                </a:cubicBezTo>
                <a:lnTo>
                  <a:pt x="43267" y="76643"/>
                </a:lnTo>
                <a:lnTo>
                  <a:pt x="43933" y="78357"/>
                </a:lnTo>
                <a:lnTo>
                  <a:pt x="45533" y="78357"/>
                </a:lnTo>
                <a:cubicBezTo>
                  <a:pt x="44956" y="76738"/>
                  <a:pt x="44844" y="74976"/>
                  <a:pt x="45200" y="73071"/>
                </a:cubicBezTo>
                <a:lnTo>
                  <a:pt x="45200" y="73071"/>
                </a:lnTo>
                <a:lnTo>
                  <a:pt x="47800" y="61786"/>
                </a:lnTo>
                <a:cubicBezTo>
                  <a:pt x="48378" y="59643"/>
                  <a:pt x="49378" y="57762"/>
                  <a:pt x="50800" y="56143"/>
                </a:cubicBezTo>
                <a:lnTo>
                  <a:pt x="50800" y="56143"/>
                </a:lnTo>
                <a:lnTo>
                  <a:pt x="67533" y="38429"/>
                </a:lnTo>
                <a:lnTo>
                  <a:pt x="67533" y="30143"/>
                </a:lnTo>
                <a:lnTo>
                  <a:pt x="45000" y="30143"/>
                </a:lnTo>
                <a:cubicBezTo>
                  <a:pt x="43356" y="30143"/>
                  <a:pt x="42000" y="29571"/>
                  <a:pt x="40933" y="28429"/>
                </a:cubicBezTo>
                <a:lnTo>
                  <a:pt x="40933" y="28429"/>
                </a:lnTo>
                <a:cubicBezTo>
                  <a:pt x="39911" y="27286"/>
                  <a:pt x="39400" y="25857"/>
                  <a:pt x="39400" y="24143"/>
                </a:cubicBezTo>
                <a:lnTo>
                  <a:pt x="39400" y="24143"/>
                </a:lnTo>
                <a:lnTo>
                  <a:pt x="39400" y="0"/>
                </a:lnTo>
                <a:lnTo>
                  <a:pt x="11267" y="0"/>
                </a:lnTo>
                <a:moveTo>
                  <a:pt x="45000" y="0"/>
                </a:moveTo>
                <a:lnTo>
                  <a:pt x="45000" y="0"/>
                </a:lnTo>
                <a:lnTo>
                  <a:pt x="45000" y="24143"/>
                </a:lnTo>
                <a:lnTo>
                  <a:pt x="67533" y="24143"/>
                </a:lnTo>
                <a:lnTo>
                  <a:pt x="45000" y="0"/>
                </a:lnTo>
                <a:moveTo>
                  <a:pt x="96667" y="26357"/>
                </a:moveTo>
                <a:lnTo>
                  <a:pt x="96667" y="26357"/>
                </a:lnTo>
                <a:cubicBezTo>
                  <a:pt x="95156" y="24881"/>
                  <a:pt x="93511" y="24143"/>
                  <a:pt x="91733" y="24143"/>
                </a:cubicBezTo>
                <a:lnTo>
                  <a:pt x="91733" y="24143"/>
                </a:lnTo>
                <a:lnTo>
                  <a:pt x="91733" y="24143"/>
                </a:lnTo>
                <a:cubicBezTo>
                  <a:pt x="89867" y="24143"/>
                  <a:pt x="88178" y="24881"/>
                  <a:pt x="86667" y="26357"/>
                </a:cubicBezTo>
                <a:lnTo>
                  <a:pt x="86667" y="26357"/>
                </a:lnTo>
                <a:lnTo>
                  <a:pt x="81533" y="31857"/>
                </a:lnTo>
                <a:lnTo>
                  <a:pt x="94067" y="45214"/>
                </a:lnTo>
                <a:lnTo>
                  <a:pt x="99133" y="39714"/>
                </a:lnTo>
                <a:cubicBezTo>
                  <a:pt x="100556" y="38095"/>
                  <a:pt x="101267" y="36286"/>
                  <a:pt x="101267" y="34286"/>
                </a:cubicBezTo>
                <a:lnTo>
                  <a:pt x="101267" y="34286"/>
                </a:lnTo>
                <a:cubicBezTo>
                  <a:pt x="101267" y="32286"/>
                  <a:pt x="100556" y="30524"/>
                  <a:pt x="99133" y="29000"/>
                </a:cubicBezTo>
                <a:lnTo>
                  <a:pt x="99133" y="29000"/>
                </a:lnTo>
                <a:lnTo>
                  <a:pt x="96667" y="26357"/>
                </a:lnTo>
                <a:moveTo>
                  <a:pt x="54867" y="60429"/>
                </a:moveTo>
                <a:lnTo>
                  <a:pt x="54867" y="60429"/>
                </a:lnTo>
                <a:cubicBezTo>
                  <a:pt x="54156" y="61190"/>
                  <a:pt x="53689" y="62143"/>
                  <a:pt x="53467" y="63286"/>
                </a:cubicBezTo>
                <a:lnTo>
                  <a:pt x="53467" y="63286"/>
                </a:lnTo>
                <a:lnTo>
                  <a:pt x="50800" y="74571"/>
                </a:lnTo>
                <a:cubicBezTo>
                  <a:pt x="50578" y="75714"/>
                  <a:pt x="50822" y="76667"/>
                  <a:pt x="51533" y="77429"/>
                </a:cubicBezTo>
                <a:lnTo>
                  <a:pt x="51533" y="77429"/>
                </a:lnTo>
                <a:cubicBezTo>
                  <a:pt x="52200" y="78190"/>
                  <a:pt x="53067" y="78429"/>
                  <a:pt x="54133" y="78143"/>
                </a:cubicBezTo>
                <a:lnTo>
                  <a:pt x="54133" y="78143"/>
                </a:lnTo>
                <a:lnTo>
                  <a:pt x="64667" y="75357"/>
                </a:lnTo>
                <a:cubicBezTo>
                  <a:pt x="65733" y="75071"/>
                  <a:pt x="66622" y="74571"/>
                  <a:pt x="67333" y="73857"/>
                </a:cubicBezTo>
                <a:lnTo>
                  <a:pt x="67333" y="73857"/>
                </a:lnTo>
                <a:lnTo>
                  <a:pt x="90000" y="49500"/>
                </a:lnTo>
                <a:lnTo>
                  <a:pt x="77533" y="36143"/>
                </a:lnTo>
                <a:lnTo>
                  <a:pt x="54867" y="60429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55" name="el-1791615516714-5"/>
          <p:cNvSpPr txBox="1"/>
          <p:nvPr/>
        </p:nvSpPr>
        <p:spPr>
          <a:xfrm>
            <a:off x="400050" y="148233"/>
            <a:ext cx="190202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30505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发文字号与印章的规范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615518068-45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91615517552-1"/>
          <p:cNvCxnSpPr/>
          <p:nvPr/>
        </p:nvCxnSpPr>
        <p:spPr>
          <a:xfrm>
            <a:off x="0" y="21431"/>
            <a:ext cx="9144000" cy="914"/>
          </a:xfrm>
          <a:prstGeom prst="line">
            <a:avLst/>
          </a:prstGeom>
          <a:ln w="42863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el-1791615518045-43"/>
          <p:cNvPicPr/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85750" y="642938"/>
            <a:ext cx="14288" cy="3429000"/>
          </a:xfrm>
          <a:prstGeom prst="rect">
            <a:avLst/>
          </a:prstGeom>
          <a:ln>
            <a:noFill/>
          </a:ln>
        </p:spPr>
      </p:pic>
      <p:pic>
        <p:nvPicPr>
          <p:cNvPr id="5" name="el-1791615518046-44"/>
          <p:cNvPicPr/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843963" y="642938"/>
            <a:ext cx="14288" cy="3429000"/>
          </a:xfrm>
          <a:prstGeom prst="rect">
            <a:avLst/>
          </a:prstGeom>
          <a:ln>
            <a:noFill/>
          </a:ln>
        </p:spPr>
      </p:pic>
      <p:cxnSp>
        <p:nvCxnSpPr>
          <p:cNvPr id="6" name="el-1791615517557-2"/>
          <p:cNvCxnSpPr/>
          <p:nvPr/>
        </p:nvCxnSpPr>
        <p:spPr>
          <a:xfrm>
            <a:off x="4171950" y="2325291"/>
            <a:ext cx="800100" cy="914"/>
          </a:xfrm>
          <a:prstGeom prst="line">
            <a:avLst/>
          </a:prstGeom>
          <a:ln w="14288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615517561-6"/>
          <p:cNvSpPr/>
          <p:nvPr/>
        </p:nvSpPr>
        <p:spPr>
          <a:xfrm>
            <a:off x="2143125" y="3446859"/>
            <a:ext cx="48577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615517562-8"/>
          <p:cNvCxnSpPr/>
          <p:nvPr/>
        </p:nvCxnSpPr>
        <p:spPr>
          <a:xfrm>
            <a:off x="6993731" y="3446859"/>
            <a:ext cx="914" cy="457200"/>
          </a:xfrm>
          <a:prstGeom prst="line">
            <a:avLst/>
          </a:prstGeom>
          <a:ln w="14288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615517562-9"/>
          <p:cNvCxnSpPr/>
          <p:nvPr/>
        </p:nvCxnSpPr>
        <p:spPr>
          <a:xfrm>
            <a:off x="2150269" y="3446859"/>
            <a:ext cx="914" cy="457200"/>
          </a:xfrm>
          <a:prstGeom prst="line">
            <a:avLst/>
          </a:prstGeom>
          <a:ln w="14288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615517568-12"/>
          <p:cNvCxnSpPr/>
          <p:nvPr/>
        </p:nvCxnSpPr>
        <p:spPr>
          <a:xfrm>
            <a:off x="3714750" y="4218384"/>
            <a:ext cx="714375" cy="914"/>
          </a:xfrm>
          <a:prstGeom prst="line">
            <a:avLst/>
          </a:prstGeom>
          <a:ln w="14288" cap="flat">
            <a:solidFill>
              <a:srgbClr val="C0392B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615517571-15"/>
          <p:cNvSpPr/>
          <p:nvPr/>
        </p:nvSpPr>
        <p:spPr>
          <a:xfrm>
            <a:off x="4543425" y="4189809"/>
            <a:ext cx="57150" cy="57150"/>
          </a:xfrm>
          <a:prstGeom prst="ellipse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2" name="el-1791615517569-13"/>
          <p:cNvCxnSpPr/>
          <p:nvPr/>
        </p:nvCxnSpPr>
        <p:spPr>
          <a:xfrm>
            <a:off x="4714875" y="4218384"/>
            <a:ext cx="714375" cy="914"/>
          </a:xfrm>
          <a:prstGeom prst="line">
            <a:avLst/>
          </a:prstGeom>
          <a:ln w="14288" cap="flat">
            <a:solidFill>
              <a:srgbClr val="C0392B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615517559-4"/>
          <p:cNvSpPr txBox="1"/>
          <p:nvPr/>
        </p:nvSpPr>
        <p:spPr>
          <a:xfrm>
            <a:off x="3376025" y="1660922"/>
            <a:ext cx="2391839" cy="51435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algn="ctr">
              <a:srgbClr val="C0392B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4050" b="1" spc="338">
                <a:solidFill>
                  <a:srgbClr val="C0392B"/>
                </a:solidFill>
                <a:latin typeface="黑体"/>
                <a:ea typeface="黑体"/>
                <a:cs typeface="黑体"/>
              </a:rPr>
              <a:t>第二章</a:t>
            </a:r>
            <a:endParaRPr sz="4050" b="1" spc="338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615517558-3"/>
          <p:cNvSpPr txBox="1"/>
          <p:nvPr/>
        </p:nvSpPr>
        <p:spPr>
          <a:xfrm>
            <a:off x="1500188" y="2489597"/>
            <a:ext cx="6143625" cy="7858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3090"/>
              </a:lnSpc>
            </a:pPr>
            <a:r>
              <a:rPr sz="247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文种精讲</a:t>
            </a:r>
            <a:r>
              <a:rPr sz="2470" b="1" spc="113">
                <a:solidFill>
                  <a:srgbClr val="C0392B"/>
                </a:solidFill>
                <a:latin typeface="黑体"/>
                <a:ea typeface="黑体"/>
                <a:cs typeface="黑体"/>
              </a:rPr>
              <a:t>——常用文种的适用边界与写作要领</a:t>
            </a:r>
            <a:endParaRPr sz="2470" b="1" spc="113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5" name="el-1791615517560-5"/>
          <p:cNvSpPr txBox="1"/>
          <p:nvPr/>
        </p:nvSpPr>
        <p:spPr>
          <a:xfrm>
            <a:off x="2300288" y="3446859"/>
            <a:ext cx="4543425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790"/>
              </a:lnSpc>
            </a:pPr>
            <a:r>
              <a:rPr sz="1120">
                <a:solidFill>
                  <a:srgbClr val="4A4A4A"/>
                </a:solidFill>
                <a:latin typeface="FangSong"/>
                <a:ea typeface="FangSong"/>
                <a:cs typeface="FangSong"/>
              </a:rPr>
              <a:t>15种法定公文各司其职，选对文种是公文合格的第一步，也是进阶写作的基础。</a:t>
            </a:r>
            <a:endParaRPr sz="1120">
              <a:solidFill>
                <a:srgbClr val="4A4A4A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16" name="el-1791615517561-7"/>
          <p:cNvSpPr txBox="1"/>
          <p:nvPr/>
        </p:nvSpPr>
        <p:spPr>
          <a:xfrm>
            <a:off x="3348307" y="4318397"/>
            <a:ext cx="2447275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13">
                <a:solidFill>
                  <a:srgbClr val="7A6F5F"/>
                </a:solidFill>
                <a:latin typeface="FangSong"/>
                <a:ea typeface="FangSong"/>
                <a:cs typeface="FangSong"/>
              </a:rPr>
              <a:t>—— 第二章 · 文种精讲 ——</a:t>
            </a:r>
            <a:endParaRPr sz="900" spc="113">
              <a:solidFill>
                <a:srgbClr val="7A6F5F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17" name="el-1791615517565-10"/>
          <p:cNvSpPr/>
          <p:nvPr/>
        </p:nvSpPr>
        <p:spPr>
          <a:xfrm rot="-120000">
            <a:off x="4171950" y="660797"/>
            <a:ext cx="800100" cy="800100"/>
          </a:xfrm>
          <a:prstGeom prst="roundRect">
            <a:avLst>
              <a:gd name="adj" fmla="val 14286"/>
            </a:avLst>
          </a:prstGeom>
          <a:solidFill>
            <a:srgbClr val="C0392B">
              <a:alpha val="4000"/>
            </a:srgbClr>
          </a:solidFill>
          <a:ln w="21431" algn="in">
            <a:solidFill>
              <a:srgbClr val="C0392B"/>
            </a:solidFill>
            <a:prstDash val="solid"/>
          </a:ln>
          <a:effectLst>
            <a:outerShdw sx="107143" sy="107143" algn="ctr">
              <a:srgbClr val="C0392B">
                <a:alpha val="16000"/>
              </a:srgbClr>
            </a:outerShdw>
          </a:effectLst>
        </p:spPr>
        <p:txBody>
          <a:bodyPr/>
          <a:lstStyle/>
          <a:p/>
        </p:txBody>
      </p:sp>
      <p:sp>
        <p:nvSpPr>
          <p:cNvPr id="18" name="el-1791615517567-11"/>
          <p:cNvSpPr/>
          <p:nvPr/>
        </p:nvSpPr>
        <p:spPr>
          <a:xfrm rot="-120000">
            <a:off x="4834524" y="1297941"/>
            <a:ext cx="228600" cy="228600"/>
          </a:xfrm>
          <a:prstGeom prst="ellipse">
            <a:avLst/>
          </a:prstGeom>
          <a:solidFill>
            <a:srgbClr val="C0392B"/>
          </a:solidFill>
          <a:ln w="14288" algn="in">
            <a:solidFill>
              <a:srgbClr val="F7F5F0"/>
            </a:solidFill>
            <a:prstDash val="solid"/>
          </a:ln>
          <a:effectLst>
            <a:outerShdw sx="106250" sy="106250" algn="ctr">
              <a:srgbClr val="C0392B">
                <a:alpha val="100000"/>
              </a:srgbClr>
            </a:outerShdw>
          </a:effectLst>
        </p:spPr>
        <p:txBody>
          <a:bodyPr/>
          <a:lstStyle/>
          <a:p/>
        </p:txBody>
      </p:sp>
      <p:sp>
        <p:nvSpPr>
          <p:cNvPr id="19" name="el-1791615517567-11__text"/>
          <p:cNvSpPr txBox="1"/>
          <p:nvPr/>
        </p:nvSpPr>
        <p:spPr>
          <a:xfrm>
            <a:off x="4834524" y="1297941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F7F5F0"/>
                </a:solidFill>
                <a:latin typeface="黑体"/>
                <a:ea typeface="黑体"/>
                <a:cs typeface="黑体"/>
              </a:rPr>
              <a:t>贰</a:t>
            </a:r>
            <a:endParaRPr sz="1010" b="1">
              <a:solidFill>
                <a:srgbClr val="F7F5F0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615517569-14"/>
          <p:cNvSpPr txBox="1"/>
          <p:nvPr/>
        </p:nvSpPr>
        <p:spPr>
          <a:xfrm>
            <a:off x="3984751" y="846925"/>
            <a:ext cx="1174387" cy="4278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250" b="1" spc="225">
                <a:solidFill>
                  <a:srgbClr val="C0392B"/>
                </a:solidFill>
                <a:latin typeface="黑体"/>
                <a:ea typeface="黑体"/>
                <a:cs typeface="黑体"/>
              </a:rPr>
              <a:t>02</a:t>
            </a:r>
            <a:endParaRPr sz="2250" b="1" spc="225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615518185-47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91615517784-1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615518155-46"/>
          <p:cNvSpPr/>
          <p:nvPr/>
        </p:nvSpPr>
        <p:spPr>
          <a:xfrm>
            <a:off x="400050" y="206276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533" y="10583"/>
                </a:moveTo>
                <a:lnTo>
                  <a:pt x="36533" y="10583"/>
                </a:lnTo>
                <a:cubicBezTo>
                  <a:pt x="36667" y="7639"/>
                  <a:pt x="37489" y="5139"/>
                  <a:pt x="39000" y="3083"/>
                </a:cubicBezTo>
                <a:lnTo>
                  <a:pt x="39000" y="3083"/>
                </a:lnTo>
                <a:lnTo>
                  <a:pt x="39000" y="3083"/>
                </a:lnTo>
                <a:cubicBezTo>
                  <a:pt x="40644" y="1194"/>
                  <a:pt x="42644" y="167"/>
                  <a:pt x="45000" y="0"/>
                </a:cubicBezTo>
                <a:lnTo>
                  <a:pt x="45000" y="0"/>
                </a:lnTo>
                <a:lnTo>
                  <a:pt x="56267" y="0"/>
                </a:lnTo>
                <a:cubicBezTo>
                  <a:pt x="58578" y="167"/>
                  <a:pt x="60556" y="1194"/>
                  <a:pt x="62200" y="3083"/>
                </a:cubicBezTo>
                <a:lnTo>
                  <a:pt x="62200" y="3083"/>
                </a:lnTo>
                <a:cubicBezTo>
                  <a:pt x="63756" y="5139"/>
                  <a:pt x="64578" y="7639"/>
                  <a:pt x="64667" y="10583"/>
                </a:cubicBezTo>
                <a:lnTo>
                  <a:pt x="64667" y="10583"/>
                </a:lnTo>
                <a:lnTo>
                  <a:pt x="64667" y="24583"/>
                </a:lnTo>
                <a:cubicBezTo>
                  <a:pt x="64578" y="27528"/>
                  <a:pt x="63756" y="30028"/>
                  <a:pt x="62200" y="32083"/>
                </a:cubicBezTo>
                <a:lnTo>
                  <a:pt x="62200" y="32083"/>
                </a:lnTo>
                <a:cubicBezTo>
                  <a:pt x="60556" y="33972"/>
                  <a:pt x="58578" y="35000"/>
                  <a:pt x="56267" y="35167"/>
                </a:cubicBezTo>
                <a:lnTo>
                  <a:pt x="56267" y="35167"/>
                </a:lnTo>
                <a:lnTo>
                  <a:pt x="54867" y="35167"/>
                </a:lnTo>
                <a:lnTo>
                  <a:pt x="54867" y="43917"/>
                </a:lnTo>
                <a:lnTo>
                  <a:pt x="81533" y="43917"/>
                </a:lnTo>
                <a:cubicBezTo>
                  <a:pt x="84378" y="44083"/>
                  <a:pt x="86733" y="45278"/>
                  <a:pt x="88600" y="47500"/>
                </a:cubicBezTo>
                <a:lnTo>
                  <a:pt x="88600" y="47500"/>
                </a:lnTo>
                <a:cubicBezTo>
                  <a:pt x="90333" y="49833"/>
                  <a:pt x="91267" y="52750"/>
                  <a:pt x="91400" y="56250"/>
                </a:cubicBezTo>
                <a:lnTo>
                  <a:pt x="91400" y="56250"/>
                </a:lnTo>
                <a:lnTo>
                  <a:pt x="91400" y="63250"/>
                </a:lnTo>
                <a:lnTo>
                  <a:pt x="92800" y="63250"/>
                </a:lnTo>
                <a:cubicBezTo>
                  <a:pt x="95156" y="63417"/>
                  <a:pt x="97156" y="64444"/>
                  <a:pt x="98800" y="66333"/>
                </a:cubicBezTo>
                <a:lnTo>
                  <a:pt x="98800" y="66333"/>
                </a:lnTo>
                <a:cubicBezTo>
                  <a:pt x="100311" y="68389"/>
                  <a:pt x="101133" y="70889"/>
                  <a:pt x="101267" y="73833"/>
                </a:cubicBezTo>
                <a:lnTo>
                  <a:pt x="101267" y="73833"/>
                </a:lnTo>
                <a:lnTo>
                  <a:pt x="101267" y="87917"/>
                </a:lnTo>
                <a:cubicBezTo>
                  <a:pt x="101133" y="90806"/>
                  <a:pt x="100311" y="93278"/>
                  <a:pt x="98800" y="95333"/>
                </a:cubicBezTo>
                <a:lnTo>
                  <a:pt x="98800" y="95333"/>
                </a:lnTo>
                <a:cubicBezTo>
                  <a:pt x="97156" y="97278"/>
                  <a:pt x="95156" y="98306"/>
                  <a:pt x="92800" y="98417"/>
                </a:cubicBezTo>
                <a:lnTo>
                  <a:pt x="92800" y="98417"/>
                </a:lnTo>
                <a:lnTo>
                  <a:pt x="81533" y="98417"/>
                </a:lnTo>
                <a:cubicBezTo>
                  <a:pt x="79222" y="98306"/>
                  <a:pt x="77244" y="97278"/>
                  <a:pt x="75600" y="95333"/>
                </a:cubicBezTo>
                <a:lnTo>
                  <a:pt x="75600" y="95333"/>
                </a:lnTo>
                <a:cubicBezTo>
                  <a:pt x="74089" y="93278"/>
                  <a:pt x="73267" y="90806"/>
                  <a:pt x="73133" y="87917"/>
                </a:cubicBezTo>
                <a:lnTo>
                  <a:pt x="73133" y="87917"/>
                </a:lnTo>
                <a:lnTo>
                  <a:pt x="73133" y="73833"/>
                </a:lnTo>
                <a:cubicBezTo>
                  <a:pt x="73267" y="70889"/>
                  <a:pt x="74089" y="68389"/>
                  <a:pt x="75600" y="66333"/>
                </a:cubicBezTo>
                <a:lnTo>
                  <a:pt x="75600" y="66333"/>
                </a:lnTo>
                <a:cubicBezTo>
                  <a:pt x="77244" y="64444"/>
                  <a:pt x="79222" y="63417"/>
                  <a:pt x="81533" y="63250"/>
                </a:cubicBezTo>
                <a:lnTo>
                  <a:pt x="81533" y="63250"/>
                </a:lnTo>
                <a:lnTo>
                  <a:pt x="83000" y="63250"/>
                </a:lnTo>
                <a:lnTo>
                  <a:pt x="83000" y="56250"/>
                </a:lnTo>
                <a:cubicBezTo>
                  <a:pt x="82867" y="55250"/>
                  <a:pt x="82378" y="54667"/>
                  <a:pt x="81533" y="54500"/>
                </a:cubicBezTo>
                <a:lnTo>
                  <a:pt x="81533" y="54500"/>
                </a:lnTo>
                <a:lnTo>
                  <a:pt x="54867" y="54500"/>
                </a:lnTo>
                <a:lnTo>
                  <a:pt x="54867" y="63250"/>
                </a:lnTo>
                <a:lnTo>
                  <a:pt x="56267" y="63250"/>
                </a:lnTo>
                <a:cubicBezTo>
                  <a:pt x="58578" y="63417"/>
                  <a:pt x="60556" y="64444"/>
                  <a:pt x="62200" y="66333"/>
                </a:cubicBezTo>
                <a:lnTo>
                  <a:pt x="62200" y="66333"/>
                </a:lnTo>
                <a:cubicBezTo>
                  <a:pt x="63756" y="68389"/>
                  <a:pt x="64578" y="70889"/>
                  <a:pt x="64667" y="73833"/>
                </a:cubicBezTo>
                <a:lnTo>
                  <a:pt x="64667" y="73833"/>
                </a:lnTo>
                <a:lnTo>
                  <a:pt x="64667" y="87917"/>
                </a:lnTo>
                <a:cubicBezTo>
                  <a:pt x="64578" y="90806"/>
                  <a:pt x="63756" y="93278"/>
                  <a:pt x="62200" y="95333"/>
                </a:cubicBezTo>
                <a:lnTo>
                  <a:pt x="62200" y="95333"/>
                </a:lnTo>
                <a:cubicBezTo>
                  <a:pt x="60556" y="97278"/>
                  <a:pt x="58578" y="98306"/>
                  <a:pt x="56267" y="98417"/>
                </a:cubicBezTo>
                <a:lnTo>
                  <a:pt x="56267" y="98417"/>
                </a:lnTo>
                <a:lnTo>
                  <a:pt x="45000" y="98417"/>
                </a:lnTo>
                <a:cubicBezTo>
                  <a:pt x="42644" y="98306"/>
                  <a:pt x="40644" y="97278"/>
                  <a:pt x="39000" y="95333"/>
                </a:cubicBezTo>
                <a:lnTo>
                  <a:pt x="39000" y="95333"/>
                </a:lnTo>
                <a:cubicBezTo>
                  <a:pt x="37489" y="93278"/>
                  <a:pt x="36667" y="90806"/>
                  <a:pt x="36533" y="87917"/>
                </a:cubicBezTo>
                <a:lnTo>
                  <a:pt x="36533" y="87917"/>
                </a:lnTo>
                <a:lnTo>
                  <a:pt x="36533" y="73833"/>
                </a:lnTo>
                <a:cubicBezTo>
                  <a:pt x="36667" y="70889"/>
                  <a:pt x="37489" y="68389"/>
                  <a:pt x="39000" y="66333"/>
                </a:cubicBezTo>
                <a:lnTo>
                  <a:pt x="39000" y="66333"/>
                </a:lnTo>
                <a:cubicBezTo>
                  <a:pt x="40644" y="64444"/>
                  <a:pt x="42644" y="63417"/>
                  <a:pt x="45000" y="63250"/>
                </a:cubicBezTo>
                <a:lnTo>
                  <a:pt x="45000" y="63250"/>
                </a:lnTo>
                <a:lnTo>
                  <a:pt x="46400" y="63250"/>
                </a:lnTo>
                <a:lnTo>
                  <a:pt x="46400" y="54500"/>
                </a:lnTo>
                <a:lnTo>
                  <a:pt x="19667" y="54500"/>
                </a:lnTo>
                <a:cubicBezTo>
                  <a:pt x="18867" y="54667"/>
                  <a:pt x="18400" y="55250"/>
                  <a:pt x="18267" y="56250"/>
                </a:cubicBezTo>
                <a:lnTo>
                  <a:pt x="18267" y="56250"/>
                </a:lnTo>
                <a:lnTo>
                  <a:pt x="18267" y="63250"/>
                </a:lnTo>
                <a:lnTo>
                  <a:pt x="19667" y="63250"/>
                </a:lnTo>
                <a:cubicBezTo>
                  <a:pt x="22022" y="63417"/>
                  <a:pt x="24022" y="64444"/>
                  <a:pt x="25667" y="66333"/>
                </a:cubicBezTo>
                <a:lnTo>
                  <a:pt x="25667" y="66333"/>
                </a:lnTo>
                <a:cubicBezTo>
                  <a:pt x="27178" y="68389"/>
                  <a:pt x="28000" y="70889"/>
                  <a:pt x="28133" y="73833"/>
                </a:cubicBezTo>
                <a:lnTo>
                  <a:pt x="28133" y="73833"/>
                </a:lnTo>
                <a:lnTo>
                  <a:pt x="28133" y="87917"/>
                </a:lnTo>
                <a:cubicBezTo>
                  <a:pt x="28000" y="90806"/>
                  <a:pt x="27178" y="93278"/>
                  <a:pt x="25667" y="95333"/>
                </a:cubicBezTo>
                <a:lnTo>
                  <a:pt x="25667" y="95333"/>
                </a:lnTo>
                <a:cubicBezTo>
                  <a:pt x="24022" y="97278"/>
                  <a:pt x="22022" y="98306"/>
                  <a:pt x="19667" y="98417"/>
                </a:cubicBezTo>
                <a:lnTo>
                  <a:pt x="19667" y="98417"/>
                </a:lnTo>
                <a:lnTo>
                  <a:pt x="8467" y="98417"/>
                </a:lnTo>
                <a:cubicBezTo>
                  <a:pt x="6111" y="98306"/>
                  <a:pt x="4111" y="97278"/>
                  <a:pt x="2467" y="95333"/>
                </a:cubicBezTo>
                <a:lnTo>
                  <a:pt x="2467" y="95333"/>
                </a:lnTo>
                <a:cubicBezTo>
                  <a:pt x="956" y="93278"/>
                  <a:pt x="133" y="90806"/>
                  <a:pt x="0" y="87917"/>
                </a:cubicBezTo>
                <a:lnTo>
                  <a:pt x="0" y="87917"/>
                </a:lnTo>
                <a:lnTo>
                  <a:pt x="0" y="73833"/>
                </a:lnTo>
                <a:cubicBezTo>
                  <a:pt x="133" y="70889"/>
                  <a:pt x="956" y="68389"/>
                  <a:pt x="2467" y="66333"/>
                </a:cubicBezTo>
                <a:lnTo>
                  <a:pt x="2467" y="66333"/>
                </a:lnTo>
                <a:cubicBezTo>
                  <a:pt x="4111" y="64444"/>
                  <a:pt x="6111" y="63417"/>
                  <a:pt x="8467" y="63250"/>
                </a:cubicBezTo>
                <a:lnTo>
                  <a:pt x="8467" y="63250"/>
                </a:lnTo>
                <a:lnTo>
                  <a:pt x="9867" y="63250"/>
                </a:lnTo>
                <a:lnTo>
                  <a:pt x="9867" y="56250"/>
                </a:lnTo>
                <a:cubicBezTo>
                  <a:pt x="9956" y="52750"/>
                  <a:pt x="10889" y="49833"/>
                  <a:pt x="12667" y="47500"/>
                </a:cubicBezTo>
                <a:lnTo>
                  <a:pt x="12667" y="47500"/>
                </a:lnTo>
                <a:cubicBezTo>
                  <a:pt x="14533" y="45278"/>
                  <a:pt x="16867" y="44083"/>
                  <a:pt x="19667" y="43917"/>
                </a:cubicBezTo>
                <a:lnTo>
                  <a:pt x="19667" y="43917"/>
                </a:lnTo>
                <a:lnTo>
                  <a:pt x="46400" y="43917"/>
                </a:lnTo>
                <a:lnTo>
                  <a:pt x="46400" y="35167"/>
                </a:lnTo>
                <a:lnTo>
                  <a:pt x="45000" y="35167"/>
                </a:lnTo>
                <a:cubicBezTo>
                  <a:pt x="42644" y="35000"/>
                  <a:pt x="40644" y="33972"/>
                  <a:pt x="39000" y="32083"/>
                </a:cubicBezTo>
                <a:lnTo>
                  <a:pt x="39000" y="32083"/>
                </a:lnTo>
                <a:cubicBezTo>
                  <a:pt x="37489" y="30028"/>
                  <a:pt x="36667" y="27528"/>
                  <a:pt x="36533" y="24583"/>
                </a:cubicBezTo>
                <a:lnTo>
                  <a:pt x="36533" y="24583"/>
                </a:lnTo>
                <a:lnTo>
                  <a:pt x="36533" y="1058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615517797-10"/>
          <p:cNvSpPr/>
          <p:nvPr/>
        </p:nvSpPr>
        <p:spPr>
          <a:xfrm>
            <a:off x="400050" y="1310878"/>
            <a:ext cx="2686050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6" name="el-1791615517808-20"/>
          <p:cNvCxnSpPr/>
          <p:nvPr/>
        </p:nvCxnSpPr>
        <p:spPr>
          <a:xfrm>
            <a:off x="550069" y="1771650"/>
            <a:ext cx="2386013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615517819-30"/>
          <p:cNvSpPr/>
          <p:nvPr/>
        </p:nvSpPr>
        <p:spPr>
          <a:xfrm>
            <a:off x="550069" y="1450181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615518233-52"/>
          <p:cNvSpPr/>
          <p:nvPr/>
        </p:nvSpPr>
        <p:spPr>
          <a:xfrm>
            <a:off x="633561" y="1510903"/>
            <a:ext cx="75902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625" y="96385"/>
                </a:moveTo>
                <a:lnTo>
                  <a:pt x="42625" y="96385"/>
                </a:lnTo>
                <a:cubicBezTo>
                  <a:pt x="44708" y="97513"/>
                  <a:pt x="47083" y="98077"/>
                  <a:pt x="49750" y="98077"/>
                </a:cubicBezTo>
                <a:lnTo>
                  <a:pt x="49750" y="98077"/>
                </a:lnTo>
                <a:lnTo>
                  <a:pt x="49750" y="98077"/>
                </a:lnTo>
                <a:cubicBezTo>
                  <a:pt x="52500" y="98077"/>
                  <a:pt x="54917" y="97513"/>
                  <a:pt x="57000" y="96385"/>
                </a:cubicBezTo>
                <a:lnTo>
                  <a:pt x="57000" y="96385"/>
                </a:lnTo>
                <a:lnTo>
                  <a:pt x="96750" y="71846"/>
                </a:lnTo>
                <a:cubicBezTo>
                  <a:pt x="98667" y="70564"/>
                  <a:pt x="99625" y="69103"/>
                  <a:pt x="99625" y="67462"/>
                </a:cubicBezTo>
                <a:lnTo>
                  <a:pt x="99625" y="67462"/>
                </a:lnTo>
                <a:cubicBezTo>
                  <a:pt x="99625" y="65769"/>
                  <a:pt x="98667" y="64282"/>
                  <a:pt x="96750" y="63000"/>
                </a:cubicBezTo>
                <a:lnTo>
                  <a:pt x="96750" y="63000"/>
                </a:lnTo>
                <a:cubicBezTo>
                  <a:pt x="94750" y="61872"/>
                  <a:pt x="92375" y="61308"/>
                  <a:pt x="89625" y="61308"/>
                </a:cubicBezTo>
                <a:lnTo>
                  <a:pt x="89625" y="61308"/>
                </a:lnTo>
                <a:cubicBezTo>
                  <a:pt x="86958" y="61308"/>
                  <a:pt x="84583" y="61872"/>
                  <a:pt x="82500" y="63000"/>
                </a:cubicBezTo>
                <a:lnTo>
                  <a:pt x="82500" y="63000"/>
                </a:lnTo>
                <a:lnTo>
                  <a:pt x="59750" y="77231"/>
                </a:lnTo>
                <a:lnTo>
                  <a:pt x="59750" y="6154"/>
                </a:lnTo>
                <a:cubicBezTo>
                  <a:pt x="59750" y="4359"/>
                  <a:pt x="58833" y="2872"/>
                  <a:pt x="57000" y="1692"/>
                </a:cubicBezTo>
                <a:lnTo>
                  <a:pt x="57000" y="1692"/>
                </a:lnTo>
                <a:cubicBezTo>
                  <a:pt x="55083" y="564"/>
                  <a:pt x="52667" y="0"/>
                  <a:pt x="49750" y="0"/>
                </a:cubicBezTo>
                <a:lnTo>
                  <a:pt x="49750" y="0"/>
                </a:lnTo>
                <a:cubicBezTo>
                  <a:pt x="46917" y="0"/>
                  <a:pt x="44542" y="564"/>
                  <a:pt x="42625" y="1692"/>
                </a:cubicBezTo>
                <a:lnTo>
                  <a:pt x="42625" y="1692"/>
                </a:lnTo>
                <a:cubicBezTo>
                  <a:pt x="40792" y="2872"/>
                  <a:pt x="39875" y="4359"/>
                  <a:pt x="39875" y="6154"/>
                </a:cubicBezTo>
                <a:lnTo>
                  <a:pt x="39875" y="6154"/>
                </a:lnTo>
                <a:lnTo>
                  <a:pt x="39875" y="77231"/>
                </a:lnTo>
                <a:lnTo>
                  <a:pt x="17125" y="63000"/>
                </a:lnTo>
                <a:cubicBezTo>
                  <a:pt x="15042" y="61872"/>
                  <a:pt x="12667" y="61308"/>
                  <a:pt x="10000" y="61308"/>
                </a:cubicBezTo>
                <a:lnTo>
                  <a:pt x="10000" y="61308"/>
                </a:lnTo>
                <a:cubicBezTo>
                  <a:pt x="7250" y="61308"/>
                  <a:pt x="4833" y="61872"/>
                  <a:pt x="2750" y="63000"/>
                </a:cubicBezTo>
                <a:lnTo>
                  <a:pt x="2750" y="63000"/>
                </a:lnTo>
                <a:cubicBezTo>
                  <a:pt x="917" y="64282"/>
                  <a:pt x="0" y="65769"/>
                  <a:pt x="0" y="67462"/>
                </a:cubicBezTo>
                <a:lnTo>
                  <a:pt x="0" y="67462"/>
                </a:lnTo>
                <a:cubicBezTo>
                  <a:pt x="0" y="69103"/>
                  <a:pt x="917" y="70564"/>
                  <a:pt x="2750" y="71846"/>
                </a:cubicBezTo>
                <a:lnTo>
                  <a:pt x="2750" y="71846"/>
                </a:lnTo>
                <a:lnTo>
                  <a:pt x="42625" y="9638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615517829-34"/>
          <p:cNvSpPr/>
          <p:nvPr/>
        </p:nvSpPr>
        <p:spPr>
          <a:xfrm>
            <a:off x="550069" y="1903809"/>
            <a:ext cx="400050" cy="2271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el-1791615517830-36"/>
          <p:cNvSpPr/>
          <p:nvPr/>
        </p:nvSpPr>
        <p:spPr>
          <a:xfrm>
            <a:off x="992981" y="1903809"/>
            <a:ext cx="400050" cy="2271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615517831-38"/>
          <p:cNvSpPr/>
          <p:nvPr/>
        </p:nvSpPr>
        <p:spPr>
          <a:xfrm>
            <a:off x="1435894" y="1903809"/>
            <a:ext cx="400050" cy="2271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615517832-40"/>
          <p:cNvSpPr/>
          <p:nvPr/>
        </p:nvSpPr>
        <p:spPr>
          <a:xfrm>
            <a:off x="1878806" y="1903809"/>
            <a:ext cx="400050" cy="2271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615517833-42"/>
          <p:cNvSpPr/>
          <p:nvPr/>
        </p:nvSpPr>
        <p:spPr>
          <a:xfrm>
            <a:off x="2321719" y="1903809"/>
            <a:ext cx="400050" cy="2271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615517834-44"/>
          <p:cNvSpPr/>
          <p:nvPr/>
        </p:nvSpPr>
        <p:spPr>
          <a:xfrm>
            <a:off x="550069" y="2188108"/>
            <a:ext cx="400050" cy="2271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el-1791615517836-46"/>
          <p:cNvSpPr/>
          <p:nvPr/>
        </p:nvSpPr>
        <p:spPr>
          <a:xfrm>
            <a:off x="992981" y="2188108"/>
            <a:ext cx="400050" cy="2271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sp>
        <p:nvSpPr>
          <p:cNvPr id="16" name="el-1791615517837-48"/>
          <p:cNvSpPr/>
          <p:nvPr/>
        </p:nvSpPr>
        <p:spPr>
          <a:xfrm>
            <a:off x="1435894" y="2188108"/>
            <a:ext cx="400050" cy="2271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sp>
        <p:nvSpPr>
          <p:cNvPr id="17" name="el-1791615517838-50"/>
          <p:cNvSpPr/>
          <p:nvPr/>
        </p:nvSpPr>
        <p:spPr>
          <a:xfrm>
            <a:off x="1878806" y="2188108"/>
            <a:ext cx="400050" cy="2271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8" name="el-1791615517805-15"/>
          <p:cNvCxnSpPr/>
          <p:nvPr/>
        </p:nvCxnSpPr>
        <p:spPr>
          <a:xfrm>
            <a:off x="550069" y="2964656"/>
            <a:ext cx="2386013" cy="914"/>
          </a:xfrm>
          <a:prstGeom prst="line">
            <a:avLst/>
          </a:prstGeom>
          <a:ln w="7144" cap="flat">
            <a:solidFill>
              <a:srgbClr val="D8D2C7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615517798-11"/>
          <p:cNvSpPr/>
          <p:nvPr/>
        </p:nvSpPr>
        <p:spPr>
          <a:xfrm>
            <a:off x="3228975" y="1310878"/>
            <a:ext cx="2686050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0" name="el-1791615517809-21"/>
          <p:cNvCxnSpPr/>
          <p:nvPr/>
        </p:nvCxnSpPr>
        <p:spPr>
          <a:xfrm>
            <a:off x="3378994" y="1771650"/>
            <a:ext cx="2386013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615517820-31"/>
          <p:cNvSpPr/>
          <p:nvPr/>
        </p:nvSpPr>
        <p:spPr>
          <a:xfrm>
            <a:off x="3378994" y="1450181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66E3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615518234-53"/>
          <p:cNvSpPr/>
          <p:nvPr/>
        </p:nvSpPr>
        <p:spPr>
          <a:xfrm>
            <a:off x="3439716" y="1533674"/>
            <a:ext cx="121444" cy="759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385" y="57000"/>
                </a:moveTo>
                <a:lnTo>
                  <a:pt x="96385" y="57000"/>
                </a:lnTo>
                <a:cubicBezTo>
                  <a:pt x="97513" y="54917"/>
                  <a:pt x="98077" y="52500"/>
                  <a:pt x="98077" y="49750"/>
                </a:cubicBezTo>
                <a:lnTo>
                  <a:pt x="98077" y="49750"/>
                </a:lnTo>
                <a:lnTo>
                  <a:pt x="98077" y="49750"/>
                </a:lnTo>
                <a:cubicBezTo>
                  <a:pt x="98077" y="47083"/>
                  <a:pt x="97513" y="44708"/>
                  <a:pt x="96385" y="42625"/>
                </a:cubicBezTo>
                <a:lnTo>
                  <a:pt x="96385" y="42625"/>
                </a:lnTo>
                <a:lnTo>
                  <a:pt x="71846" y="2750"/>
                </a:lnTo>
                <a:cubicBezTo>
                  <a:pt x="70564" y="917"/>
                  <a:pt x="69103" y="0"/>
                  <a:pt x="67462" y="0"/>
                </a:cubicBezTo>
                <a:lnTo>
                  <a:pt x="67462" y="0"/>
                </a:lnTo>
                <a:cubicBezTo>
                  <a:pt x="65769" y="0"/>
                  <a:pt x="64282" y="917"/>
                  <a:pt x="63000" y="2750"/>
                </a:cubicBezTo>
                <a:lnTo>
                  <a:pt x="63000" y="2750"/>
                </a:lnTo>
                <a:cubicBezTo>
                  <a:pt x="61872" y="4833"/>
                  <a:pt x="61308" y="7250"/>
                  <a:pt x="61308" y="10000"/>
                </a:cubicBezTo>
                <a:lnTo>
                  <a:pt x="61308" y="10000"/>
                </a:lnTo>
                <a:cubicBezTo>
                  <a:pt x="61308" y="12667"/>
                  <a:pt x="61872" y="15042"/>
                  <a:pt x="63000" y="17125"/>
                </a:cubicBezTo>
                <a:lnTo>
                  <a:pt x="63000" y="17125"/>
                </a:lnTo>
                <a:lnTo>
                  <a:pt x="77231" y="39875"/>
                </a:lnTo>
                <a:lnTo>
                  <a:pt x="6154" y="39875"/>
                </a:lnTo>
                <a:cubicBezTo>
                  <a:pt x="4359" y="39875"/>
                  <a:pt x="2872" y="40792"/>
                  <a:pt x="1692" y="42625"/>
                </a:cubicBezTo>
                <a:lnTo>
                  <a:pt x="1692" y="42625"/>
                </a:lnTo>
                <a:cubicBezTo>
                  <a:pt x="564" y="44542"/>
                  <a:pt x="0" y="46917"/>
                  <a:pt x="0" y="49750"/>
                </a:cubicBezTo>
                <a:lnTo>
                  <a:pt x="0" y="49750"/>
                </a:lnTo>
                <a:cubicBezTo>
                  <a:pt x="0" y="52667"/>
                  <a:pt x="564" y="55083"/>
                  <a:pt x="1692" y="57000"/>
                </a:cubicBezTo>
                <a:lnTo>
                  <a:pt x="1692" y="57000"/>
                </a:lnTo>
                <a:cubicBezTo>
                  <a:pt x="2872" y="58833"/>
                  <a:pt x="4359" y="59750"/>
                  <a:pt x="6154" y="59750"/>
                </a:cubicBezTo>
                <a:lnTo>
                  <a:pt x="6154" y="59750"/>
                </a:lnTo>
                <a:lnTo>
                  <a:pt x="77231" y="59750"/>
                </a:lnTo>
                <a:lnTo>
                  <a:pt x="63000" y="82500"/>
                </a:lnTo>
                <a:cubicBezTo>
                  <a:pt x="61872" y="84583"/>
                  <a:pt x="61308" y="86958"/>
                  <a:pt x="61308" y="89625"/>
                </a:cubicBezTo>
                <a:lnTo>
                  <a:pt x="61308" y="89625"/>
                </a:lnTo>
                <a:cubicBezTo>
                  <a:pt x="61308" y="92375"/>
                  <a:pt x="61872" y="94750"/>
                  <a:pt x="63000" y="96750"/>
                </a:cubicBezTo>
                <a:lnTo>
                  <a:pt x="63000" y="96750"/>
                </a:lnTo>
                <a:cubicBezTo>
                  <a:pt x="64282" y="98667"/>
                  <a:pt x="65769" y="99625"/>
                  <a:pt x="67462" y="99625"/>
                </a:cubicBezTo>
                <a:lnTo>
                  <a:pt x="67462" y="99625"/>
                </a:lnTo>
                <a:cubicBezTo>
                  <a:pt x="69103" y="99625"/>
                  <a:pt x="70564" y="98667"/>
                  <a:pt x="71846" y="96750"/>
                </a:cubicBezTo>
                <a:lnTo>
                  <a:pt x="71846" y="96750"/>
                </a:lnTo>
                <a:lnTo>
                  <a:pt x="96385" y="57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615517839-52"/>
          <p:cNvSpPr/>
          <p:nvPr/>
        </p:nvSpPr>
        <p:spPr>
          <a:xfrm>
            <a:off x="3378994" y="1946672"/>
            <a:ext cx="528638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66E3A"/>
          </a:solidFill>
          <a:ln w="7144" algn="in">
            <a:solidFill>
              <a:srgbClr val="566E3A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4" name="el-1791615517806-18"/>
          <p:cNvCxnSpPr/>
          <p:nvPr/>
        </p:nvCxnSpPr>
        <p:spPr>
          <a:xfrm>
            <a:off x="3378994" y="3114675"/>
            <a:ext cx="2386013" cy="914"/>
          </a:xfrm>
          <a:prstGeom prst="line">
            <a:avLst/>
          </a:prstGeom>
          <a:ln w="7144" cap="flat">
            <a:solidFill>
              <a:srgbClr val="D8D2C7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615517799-12"/>
          <p:cNvSpPr/>
          <p:nvPr/>
        </p:nvSpPr>
        <p:spPr>
          <a:xfrm>
            <a:off x="6057900" y="1310878"/>
            <a:ext cx="2686050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6" name="el-1791615517810-22"/>
          <p:cNvCxnSpPr/>
          <p:nvPr/>
        </p:nvCxnSpPr>
        <p:spPr>
          <a:xfrm>
            <a:off x="6207919" y="1771650"/>
            <a:ext cx="2386013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91615517821-32"/>
          <p:cNvSpPr/>
          <p:nvPr/>
        </p:nvSpPr>
        <p:spPr>
          <a:xfrm>
            <a:off x="6207919" y="1450181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8" name="el-1791615518236-54"/>
          <p:cNvSpPr/>
          <p:nvPr/>
        </p:nvSpPr>
        <p:spPr>
          <a:xfrm>
            <a:off x="6291411" y="1510903"/>
            <a:ext cx="75902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000" y="1692"/>
                </a:moveTo>
                <a:lnTo>
                  <a:pt x="57000" y="1692"/>
                </a:lnTo>
                <a:cubicBezTo>
                  <a:pt x="54917" y="564"/>
                  <a:pt x="52500" y="0"/>
                  <a:pt x="49750" y="0"/>
                </a:cubicBezTo>
                <a:lnTo>
                  <a:pt x="49750" y="0"/>
                </a:lnTo>
                <a:lnTo>
                  <a:pt x="49750" y="0"/>
                </a:lnTo>
                <a:cubicBezTo>
                  <a:pt x="47083" y="0"/>
                  <a:pt x="44708" y="564"/>
                  <a:pt x="42625" y="1692"/>
                </a:cubicBezTo>
                <a:lnTo>
                  <a:pt x="42625" y="1692"/>
                </a:lnTo>
                <a:lnTo>
                  <a:pt x="2750" y="26231"/>
                </a:lnTo>
                <a:cubicBezTo>
                  <a:pt x="917" y="27513"/>
                  <a:pt x="0" y="28974"/>
                  <a:pt x="0" y="30615"/>
                </a:cubicBezTo>
                <a:lnTo>
                  <a:pt x="0" y="30615"/>
                </a:lnTo>
                <a:cubicBezTo>
                  <a:pt x="0" y="32308"/>
                  <a:pt x="917" y="33795"/>
                  <a:pt x="2750" y="35077"/>
                </a:cubicBezTo>
                <a:lnTo>
                  <a:pt x="2750" y="35077"/>
                </a:lnTo>
                <a:cubicBezTo>
                  <a:pt x="4833" y="36205"/>
                  <a:pt x="7250" y="36769"/>
                  <a:pt x="10000" y="36769"/>
                </a:cubicBezTo>
                <a:lnTo>
                  <a:pt x="10000" y="36769"/>
                </a:lnTo>
                <a:cubicBezTo>
                  <a:pt x="12667" y="36769"/>
                  <a:pt x="15042" y="36205"/>
                  <a:pt x="17125" y="35077"/>
                </a:cubicBezTo>
                <a:lnTo>
                  <a:pt x="17125" y="35077"/>
                </a:lnTo>
                <a:lnTo>
                  <a:pt x="39875" y="20846"/>
                </a:lnTo>
                <a:lnTo>
                  <a:pt x="39875" y="91923"/>
                </a:lnTo>
                <a:cubicBezTo>
                  <a:pt x="39875" y="93718"/>
                  <a:pt x="40792" y="95205"/>
                  <a:pt x="42625" y="96385"/>
                </a:cubicBezTo>
                <a:lnTo>
                  <a:pt x="42625" y="96385"/>
                </a:lnTo>
                <a:cubicBezTo>
                  <a:pt x="44542" y="97513"/>
                  <a:pt x="46917" y="98077"/>
                  <a:pt x="49750" y="98077"/>
                </a:cubicBezTo>
                <a:lnTo>
                  <a:pt x="49750" y="98077"/>
                </a:lnTo>
                <a:cubicBezTo>
                  <a:pt x="52667" y="98077"/>
                  <a:pt x="55083" y="97513"/>
                  <a:pt x="57000" y="96385"/>
                </a:cubicBezTo>
                <a:lnTo>
                  <a:pt x="57000" y="96385"/>
                </a:lnTo>
                <a:cubicBezTo>
                  <a:pt x="58833" y="95205"/>
                  <a:pt x="59750" y="93718"/>
                  <a:pt x="59750" y="91923"/>
                </a:cubicBezTo>
                <a:lnTo>
                  <a:pt x="59750" y="91923"/>
                </a:lnTo>
                <a:lnTo>
                  <a:pt x="59750" y="20846"/>
                </a:lnTo>
                <a:lnTo>
                  <a:pt x="82500" y="35077"/>
                </a:lnTo>
                <a:cubicBezTo>
                  <a:pt x="84583" y="36205"/>
                  <a:pt x="86958" y="36769"/>
                  <a:pt x="89625" y="36769"/>
                </a:cubicBezTo>
                <a:lnTo>
                  <a:pt x="89625" y="36769"/>
                </a:lnTo>
                <a:cubicBezTo>
                  <a:pt x="92375" y="36769"/>
                  <a:pt x="94750" y="36205"/>
                  <a:pt x="96750" y="35077"/>
                </a:cubicBezTo>
                <a:lnTo>
                  <a:pt x="96750" y="35077"/>
                </a:lnTo>
                <a:cubicBezTo>
                  <a:pt x="98667" y="33795"/>
                  <a:pt x="99625" y="32308"/>
                  <a:pt x="99625" y="30615"/>
                </a:cubicBezTo>
                <a:lnTo>
                  <a:pt x="99625" y="30615"/>
                </a:lnTo>
                <a:cubicBezTo>
                  <a:pt x="99625" y="28974"/>
                  <a:pt x="98667" y="27513"/>
                  <a:pt x="96750" y="26231"/>
                </a:cubicBezTo>
                <a:lnTo>
                  <a:pt x="96750" y="26231"/>
                </a:lnTo>
                <a:lnTo>
                  <a:pt x="57000" y="1692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615517840-54"/>
          <p:cNvSpPr/>
          <p:nvPr/>
        </p:nvSpPr>
        <p:spPr>
          <a:xfrm>
            <a:off x="6207919" y="1903809"/>
            <a:ext cx="400050" cy="2271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sp>
        <p:nvSpPr>
          <p:cNvPr id="30" name="el-1791615517841-56"/>
          <p:cNvSpPr/>
          <p:nvPr/>
        </p:nvSpPr>
        <p:spPr>
          <a:xfrm>
            <a:off x="6650831" y="1903809"/>
            <a:ext cx="400050" cy="2271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sp>
        <p:nvSpPr>
          <p:cNvPr id="31" name="el-1791615517842-58"/>
          <p:cNvSpPr/>
          <p:nvPr/>
        </p:nvSpPr>
        <p:spPr>
          <a:xfrm>
            <a:off x="6207919" y="2202396"/>
            <a:ext cx="428737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2" name="el-1791615517807-19"/>
          <p:cNvCxnSpPr/>
          <p:nvPr/>
        </p:nvCxnSpPr>
        <p:spPr>
          <a:xfrm>
            <a:off x="6207919" y="3114675"/>
            <a:ext cx="2386013" cy="914"/>
          </a:xfrm>
          <a:prstGeom prst="line">
            <a:avLst/>
          </a:prstGeom>
          <a:ln w="7144" cap="flat">
            <a:solidFill>
              <a:srgbClr val="D8D2C7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91615517790-6"/>
          <p:cNvSpPr/>
          <p:nvPr/>
        </p:nvSpPr>
        <p:spPr>
          <a:xfrm>
            <a:off x="400050" y="3611166"/>
            <a:ext cx="8343900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4" name="el-1791615517791-7"/>
          <p:cNvCxnSpPr/>
          <p:nvPr/>
        </p:nvCxnSpPr>
        <p:spPr>
          <a:xfrm>
            <a:off x="414338" y="3611166"/>
            <a:ext cx="914" cy="392906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91615518231-50"/>
          <p:cNvSpPr/>
          <p:nvPr/>
        </p:nvSpPr>
        <p:spPr>
          <a:xfrm>
            <a:off x="571500" y="3747338"/>
            <a:ext cx="142875" cy="1205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667" y="1385"/>
                </a:moveTo>
                <a:lnTo>
                  <a:pt x="29667" y="1385"/>
                </a:lnTo>
                <a:cubicBezTo>
                  <a:pt x="31622" y="3795"/>
                  <a:pt x="31756" y="6333"/>
                  <a:pt x="30067" y="9000"/>
                </a:cubicBezTo>
                <a:lnTo>
                  <a:pt x="30067" y="9000"/>
                </a:lnTo>
                <a:lnTo>
                  <a:pt x="16000" y="27077"/>
                </a:lnTo>
                <a:cubicBezTo>
                  <a:pt x="15111" y="28256"/>
                  <a:pt x="14000" y="28846"/>
                  <a:pt x="12667" y="28846"/>
                </a:cubicBezTo>
                <a:lnTo>
                  <a:pt x="12667" y="28846"/>
                </a:lnTo>
                <a:cubicBezTo>
                  <a:pt x="11244" y="28846"/>
                  <a:pt x="10089" y="28333"/>
                  <a:pt x="9200" y="27308"/>
                </a:cubicBezTo>
                <a:lnTo>
                  <a:pt x="9200" y="27308"/>
                </a:lnTo>
                <a:lnTo>
                  <a:pt x="1400" y="18231"/>
                </a:lnTo>
                <a:cubicBezTo>
                  <a:pt x="-467" y="15718"/>
                  <a:pt x="-467" y="13179"/>
                  <a:pt x="1400" y="10615"/>
                </a:cubicBezTo>
                <a:lnTo>
                  <a:pt x="1400" y="10615"/>
                </a:lnTo>
                <a:cubicBezTo>
                  <a:pt x="3578" y="8513"/>
                  <a:pt x="5778" y="8513"/>
                  <a:pt x="8000" y="10615"/>
                </a:cubicBezTo>
                <a:lnTo>
                  <a:pt x="8000" y="10615"/>
                </a:lnTo>
                <a:lnTo>
                  <a:pt x="12333" y="15538"/>
                </a:lnTo>
                <a:lnTo>
                  <a:pt x="23067" y="1846"/>
                </a:lnTo>
                <a:cubicBezTo>
                  <a:pt x="25156" y="-410"/>
                  <a:pt x="27356" y="-564"/>
                  <a:pt x="29667" y="1385"/>
                </a:cubicBezTo>
                <a:lnTo>
                  <a:pt x="29667" y="1385"/>
                </a:lnTo>
                <a:moveTo>
                  <a:pt x="29667" y="37385"/>
                </a:moveTo>
                <a:lnTo>
                  <a:pt x="29667" y="37385"/>
                </a:lnTo>
                <a:cubicBezTo>
                  <a:pt x="31622" y="39795"/>
                  <a:pt x="31756" y="42359"/>
                  <a:pt x="30067" y="45077"/>
                </a:cubicBezTo>
                <a:lnTo>
                  <a:pt x="30067" y="45077"/>
                </a:lnTo>
                <a:lnTo>
                  <a:pt x="16000" y="63077"/>
                </a:lnTo>
                <a:cubicBezTo>
                  <a:pt x="15111" y="64308"/>
                  <a:pt x="14000" y="64923"/>
                  <a:pt x="12667" y="64923"/>
                </a:cubicBezTo>
                <a:lnTo>
                  <a:pt x="12667" y="64923"/>
                </a:lnTo>
                <a:cubicBezTo>
                  <a:pt x="11244" y="64923"/>
                  <a:pt x="10089" y="64385"/>
                  <a:pt x="9200" y="63308"/>
                </a:cubicBezTo>
                <a:lnTo>
                  <a:pt x="9200" y="63308"/>
                </a:lnTo>
                <a:lnTo>
                  <a:pt x="1400" y="54308"/>
                </a:lnTo>
                <a:cubicBezTo>
                  <a:pt x="-467" y="51744"/>
                  <a:pt x="-467" y="49205"/>
                  <a:pt x="1400" y="46692"/>
                </a:cubicBezTo>
                <a:lnTo>
                  <a:pt x="1400" y="46692"/>
                </a:lnTo>
                <a:cubicBezTo>
                  <a:pt x="3578" y="44590"/>
                  <a:pt x="5778" y="44590"/>
                  <a:pt x="8000" y="46692"/>
                </a:cubicBezTo>
                <a:lnTo>
                  <a:pt x="8000" y="46692"/>
                </a:lnTo>
                <a:lnTo>
                  <a:pt x="12333" y="51615"/>
                </a:lnTo>
                <a:lnTo>
                  <a:pt x="23067" y="37846"/>
                </a:lnTo>
                <a:cubicBezTo>
                  <a:pt x="25156" y="35590"/>
                  <a:pt x="27356" y="35436"/>
                  <a:pt x="29667" y="37385"/>
                </a:cubicBezTo>
                <a:lnTo>
                  <a:pt x="29667" y="37385"/>
                </a:lnTo>
                <a:moveTo>
                  <a:pt x="43733" y="14462"/>
                </a:moveTo>
                <a:lnTo>
                  <a:pt x="43733" y="14462"/>
                </a:lnTo>
                <a:cubicBezTo>
                  <a:pt x="43733" y="12359"/>
                  <a:pt x="44333" y="10615"/>
                  <a:pt x="45533" y="9231"/>
                </a:cubicBezTo>
                <a:lnTo>
                  <a:pt x="45533" y="9231"/>
                </a:lnTo>
                <a:lnTo>
                  <a:pt x="45533" y="9231"/>
                </a:lnTo>
                <a:cubicBezTo>
                  <a:pt x="46689" y="7897"/>
                  <a:pt x="48178" y="7231"/>
                  <a:pt x="50000" y="7231"/>
                </a:cubicBezTo>
                <a:lnTo>
                  <a:pt x="50000" y="7231"/>
                </a:lnTo>
                <a:lnTo>
                  <a:pt x="93733" y="7231"/>
                </a:lnTo>
                <a:cubicBezTo>
                  <a:pt x="95556" y="7231"/>
                  <a:pt x="97067" y="7897"/>
                  <a:pt x="98267" y="9231"/>
                </a:cubicBezTo>
                <a:lnTo>
                  <a:pt x="98267" y="9231"/>
                </a:lnTo>
                <a:cubicBezTo>
                  <a:pt x="99422" y="10615"/>
                  <a:pt x="100000" y="12359"/>
                  <a:pt x="100000" y="14462"/>
                </a:cubicBezTo>
                <a:lnTo>
                  <a:pt x="100000" y="14462"/>
                </a:lnTo>
                <a:cubicBezTo>
                  <a:pt x="100000" y="16564"/>
                  <a:pt x="99422" y="18282"/>
                  <a:pt x="98267" y="19615"/>
                </a:cubicBezTo>
                <a:lnTo>
                  <a:pt x="98267" y="19615"/>
                </a:lnTo>
                <a:cubicBezTo>
                  <a:pt x="97067" y="20949"/>
                  <a:pt x="95556" y="21615"/>
                  <a:pt x="93733" y="21615"/>
                </a:cubicBezTo>
                <a:lnTo>
                  <a:pt x="93733" y="21615"/>
                </a:lnTo>
                <a:lnTo>
                  <a:pt x="50000" y="21615"/>
                </a:lnTo>
                <a:cubicBezTo>
                  <a:pt x="48178" y="21615"/>
                  <a:pt x="46689" y="20949"/>
                  <a:pt x="45533" y="19615"/>
                </a:cubicBezTo>
                <a:lnTo>
                  <a:pt x="45533" y="19615"/>
                </a:lnTo>
                <a:cubicBezTo>
                  <a:pt x="44333" y="18282"/>
                  <a:pt x="43733" y="16564"/>
                  <a:pt x="43733" y="14462"/>
                </a:cubicBezTo>
                <a:lnTo>
                  <a:pt x="43733" y="14462"/>
                </a:lnTo>
                <a:moveTo>
                  <a:pt x="43733" y="50462"/>
                </a:moveTo>
                <a:lnTo>
                  <a:pt x="43733" y="50462"/>
                </a:lnTo>
                <a:cubicBezTo>
                  <a:pt x="43733" y="48359"/>
                  <a:pt x="44333" y="46641"/>
                  <a:pt x="45533" y="45308"/>
                </a:cubicBezTo>
                <a:lnTo>
                  <a:pt x="45533" y="45308"/>
                </a:lnTo>
                <a:lnTo>
                  <a:pt x="45533" y="45308"/>
                </a:lnTo>
                <a:cubicBezTo>
                  <a:pt x="46689" y="43974"/>
                  <a:pt x="48178" y="43308"/>
                  <a:pt x="50000" y="43308"/>
                </a:cubicBezTo>
                <a:lnTo>
                  <a:pt x="50000" y="43308"/>
                </a:lnTo>
                <a:lnTo>
                  <a:pt x="93733" y="43308"/>
                </a:lnTo>
                <a:cubicBezTo>
                  <a:pt x="95556" y="43308"/>
                  <a:pt x="97067" y="43974"/>
                  <a:pt x="98267" y="45308"/>
                </a:cubicBezTo>
                <a:lnTo>
                  <a:pt x="98267" y="45308"/>
                </a:lnTo>
                <a:cubicBezTo>
                  <a:pt x="99422" y="46641"/>
                  <a:pt x="100000" y="48359"/>
                  <a:pt x="100000" y="50462"/>
                </a:cubicBezTo>
                <a:lnTo>
                  <a:pt x="100000" y="50462"/>
                </a:lnTo>
                <a:cubicBezTo>
                  <a:pt x="100000" y="52564"/>
                  <a:pt x="99422" y="54308"/>
                  <a:pt x="98267" y="55692"/>
                </a:cubicBezTo>
                <a:lnTo>
                  <a:pt x="98267" y="55692"/>
                </a:lnTo>
                <a:cubicBezTo>
                  <a:pt x="97067" y="57026"/>
                  <a:pt x="95556" y="57692"/>
                  <a:pt x="93733" y="57692"/>
                </a:cubicBezTo>
                <a:lnTo>
                  <a:pt x="93733" y="57692"/>
                </a:lnTo>
                <a:lnTo>
                  <a:pt x="50000" y="57692"/>
                </a:lnTo>
                <a:cubicBezTo>
                  <a:pt x="48178" y="57692"/>
                  <a:pt x="46689" y="57026"/>
                  <a:pt x="45533" y="55692"/>
                </a:cubicBezTo>
                <a:lnTo>
                  <a:pt x="45533" y="55692"/>
                </a:lnTo>
                <a:cubicBezTo>
                  <a:pt x="44333" y="54308"/>
                  <a:pt x="43733" y="52564"/>
                  <a:pt x="43733" y="50462"/>
                </a:cubicBezTo>
                <a:lnTo>
                  <a:pt x="43733" y="50462"/>
                </a:lnTo>
                <a:moveTo>
                  <a:pt x="31267" y="86538"/>
                </a:moveTo>
                <a:lnTo>
                  <a:pt x="31267" y="86538"/>
                </a:lnTo>
                <a:cubicBezTo>
                  <a:pt x="31267" y="84436"/>
                  <a:pt x="31844" y="82718"/>
                  <a:pt x="33000" y="81385"/>
                </a:cubicBezTo>
                <a:lnTo>
                  <a:pt x="33000" y="81385"/>
                </a:lnTo>
                <a:lnTo>
                  <a:pt x="33000" y="81385"/>
                </a:lnTo>
                <a:cubicBezTo>
                  <a:pt x="34156" y="80000"/>
                  <a:pt x="35667" y="79308"/>
                  <a:pt x="37533" y="79308"/>
                </a:cubicBezTo>
                <a:lnTo>
                  <a:pt x="37533" y="79308"/>
                </a:lnTo>
                <a:lnTo>
                  <a:pt x="93733" y="79308"/>
                </a:lnTo>
                <a:cubicBezTo>
                  <a:pt x="95556" y="79308"/>
                  <a:pt x="97067" y="80000"/>
                  <a:pt x="98267" y="81385"/>
                </a:cubicBezTo>
                <a:lnTo>
                  <a:pt x="98267" y="81385"/>
                </a:lnTo>
                <a:cubicBezTo>
                  <a:pt x="99422" y="82718"/>
                  <a:pt x="100000" y="84436"/>
                  <a:pt x="100000" y="86538"/>
                </a:cubicBezTo>
                <a:lnTo>
                  <a:pt x="100000" y="86538"/>
                </a:lnTo>
                <a:cubicBezTo>
                  <a:pt x="100000" y="88641"/>
                  <a:pt x="99422" y="90359"/>
                  <a:pt x="98267" y="91692"/>
                </a:cubicBezTo>
                <a:lnTo>
                  <a:pt x="98267" y="91692"/>
                </a:lnTo>
                <a:cubicBezTo>
                  <a:pt x="97067" y="93077"/>
                  <a:pt x="95556" y="93769"/>
                  <a:pt x="93733" y="93769"/>
                </a:cubicBezTo>
                <a:lnTo>
                  <a:pt x="93733" y="93769"/>
                </a:lnTo>
                <a:lnTo>
                  <a:pt x="37533" y="93769"/>
                </a:lnTo>
                <a:cubicBezTo>
                  <a:pt x="35667" y="93769"/>
                  <a:pt x="34156" y="93077"/>
                  <a:pt x="33000" y="91692"/>
                </a:cubicBezTo>
                <a:lnTo>
                  <a:pt x="33000" y="91692"/>
                </a:lnTo>
                <a:cubicBezTo>
                  <a:pt x="31844" y="90359"/>
                  <a:pt x="31267" y="88641"/>
                  <a:pt x="31267" y="86538"/>
                </a:cubicBezTo>
                <a:lnTo>
                  <a:pt x="31267" y="86538"/>
                </a:lnTo>
                <a:moveTo>
                  <a:pt x="9400" y="75692"/>
                </a:moveTo>
                <a:lnTo>
                  <a:pt x="9400" y="75692"/>
                </a:lnTo>
                <a:cubicBezTo>
                  <a:pt x="12911" y="75846"/>
                  <a:pt x="15644" y="77667"/>
                  <a:pt x="17600" y="81154"/>
                </a:cubicBezTo>
                <a:lnTo>
                  <a:pt x="17600" y="81154"/>
                </a:lnTo>
                <a:cubicBezTo>
                  <a:pt x="19156" y="84744"/>
                  <a:pt x="19156" y="88333"/>
                  <a:pt x="17600" y="91923"/>
                </a:cubicBezTo>
                <a:lnTo>
                  <a:pt x="17600" y="91923"/>
                </a:lnTo>
                <a:cubicBezTo>
                  <a:pt x="15644" y="95410"/>
                  <a:pt x="12911" y="97231"/>
                  <a:pt x="9400" y="97385"/>
                </a:cubicBezTo>
                <a:lnTo>
                  <a:pt x="9400" y="97385"/>
                </a:lnTo>
                <a:cubicBezTo>
                  <a:pt x="5889" y="97231"/>
                  <a:pt x="3156" y="95410"/>
                  <a:pt x="1200" y="91923"/>
                </a:cubicBezTo>
                <a:lnTo>
                  <a:pt x="1200" y="91923"/>
                </a:lnTo>
                <a:cubicBezTo>
                  <a:pt x="-400" y="88333"/>
                  <a:pt x="-400" y="84744"/>
                  <a:pt x="1200" y="81154"/>
                </a:cubicBezTo>
                <a:lnTo>
                  <a:pt x="1200" y="81154"/>
                </a:lnTo>
                <a:cubicBezTo>
                  <a:pt x="3156" y="77667"/>
                  <a:pt x="5889" y="75846"/>
                  <a:pt x="9400" y="75692"/>
                </a:cubicBezTo>
                <a:lnTo>
                  <a:pt x="9400" y="75692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36" name="el-1791615518232-51"/>
          <p:cNvSpPr/>
          <p:nvPr/>
        </p:nvSpPr>
        <p:spPr>
          <a:xfrm>
            <a:off x="7121091" y="372903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7" name="el-1791615517785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91615517786-3"/>
          <p:cNvSpPr txBox="1"/>
          <p:nvPr/>
        </p:nvSpPr>
        <p:spPr>
          <a:xfrm>
            <a:off x="400050" y="148233"/>
            <a:ext cx="219069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30505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15种法定公文与行文方向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9" name="el-1791615517813-23"/>
          <p:cNvSpPr txBox="1"/>
          <p:nvPr/>
        </p:nvSpPr>
        <p:spPr>
          <a:xfrm>
            <a:off x="864394" y="1446609"/>
            <a:ext cx="655796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1F4E79"/>
                </a:solidFill>
                <a:latin typeface="黑体"/>
                <a:ea typeface="黑体"/>
                <a:cs typeface="黑体"/>
              </a:rPr>
              <a:t>下行文</a:t>
            </a:r>
            <a:endParaRPr sz="1350" b="1" spc="56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0" name="el-1791615517814-24"/>
          <p:cNvSpPr txBox="1"/>
          <p:nvPr/>
        </p:nvSpPr>
        <p:spPr>
          <a:xfrm>
            <a:off x="2769431" y="1485900"/>
            <a:ext cx="27595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9种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615517828-33"/>
          <p:cNvSpPr txBox="1"/>
          <p:nvPr/>
        </p:nvSpPr>
        <p:spPr>
          <a:xfrm>
            <a:off x="628650" y="1932384"/>
            <a:ext cx="406479" cy="169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决议</a:t>
            </a:r>
            <a:endParaRPr sz="95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615517829-35"/>
          <p:cNvSpPr txBox="1"/>
          <p:nvPr/>
        </p:nvSpPr>
        <p:spPr>
          <a:xfrm>
            <a:off x="1071563" y="1932384"/>
            <a:ext cx="406479" cy="169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决定</a:t>
            </a:r>
            <a:endParaRPr sz="95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615517830-37"/>
          <p:cNvSpPr txBox="1"/>
          <p:nvPr/>
        </p:nvSpPr>
        <p:spPr>
          <a:xfrm>
            <a:off x="1514475" y="1932384"/>
            <a:ext cx="406479" cy="169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命令</a:t>
            </a:r>
            <a:endParaRPr sz="95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615517831-39"/>
          <p:cNvSpPr txBox="1"/>
          <p:nvPr/>
        </p:nvSpPr>
        <p:spPr>
          <a:xfrm>
            <a:off x="1957388" y="1932384"/>
            <a:ext cx="406479" cy="169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公报</a:t>
            </a:r>
            <a:endParaRPr sz="95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615517832-41"/>
          <p:cNvSpPr txBox="1"/>
          <p:nvPr/>
        </p:nvSpPr>
        <p:spPr>
          <a:xfrm>
            <a:off x="2400300" y="1932384"/>
            <a:ext cx="406479" cy="169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公告</a:t>
            </a:r>
            <a:endParaRPr sz="95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615517834-43"/>
          <p:cNvSpPr txBox="1"/>
          <p:nvPr/>
        </p:nvSpPr>
        <p:spPr>
          <a:xfrm>
            <a:off x="628650" y="2216683"/>
            <a:ext cx="406479" cy="169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通告</a:t>
            </a:r>
            <a:endParaRPr sz="95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615517835-45"/>
          <p:cNvSpPr txBox="1"/>
          <p:nvPr/>
        </p:nvSpPr>
        <p:spPr>
          <a:xfrm>
            <a:off x="1071563" y="2216683"/>
            <a:ext cx="406479" cy="169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通知</a:t>
            </a:r>
            <a:endParaRPr sz="95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615517836-47"/>
          <p:cNvSpPr txBox="1"/>
          <p:nvPr/>
        </p:nvSpPr>
        <p:spPr>
          <a:xfrm>
            <a:off x="1514475" y="2216683"/>
            <a:ext cx="406479" cy="169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通报</a:t>
            </a:r>
            <a:endParaRPr sz="95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615517837-49"/>
          <p:cNvSpPr txBox="1"/>
          <p:nvPr/>
        </p:nvSpPr>
        <p:spPr>
          <a:xfrm>
            <a:off x="1957388" y="2216683"/>
            <a:ext cx="406479" cy="169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批复</a:t>
            </a:r>
            <a:endParaRPr sz="95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615517805-16"/>
          <p:cNvSpPr txBox="1"/>
          <p:nvPr/>
        </p:nvSpPr>
        <p:spPr>
          <a:xfrm>
            <a:off x="550069" y="3011091"/>
            <a:ext cx="210675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对下级机关部署工作 / 传达要求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615517805-17"/>
          <p:cNvSpPr txBox="1"/>
          <p:nvPr/>
        </p:nvSpPr>
        <p:spPr>
          <a:xfrm>
            <a:off x="550069" y="3175397"/>
            <a:ext cx="154101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批答请示事项</a:t>
            </a:r>
            <a:endParaRPr sz="84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615517814-25"/>
          <p:cNvSpPr txBox="1"/>
          <p:nvPr/>
        </p:nvSpPr>
        <p:spPr>
          <a:xfrm>
            <a:off x="3693319" y="1446609"/>
            <a:ext cx="655796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566E3A"/>
                </a:solidFill>
                <a:latin typeface="黑体"/>
                <a:ea typeface="黑体"/>
                <a:cs typeface="黑体"/>
              </a:rPr>
              <a:t>平行文</a:t>
            </a:r>
            <a:endParaRPr sz="1350" b="1" spc="56">
              <a:solidFill>
                <a:srgbClr val="566E3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3" name="el-1791615517815-26"/>
          <p:cNvSpPr txBox="1"/>
          <p:nvPr/>
        </p:nvSpPr>
        <p:spPr>
          <a:xfrm>
            <a:off x="5598356" y="1485900"/>
            <a:ext cx="27595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1种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615517838-51"/>
          <p:cNvSpPr txBox="1"/>
          <p:nvPr/>
        </p:nvSpPr>
        <p:spPr>
          <a:xfrm>
            <a:off x="3571875" y="1996678"/>
            <a:ext cx="43576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函</a:t>
            </a:r>
            <a:endParaRPr sz="112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el-1791615517815-27"/>
          <p:cNvSpPr txBox="1"/>
          <p:nvPr/>
        </p:nvSpPr>
        <p:spPr>
          <a:xfrm>
            <a:off x="3378994" y="2389584"/>
            <a:ext cx="2420303" cy="3199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6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不相隶属机关之间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ts val="126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商洽 · 询问 · 答复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615517803-13"/>
          <p:cNvSpPr txBox="1"/>
          <p:nvPr/>
        </p:nvSpPr>
        <p:spPr>
          <a:xfrm>
            <a:off x="3378994" y="3175397"/>
            <a:ext cx="249531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函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 是唯一平行文种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615517815-28"/>
          <p:cNvSpPr txBox="1"/>
          <p:nvPr/>
        </p:nvSpPr>
        <p:spPr>
          <a:xfrm>
            <a:off x="6522244" y="1446609"/>
            <a:ext cx="655796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C0392B"/>
                </a:solidFill>
                <a:latin typeface="黑体"/>
                <a:ea typeface="黑体"/>
                <a:cs typeface="黑体"/>
              </a:rPr>
              <a:t>上行文</a:t>
            </a:r>
            <a:endParaRPr sz="1350" b="1" spc="56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8" name="el-1791615517816-29"/>
          <p:cNvSpPr txBox="1"/>
          <p:nvPr/>
        </p:nvSpPr>
        <p:spPr>
          <a:xfrm>
            <a:off x="8427281" y="1485900"/>
            <a:ext cx="27595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2种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el-1791615517839-53"/>
          <p:cNvSpPr txBox="1"/>
          <p:nvPr/>
        </p:nvSpPr>
        <p:spPr>
          <a:xfrm>
            <a:off x="6286500" y="1932384"/>
            <a:ext cx="406479" cy="169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报告</a:t>
            </a:r>
            <a:endParaRPr sz="95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el-1791615517840-55"/>
          <p:cNvSpPr txBox="1"/>
          <p:nvPr/>
        </p:nvSpPr>
        <p:spPr>
          <a:xfrm>
            <a:off x="6729413" y="1932384"/>
            <a:ext cx="406479" cy="169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请示</a:t>
            </a:r>
            <a:endParaRPr sz="95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el-1791615517841-57"/>
          <p:cNvSpPr txBox="1"/>
          <p:nvPr/>
        </p:nvSpPr>
        <p:spPr>
          <a:xfrm>
            <a:off x="6307931" y="2223827"/>
            <a:ext cx="40873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意见</a:t>
            </a:r>
            <a:endParaRPr sz="90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el-1791615517842-59"/>
          <p:cNvSpPr txBox="1"/>
          <p:nvPr/>
        </p:nvSpPr>
        <p:spPr>
          <a:xfrm>
            <a:off x="6705191" y="2230971"/>
            <a:ext cx="82521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可上可下可平行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3" name="el-1791615517804-14"/>
          <p:cNvSpPr txBox="1"/>
          <p:nvPr/>
        </p:nvSpPr>
        <p:spPr>
          <a:xfrm>
            <a:off x="6207919" y="3175397"/>
            <a:ext cx="249531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意见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 多向行文，适用灵活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el-1791615517794-8"/>
          <p:cNvSpPr txBox="1"/>
          <p:nvPr/>
        </p:nvSpPr>
        <p:spPr>
          <a:xfrm>
            <a:off x="800100" y="3711178"/>
            <a:ext cx="354198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b="1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总原则：</a:t>
            </a:r>
            <a:r>
              <a:rPr sz="1060" b="1" spc="17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确有需要、务实精简</a:t>
            </a:r>
            <a:r>
              <a:rPr sz="1060" b="1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，避免文种混用与越级行文</a:t>
            </a:r>
            <a:endParaRPr sz="1060" b="1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5" name="el-1791615517795-9"/>
          <p:cNvSpPr txBox="1"/>
          <p:nvPr/>
        </p:nvSpPr>
        <p:spPr>
          <a:xfrm>
            <a:off x="7121091" y="3714750"/>
            <a:ext cx="166972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71450" algn="l">
              <a:lnSpc>
                <a:spcPct val="100000"/>
              </a:lnSpc>
            </a:pPr>
            <a:r>
              <a:rPr sz="90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纪要 · 适用记载会议情况</a:t>
            </a:r>
            <a:endParaRPr sz="90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6" name="el-1791615517787-4"/>
          <p:cNvSpPr txBox="1"/>
          <p:nvPr/>
        </p:nvSpPr>
        <p:spPr>
          <a:xfrm>
            <a:off x="400050" y="4893469"/>
            <a:ext cx="18325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7" name="el-1791615517788-5"/>
          <p:cNvSpPr txBox="1"/>
          <p:nvPr/>
        </p:nvSpPr>
        <p:spPr>
          <a:xfrm>
            <a:off x="8423709" y="4904184"/>
            <a:ext cx="6142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08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615518308-64"/>
          <p:cNvPicPr/>
          <p:nvPr/>
        </p:nvPicPr>
        <p:blipFill>
          <a:blip r:embed="rId1"/>
          <a:stretch>
            <a:fillRect/>
          </a:stretch>
        </p:blipFill>
        <p:spPr>
          <a:xfrm>
            <a:off x="1428750" y="785813"/>
            <a:ext cx="1728788" cy="835819"/>
          </a:xfrm>
          <a:prstGeom prst="rect">
            <a:avLst/>
          </a:prstGeom>
          <a:ln>
            <a:noFill/>
          </a:ln>
        </p:spPr>
      </p:pic>
      <p:sp>
        <p:nvSpPr>
          <p:cNvPr id="3" name="el-179161551785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5F0"/>
              </a:gs>
              <a:gs pos="100000">
                <a:srgbClr val="F7F5F0"/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4" name="el-1791615517857-3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615518247-55"/>
          <p:cNvSpPr/>
          <p:nvPr/>
        </p:nvSpPr>
        <p:spPr>
          <a:xfrm>
            <a:off x="400253" y="198239"/>
            <a:ext cx="16032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529" y="6000"/>
                </a:moveTo>
                <a:lnTo>
                  <a:pt x="59529" y="6000"/>
                </a:lnTo>
                <a:lnTo>
                  <a:pt x="79353" y="6000"/>
                </a:lnTo>
                <a:cubicBezTo>
                  <a:pt x="80804" y="6000"/>
                  <a:pt x="82000" y="6571"/>
                  <a:pt x="82941" y="7714"/>
                </a:cubicBezTo>
                <a:lnTo>
                  <a:pt x="82941" y="7714"/>
                </a:lnTo>
                <a:cubicBezTo>
                  <a:pt x="83882" y="8857"/>
                  <a:pt x="84353" y="10310"/>
                  <a:pt x="84353" y="12071"/>
                </a:cubicBezTo>
                <a:lnTo>
                  <a:pt x="84353" y="12071"/>
                </a:lnTo>
                <a:cubicBezTo>
                  <a:pt x="84353" y="13833"/>
                  <a:pt x="83882" y="15262"/>
                  <a:pt x="82941" y="16357"/>
                </a:cubicBezTo>
                <a:lnTo>
                  <a:pt x="82941" y="16357"/>
                </a:lnTo>
                <a:cubicBezTo>
                  <a:pt x="82000" y="17500"/>
                  <a:pt x="80804" y="18071"/>
                  <a:pt x="79353" y="18071"/>
                </a:cubicBezTo>
                <a:lnTo>
                  <a:pt x="79353" y="18071"/>
                </a:lnTo>
                <a:lnTo>
                  <a:pt x="61706" y="18071"/>
                </a:lnTo>
                <a:cubicBezTo>
                  <a:pt x="60765" y="23119"/>
                  <a:pt x="58373" y="26690"/>
                  <a:pt x="54529" y="28786"/>
                </a:cubicBezTo>
                <a:lnTo>
                  <a:pt x="54529" y="28786"/>
                </a:lnTo>
                <a:lnTo>
                  <a:pt x="54529" y="84357"/>
                </a:lnTo>
                <a:lnTo>
                  <a:pt x="79353" y="84357"/>
                </a:lnTo>
                <a:cubicBezTo>
                  <a:pt x="80804" y="84357"/>
                  <a:pt x="82000" y="84929"/>
                  <a:pt x="82941" y="86071"/>
                </a:cubicBezTo>
                <a:lnTo>
                  <a:pt x="82941" y="86071"/>
                </a:lnTo>
                <a:cubicBezTo>
                  <a:pt x="83882" y="87214"/>
                  <a:pt x="84353" y="88667"/>
                  <a:pt x="84353" y="90429"/>
                </a:cubicBezTo>
                <a:lnTo>
                  <a:pt x="84353" y="90429"/>
                </a:lnTo>
                <a:cubicBezTo>
                  <a:pt x="84353" y="92190"/>
                  <a:pt x="83882" y="93619"/>
                  <a:pt x="82941" y="94714"/>
                </a:cubicBezTo>
                <a:lnTo>
                  <a:pt x="82941" y="94714"/>
                </a:lnTo>
                <a:cubicBezTo>
                  <a:pt x="82000" y="95857"/>
                  <a:pt x="80804" y="96429"/>
                  <a:pt x="79353" y="96429"/>
                </a:cubicBezTo>
                <a:lnTo>
                  <a:pt x="79353" y="96429"/>
                </a:lnTo>
                <a:lnTo>
                  <a:pt x="49588" y="96429"/>
                </a:lnTo>
                <a:lnTo>
                  <a:pt x="19824" y="96429"/>
                </a:lnTo>
                <a:cubicBezTo>
                  <a:pt x="18373" y="96429"/>
                  <a:pt x="17176" y="95857"/>
                  <a:pt x="16235" y="94714"/>
                </a:cubicBezTo>
                <a:lnTo>
                  <a:pt x="16235" y="94714"/>
                </a:lnTo>
                <a:cubicBezTo>
                  <a:pt x="15294" y="93619"/>
                  <a:pt x="14824" y="92190"/>
                  <a:pt x="14824" y="90429"/>
                </a:cubicBezTo>
                <a:lnTo>
                  <a:pt x="14824" y="90429"/>
                </a:lnTo>
                <a:cubicBezTo>
                  <a:pt x="14824" y="88667"/>
                  <a:pt x="15294" y="87214"/>
                  <a:pt x="16235" y="86071"/>
                </a:cubicBezTo>
                <a:lnTo>
                  <a:pt x="16235" y="86071"/>
                </a:lnTo>
                <a:cubicBezTo>
                  <a:pt x="17176" y="84929"/>
                  <a:pt x="18373" y="84357"/>
                  <a:pt x="19824" y="84357"/>
                </a:cubicBezTo>
                <a:lnTo>
                  <a:pt x="19824" y="84357"/>
                </a:lnTo>
                <a:lnTo>
                  <a:pt x="44647" y="84357"/>
                </a:lnTo>
                <a:lnTo>
                  <a:pt x="44647" y="28786"/>
                </a:lnTo>
                <a:cubicBezTo>
                  <a:pt x="40804" y="26690"/>
                  <a:pt x="38412" y="23119"/>
                  <a:pt x="37471" y="18071"/>
                </a:cubicBezTo>
                <a:lnTo>
                  <a:pt x="37471" y="18071"/>
                </a:lnTo>
                <a:lnTo>
                  <a:pt x="19824" y="18071"/>
                </a:lnTo>
                <a:cubicBezTo>
                  <a:pt x="18373" y="18071"/>
                  <a:pt x="17176" y="17500"/>
                  <a:pt x="16235" y="16357"/>
                </a:cubicBezTo>
                <a:lnTo>
                  <a:pt x="16235" y="16357"/>
                </a:lnTo>
                <a:cubicBezTo>
                  <a:pt x="15294" y="15262"/>
                  <a:pt x="14824" y="13833"/>
                  <a:pt x="14824" y="12071"/>
                </a:cubicBezTo>
                <a:lnTo>
                  <a:pt x="14824" y="12071"/>
                </a:lnTo>
                <a:cubicBezTo>
                  <a:pt x="14824" y="10310"/>
                  <a:pt x="15294" y="8857"/>
                  <a:pt x="16235" y="7714"/>
                </a:cubicBezTo>
                <a:lnTo>
                  <a:pt x="16235" y="7714"/>
                </a:lnTo>
                <a:cubicBezTo>
                  <a:pt x="17176" y="6571"/>
                  <a:pt x="18373" y="6000"/>
                  <a:pt x="19824" y="6000"/>
                </a:cubicBezTo>
                <a:lnTo>
                  <a:pt x="19824" y="6000"/>
                </a:lnTo>
                <a:lnTo>
                  <a:pt x="39647" y="6000"/>
                </a:lnTo>
                <a:cubicBezTo>
                  <a:pt x="42039" y="2143"/>
                  <a:pt x="45353" y="143"/>
                  <a:pt x="49588" y="0"/>
                </a:cubicBezTo>
                <a:lnTo>
                  <a:pt x="49588" y="0"/>
                </a:lnTo>
                <a:cubicBezTo>
                  <a:pt x="53824" y="143"/>
                  <a:pt x="57137" y="2143"/>
                  <a:pt x="59529" y="6000"/>
                </a:cubicBezTo>
                <a:lnTo>
                  <a:pt x="59529" y="6000"/>
                </a:lnTo>
                <a:moveTo>
                  <a:pt x="68176" y="60286"/>
                </a:moveTo>
                <a:lnTo>
                  <a:pt x="68176" y="60286"/>
                </a:lnTo>
                <a:lnTo>
                  <a:pt x="90529" y="60286"/>
                </a:lnTo>
                <a:lnTo>
                  <a:pt x="79353" y="36929"/>
                </a:lnTo>
                <a:lnTo>
                  <a:pt x="68176" y="60286"/>
                </a:lnTo>
                <a:moveTo>
                  <a:pt x="79353" y="78357"/>
                </a:moveTo>
                <a:lnTo>
                  <a:pt x="79353" y="78357"/>
                </a:lnTo>
                <a:cubicBezTo>
                  <a:pt x="74412" y="78214"/>
                  <a:pt x="70118" y="76762"/>
                  <a:pt x="66471" y="74000"/>
                </a:cubicBezTo>
                <a:lnTo>
                  <a:pt x="66471" y="74000"/>
                </a:lnTo>
                <a:lnTo>
                  <a:pt x="66471" y="74000"/>
                </a:lnTo>
                <a:cubicBezTo>
                  <a:pt x="62980" y="71238"/>
                  <a:pt x="60765" y="67738"/>
                  <a:pt x="59824" y="63500"/>
                </a:cubicBezTo>
                <a:lnTo>
                  <a:pt x="59824" y="63500"/>
                </a:lnTo>
                <a:cubicBezTo>
                  <a:pt x="59510" y="61357"/>
                  <a:pt x="59863" y="59333"/>
                  <a:pt x="60882" y="57429"/>
                </a:cubicBezTo>
                <a:lnTo>
                  <a:pt x="60882" y="57429"/>
                </a:lnTo>
                <a:lnTo>
                  <a:pt x="75647" y="26714"/>
                </a:lnTo>
                <a:cubicBezTo>
                  <a:pt x="76471" y="25000"/>
                  <a:pt x="77706" y="24143"/>
                  <a:pt x="79353" y="24143"/>
                </a:cubicBezTo>
                <a:lnTo>
                  <a:pt x="79353" y="24143"/>
                </a:lnTo>
                <a:cubicBezTo>
                  <a:pt x="81000" y="24238"/>
                  <a:pt x="82235" y="25095"/>
                  <a:pt x="83059" y="26714"/>
                </a:cubicBezTo>
                <a:lnTo>
                  <a:pt x="83059" y="26714"/>
                </a:lnTo>
                <a:lnTo>
                  <a:pt x="97824" y="57429"/>
                </a:lnTo>
                <a:cubicBezTo>
                  <a:pt x="98843" y="59333"/>
                  <a:pt x="99196" y="61357"/>
                  <a:pt x="98882" y="63500"/>
                </a:cubicBezTo>
                <a:lnTo>
                  <a:pt x="98882" y="63500"/>
                </a:lnTo>
                <a:cubicBezTo>
                  <a:pt x="97980" y="67738"/>
                  <a:pt x="95765" y="71238"/>
                  <a:pt x="92235" y="74000"/>
                </a:cubicBezTo>
                <a:lnTo>
                  <a:pt x="92235" y="74000"/>
                </a:lnTo>
                <a:cubicBezTo>
                  <a:pt x="88627" y="76762"/>
                  <a:pt x="84333" y="78214"/>
                  <a:pt x="79353" y="78357"/>
                </a:cubicBezTo>
                <a:lnTo>
                  <a:pt x="79353" y="78357"/>
                </a:lnTo>
                <a:moveTo>
                  <a:pt x="19647" y="36929"/>
                </a:moveTo>
                <a:lnTo>
                  <a:pt x="19647" y="36929"/>
                </a:lnTo>
                <a:lnTo>
                  <a:pt x="8353" y="60286"/>
                </a:lnTo>
                <a:lnTo>
                  <a:pt x="30824" y="60286"/>
                </a:lnTo>
                <a:lnTo>
                  <a:pt x="19647" y="36929"/>
                </a:lnTo>
                <a:moveTo>
                  <a:pt x="118" y="63500"/>
                </a:moveTo>
                <a:lnTo>
                  <a:pt x="118" y="63500"/>
                </a:lnTo>
                <a:cubicBezTo>
                  <a:pt x="-196" y="61357"/>
                  <a:pt x="157" y="59333"/>
                  <a:pt x="1176" y="57429"/>
                </a:cubicBezTo>
                <a:lnTo>
                  <a:pt x="1176" y="57429"/>
                </a:lnTo>
                <a:lnTo>
                  <a:pt x="15941" y="26714"/>
                </a:lnTo>
                <a:cubicBezTo>
                  <a:pt x="16765" y="25000"/>
                  <a:pt x="18000" y="24143"/>
                  <a:pt x="19647" y="24143"/>
                </a:cubicBezTo>
                <a:lnTo>
                  <a:pt x="19647" y="24143"/>
                </a:lnTo>
                <a:cubicBezTo>
                  <a:pt x="21294" y="24238"/>
                  <a:pt x="22529" y="25095"/>
                  <a:pt x="23353" y="26714"/>
                </a:cubicBezTo>
                <a:lnTo>
                  <a:pt x="23353" y="26714"/>
                </a:lnTo>
                <a:lnTo>
                  <a:pt x="38118" y="57429"/>
                </a:lnTo>
                <a:cubicBezTo>
                  <a:pt x="39137" y="59333"/>
                  <a:pt x="39490" y="61357"/>
                  <a:pt x="39176" y="63500"/>
                </a:cubicBezTo>
                <a:lnTo>
                  <a:pt x="39176" y="63500"/>
                </a:lnTo>
                <a:cubicBezTo>
                  <a:pt x="38275" y="67738"/>
                  <a:pt x="36000" y="71238"/>
                  <a:pt x="32353" y="74000"/>
                </a:cubicBezTo>
                <a:lnTo>
                  <a:pt x="32353" y="74000"/>
                </a:lnTo>
                <a:cubicBezTo>
                  <a:pt x="28863" y="76762"/>
                  <a:pt x="24627" y="78214"/>
                  <a:pt x="19647" y="78357"/>
                </a:cubicBezTo>
                <a:lnTo>
                  <a:pt x="19647" y="78357"/>
                </a:lnTo>
                <a:cubicBezTo>
                  <a:pt x="14667" y="78214"/>
                  <a:pt x="10373" y="76762"/>
                  <a:pt x="6765" y="74000"/>
                </a:cubicBezTo>
                <a:lnTo>
                  <a:pt x="6765" y="74000"/>
                </a:lnTo>
                <a:cubicBezTo>
                  <a:pt x="3275" y="71238"/>
                  <a:pt x="1059" y="67738"/>
                  <a:pt x="118" y="63500"/>
                </a:cubicBezTo>
                <a:lnTo>
                  <a:pt x="118" y="635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615517863-7"/>
          <p:cNvSpPr/>
          <p:nvPr/>
        </p:nvSpPr>
        <p:spPr>
          <a:xfrm>
            <a:off x="400050" y="3425428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7" name="el-1791615517865-9"/>
          <p:cNvCxnSpPr/>
          <p:nvPr/>
        </p:nvCxnSpPr>
        <p:spPr>
          <a:xfrm>
            <a:off x="414338" y="3425428"/>
            <a:ext cx="914" cy="485775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615518248-56"/>
          <p:cNvSpPr/>
          <p:nvPr/>
        </p:nvSpPr>
        <p:spPr>
          <a:xfrm>
            <a:off x="582216" y="3582591"/>
            <a:ext cx="85725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000" y="1778"/>
                </a:moveTo>
                <a:lnTo>
                  <a:pt x="59000" y="1778"/>
                </a:lnTo>
                <a:cubicBezTo>
                  <a:pt x="56407" y="593"/>
                  <a:pt x="53407" y="0"/>
                  <a:pt x="50000" y="0"/>
                </a:cubicBezTo>
                <a:lnTo>
                  <a:pt x="50000" y="0"/>
                </a:lnTo>
                <a:lnTo>
                  <a:pt x="50000" y="0"/>
                </a:lnTo>
                <a:cubicBezTo>
                  <a:pt x="46593" y="0"/>
                  <a:pt x="43593" y="593"/>
                  <a:pt x="41000" y="1778"/>
                </a:cubicBezTo>
                <a:lnTo>
                  <a:pt x="41000" y="1778"/>
                </a:lnTo>
                <a:lnTo>
                  <a:pt x="3556" y="20500"/>
                </a:lnTo>
                <a:cubicBezTo>
                  <a:pt x="1185" y="21796"/>
                  <a:pt x="0" y="23296"/>
                  <a:pt x="0" y="25000"/>
                </a:cubicBezTo>
                <a:lnTo>
                  <a:pt x="0" y="25000"/>
                </a:lnTo>
                <a:cubicBezTo>
                  <a:pt x="0" y="26704"/>
                  <a:pt x="1185" y="28204"/>
                  <a:pt x="3556" y="29500"/>
                </a:cubicBezTo>
                <a:lnTo>
                  <a:pt x="3556" y="29500"/>
                </a:lnTo>
                <a:cubicBezTo>
                  <a:pt x="6148" y="30685"/>
                  <a:pt x="9148" y="31278"/>
                  <a:pt x="12556" y="31278"/>
                </a:cubicBezTo>
                <a:lnTo>
                  <a:pt x="12556" y="31278"/>
                </a:lnTo>
                <a:cubicBezTo>
                  <a:pt x="15889" y="31278"/>
                  <a:pt x="18852" y="30685"/>
                  <a:pt x="21444" y="29500"/>
                </a:cubicBezTo>
                <a:lnTo>
                  <a:pt x="21444" y="29500"/>
                </a:lnTo>
                <a:lnTo>
                  <a:pt x="37556" y="21278"/>
                </a:lnTo>
                <a:lnTo>
                  <a:pt x="37556" y="78722"/>
                </a:lnTo>
                <a:lnTo>
                  <a:pt x="21444" y="70500"/>
                </a:lnTo>
                <a:cubicBezTo>
                  <a:pt x="18852" y="69352"/>
                  <a:pt x="15889" y="68778"/>
                  <a:pt x="12556" y="68778"/>
                </a:cubicBezTo>
                <a:lnTo>
                  <a:pt x="12556" y="68778"/>
                </a:lnTo>
                <a:cubicBezTo>
                  <a:pt x="9148" y="68778"/>
                  <a:pt x="6148" y="69352"/>
                  <a:pt x="3556" y="70500"/>
                </a:cubicBezTo>
                <a:lnTo>
                  <a:pt x="3556" y="70500"/>
                </a:lnTo>
                <a:cubicBezTo>
                  <a:pt x="1185" y="71796"/>
                  <a:pt x="0" y="73296"/>
                  <a:pt x="0" y="75000"/>
                </a:cubicBezTo>
                <a:lnTo>
                  <a:pt x="0" y="75000"/>
                </a:lnTo>
                <a:cubicBezTo>
                  <a:pt x="0" y="76704"/>
                  <a:pt x="1185" y="78204"/>
                  <a:pt x="3556" y="79500"/>
                </a:cubicBezTo>
                <a:lnTo>
                  <a:pt x="3556" y="79500"/>
                </a:lnTo>
                <a:lnTo>
                  <a:pt x="41000" y="98222"/>
                </a:lnTo>
                <a:cubicBezTo>
                  <a:pt x="43593" y="99407"/>
                  <a:pt x="46593" y="100000"/>
                  <a:pt x="50000" y="100000"/>
                </a:cubicBezTo>
                <a:lnTo>
                  <a:pt x="50000" y="100000"/>
                </a:lnTo>
                <a:cubicBezTo>
                  <a:pt x="53407" y="100000"/>
                  <a:pt x="56407" y="99407"/>
                  <a:pt x="59000" y="98222"/>
                </a:cubicBezTo>
                <a:lnTo>
                  <a:pt x="59000" y="98222"/>
                </a:lnTo>
                <a:lnTo>
                  <a:pt x="96444" y="79500"/>
                </a:lnTo>
                <a:cubicBezTo>
                  <a:pt x="98815" y="78204"/>
                  <a:pt x="100000" y="76704"/>
                  <a:pt x="100000" y="75000"/>
                </a:cubicBezTo>
                <a:lnTo>
                  <a:pt x="100000" y="75000"/>
                </a:lnTo>
                <a:cubicBezTo>
                  <a:pt x="100000" y="73296"/>
                  <a:pt x="98815" y="71796"/>
                  <a:pt x="96444" y="70500"/>
                </a:cubicBezTo>
                <a:lnTo>
                  <a:pt x="96444" y="70500"/>
                </a:lnTo>
                <a:cubicBezTo>
                  <a:pt x="93852" y="69352"/>
                  <a:pt x="90889" y="68778"/>
                  <a:pt x="87556" y="68778"/>
                </a:cubicBezTo>
                <a:lnTo>
                  <a:pt x="87556" y="68778"/>
                </a:lnTo>
                <a:cubicBezTo>
                  <a:pt x="84148" y="68778"/>
                  <a:pt x="81148" y="69352"/>
                  <a:pt x="78556" y="70500"/>
                </a:cubicBezTo>
                <a:lnTo>
                  <a:pt x="78556" y="70500"/>
                </a:lnTo>
                <a:lnTo>
                  <a:pt x="62556" y="78722"/>
                </a:lnTo>
                <a:lnTo>
                  <a:pt x="62556" y="21278"/>
                </a:lnTo>
                <a:lnTo>
                  <a:pt x="78556" y="29500"/>
                </a:lnTo>
                <a:cubicBezTo>
                  <a:pt x="81148" y="30685"/>
                  <a:pt x="84148" y="31278"/>
                  <a:pt x="87556" y="31278"/>
                </a:cubicBezTo>
                <a:lnTo>
                  <a:pt x="87556" y="31278"/>
                </a:lnTo>
                <a:cubicBezTo>
                  <a:pt x="90889" y="31278"/>
                  <a:pt x="93852" y="30685"/>
                  <a:pt x="96444" y="29500"/>
                </a:cubicBezTo>
                <a:lnTo>
                  <a:pt x="96444" y="29500"/>
                </a:lnTo>
                <a:cubicBezTo>
                  <a:pt x="98815" y="28204"/>
                  <a:pt x="100000" y="26704"/>
                  <a:pt x="100000" y="25000"/>
                </a:cubicBezTo>
                <a:lnTo>
                  <a:pt x="100000" y="25000"/>
                </a:lnTo>
                <a:cubicBezTo>
                  <a:pt x="100000" y="23296"/>
                  <a:pt x="98815" y="21796"/>
                  <a:pt x="96444" y="20500"/>
                </a:cubicBezTo>
                <a:lnTo>
                  <a:pt x="96444" y="20500"/>
                </a:lnTo>
                <a:lnTo>
                  <a:pt x="59000" y="1778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615517864-8"/>
          <p:cNvSpPr/>
          <p:nvPr/>
        </p:nvSpPr>
        <p:spPr>
          <a:xfrm>
            <a:off x="400050" y="4054078"/>
            <a:ext cx="83439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0" name="el-1791615517866-10"/>
          <p:cNvCxnSpPr/>
          <p:nvPr/>
        </p:nvCxnSpPr>
        <p:spPr>
          <a:xfrm>
            <a:off x="414338" y="4054078"/>
            <a:ext cx="914" cy="407194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615518249-57"/>
          <p:cNvSpPr/>
          <p:nvPr/>
        </p:nvSpPr>
        <p:spPr>
          <a:xfrm>
            <a:off x="572198" y="4205883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2" name="el-1791615517857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615517860-6"/>
          <p:cNvSpPr txBox="1"/>
          <p:nvPr/>
        </p:nvSpPr>
        <p:spPr>
          <a:xfrm>
            <a:off x="400050" y="148233"/>
            <a:ext cx="270390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46380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请示与报告：一字之差，天壤之别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615517869-11"/>
          <p:cNvSpPr txBox="1"/>
          <p:nvPr/>
        </p:nvSpPr>
        <p:spPr>
          <a:xfrm>
            <a:off x="792956" y="3564731"/>
            <a:ext cx="557987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17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请示</a:t>
            </a:r>
            <a:r>
              <a:rPr sz="1120" b="1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必须得到</a:t>
            </a:r>
            <a:r>
              <a:rPr sz="1120" b="1" spc="17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批复</a:t>
            </a:r>
            <a:r>
              <a:rPr sz="1120" b="1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sz="1120" b="1" spc="17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报告</a:t>
            </a:r>
            <a:r>
              <a:rPr sz="1120" b="1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不要求批复 —— 请示是"要事"，报告是"告知"</a:t>
            </a:r>
            <a:endParaRPr sz="1120" b="1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el-1791615517870-12"/>
          <p:cNvSpPr txBox="1"/>
          <p:nvPr/>
        </p:nvSpPr>
        <p:spPr>
          <a:xfrm>
            <a:off x="800100" y="4139803"/>
            <a:ext cx="446444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常见错误：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"请示报告"连用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把报告当请示 · 一事多文 · 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多头主送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el-1791615517859-4"/>
          <p:cNvSpPr txBox="1"/>
          <p:nvPr/>
        </p:nvSpPr>
        <p:spPr>
          <a:xfrm>
            <a:off x="400050" y="4893469"/>
            <a:ext cx="18325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615517860-5"/>
          <p:cNvSpPr txBox="1"/>
          <p:nvPr/>
        </p:nvSpPr>
        <p:spPr>
          <a:xfrm>
            <a:off x="8423709" y="4904184"/>
            <a:ext cx="6142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09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el-1791615517873-13"/>
          <p:cNvSpPr/>
          <p:nvPr/>
        </p:nvSpPr>
        <p:spPr>
          <a:xfrm>
            <a:off x="400050" y="853678"/>
            <a:ext cx="4086225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9" name="el-1791615517874-15"/>
          <p:cNvCxnSpPr/>
          <p:nvPr/>
        </p:nvCxnSpPr>
        <p:spPr>
          <a:xfrm>
            <a:off x="400050" y="867966"/>
            <a:ext cx="4086225" cy="914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91615517879-17"/>
          <p:cNvCxnSpPr/>
          <p:nvPr/>
        </p:nvCxnSpPr>
        <p:spPr>
          <a:xfrm>
            <a:off x="578644" y="1685925"/>
            <a:ext cx="3729038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615517885-20"/>
          <p:cNvSpPr/>
          <p:nvPr/>
        </p:nvSpPr>
        <p:spPr>
          <a:xfrm>
            <a:off x="578644" y="1153716"/>
            <a:ext cx="457312" cy="314325"/>
          </a:xfrm>
          <a:prstGeom prst="roundRect">
            <a:avLst>
              <a:gd name="adj" fmla="val 6061"/>
            </a:avLst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615517911-35"/>
          <p:cNvSpPr/>
          <p:nvPr/>
        </p:nvSpPr>
        <p:spPr>
          <a:xfrm>
            <a:off x="578644" y="1818084"/>
            <a:ext cx="157163" cy="157163"/>
          </a:xfrm>
          <a:prstGeom prst="ellipse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615518250-58"/>
          <p:cNvSpPr/>
          <p:nvPr/>
        </p:nvSpPr>
        <p:spPr>
          <a:xfrm>
            <a:off x="616595" y="1867644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615517912-36"/>
          <p:cNvSpPr/>
          <p:nvPr/>
        </p:nvSpPr>
        <p:spPr>
          <a:xfrm>
            <a:off x="578644" y="2118792"/>
            <a:ext cx="157163" cy="157163"/>
          </a:xfrm>
          <a:prstGeom prst="ellipse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615518252-59"/>
          <p:cNvSpPr/>
          <p:nvPr/>
        </p:nvSpPr>
        <p:spPr>
          <a:xfrm>
            <a:off x="616595" y="2168351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615517914-37"/>
          <p:cNvSpPr/>
          <p:nvPr/>
        </p:nvSpPr>
        <p:spPr>
          <a:xfrm>
            <a:off x="578644" y="2419499"/>
            <a:ext cx="157163" cy="157163"/>
          </a:xfrm>
          <a:prstGeom prst="ellipse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el-1791615518253-60"/>
          <p:cNvSpPr/>
          <p:nvPr/>
        </p:nvSpPr>
        <p:spPr>
          <a:xfrm>
            <a:off x="616595" y="2469059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8" name="el-1791615517915-38"/>
          <p:cNvSpPr/>
          <p:nvPr/>
        </p:nvSpPr>
        <p:spPr>
          <a:xfrm>
            <a:off x="578644" y="2720206"/>
            <a:ext cx="157163" cy="157163"/>
          </a:xfrm>
          <a:prstGeom prst="ellipse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615518254-61"/>
          <p:cNvSpPr/>
          <p:nvPr/>
        </p:nvSpPr>
        <p:spPr>
          <a:xfrm>
            <a:off x="616595" y="2769766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el-1791615517873-14"/>
          <p:cNvSpPr/>
          <p:nvPr/>
        </p:nvSpPr>
        <p:spPr>
          <a:xfrm>
            <a:off x="4657725" y="853678"/>
            <a:ext cx="4086225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1" name="el-1791615517875-16"/>
          <p:cNvCxnSpPr/>
          <p:nvPr/>
        </p:nvCxnSpPr>
        <p:spPr>
          <a:xfrm>
            <a:off x="4657725" y="867966"/>
            <a:ext cx="4086225" cy="914"/>
          </a:xfrm>
          <a:prstGeom prst="line">
            <a:avLst/>
          </a:prstGeom>
          <a:ln w="28575" cap="flat">
            <a:solidFill>
              <a:srgbClr val="1F4E7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-1791615517880-18"/>
          <p:cNvCxnSpPr/>
          <p:nvPr/>
        </p:nvCxnSpPr>
        <p:spPr>
          <a:xfrm>
            <a:off x="4836319" y="1685925"/>
            <a:ext cx="3729038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91615517886-22"/>
          <p:cNvSpPr/>
          <p:nvPr/>
        </p:nvSpPr>
        <p:spPr>
          <a:xfrm>
            <a:off x="4836319" y="1153716"/>
            <a:ext cx="457312" cy="314325"/>
          </a:xfrm>
          <a:prstGeom prst="roundRect">
            <a:avLst>
              <a:gd name="adj" fmla="val 6061"/>
            </a:avLst>
          </a:pr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34" name="el-1791615517916-39"/>
          <p:cNvSpPr/>
          <p:nvPr/>
        </p:nvSpPr>
        <p:spPr>
          <a:xfrm>
            <a:off x="4836319" y="1818084"/>
            <a:ext cx="157163" cy="157163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el-1791615518255-62"/>
          <p:cNvSpPr/>
          <p:nvPr/>
        </p:nvSpPr>
        <p:spPr>
          <a:xfrm>
            <a:off x="4874270" y="1867644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36" name="el-1791615517918-40"/>
          <p:cNvSpPr/>
          <p:nvPr/>
        </p:nvSpPr>
        <p:spPr>
          <a:xfrm>
            <a:off x="4836319" y="2118792"/>
            <a:ext cx="157163" cy="157163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37" name="el-1791615518256-63"/>
          <p:cNvSpPr/>
          <p:nvPr/>
        </p:nvSpPr>
        <p:spPr>
          <a:xfrm>
            <a:off x="4874270" y="2168351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38" name="el-1791615517919-41"/>
          <p:cNvSpPr/>
          <p:nvPr/>
        </p:nvSpPr>
        <p:spPr>
          <a:xfrm>
            <a:off x="4836319" y="2419499"/>
            <a:ext cx="157163" cy="157163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39" name="el-1791615518195-48"/>
          <p:cNvSpPr/>
          <p:nvPr/>
        </p:nvSpPr>
        <p:spPr>
          <a:xfrm>
            <a:off x="4874270" y="2469059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40" name="el-1791615517920-42"/>
          <p:cNvSpPr/>
          <p:nvPr/>
        </p:nvSpPr>
        <p:spPr>
          <a:xfrm>
            <a:off x="4836319" y="2720206"/>
            <a:ext cx="157163" cy="157163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41" name="el-1791615518196-49"/>
          <p:cNvSpPr/>
          <p:nvPr/>
        </p:nvSpPr>
        <p:spPr>
          <a:xfrm>
            <a:off x="4874270" y="2769766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42" name="el-1791615517883-19"/>
          <p:cNvSpPr txBox="1"/>
          <p:nvPr/>
        </p:nvSpPr>
        <p:spPr>
          <a:xfrm>
            <a:off x="692944" y="1196578"/>
            <a:ext cx="503032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请</a:t>
            </a:r>
            <a:endParaRPr sz="1800" b="1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3" name="el-1791615517903-31"/>
          <p:cNvSpPr txBox="1"/>
          <p:nvPr/>
        </p:nvSpPr>
        <p:spPr>
          <a:xfrm>
            <a:off x="1121680" y="1053703"/>
            <a:ext cx="1389125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69">
                <a:solidFill>
                  <a:srgbClr val="C0392B"/>
                </a:solidFill>
                <a:latin typeface="黑体"/>
                <a:ea typeface="黑体"/>
                <a:cs typeface="黑体"/>
              </a:rPr>
              <a:t>请示</a:t>
            </a:r>
            <a:endParaRPr sz="1680" b="1" spc="169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4" name="el-1791615517904-32"/>
          <p:cNvSpPr txBox="1"/>
          <p:nvPr/>
        </p:nvSpPr>
        <p:spPr>
          <a:xfrm>
            <a:off x="1121680" y="1382316"/>
            <a:ext cx="146542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B655C"/>
                </a:solidFill>
                <a:latin typeface="微软雅黑"/>
                <a:ea typeface="微软雅黑"/>
                <a:cs typeface="微软雅黑"/>
              </a:rPr>
              <a:t>上行文 · 请求指示/批准</a:t>
            </a:r>
            <a:endParaRPr sz="900">
              <a:solidFill>
                <a:srgbClr val="6B655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615517896-23"/>
          <p:cNvSpPr txBox="1"/>
          <p:nvPr/>
        </p:nvSpPr>
        <p:spPr>
          <a:xfrm>
            <a:off x="807244" y="1803797"/>
            <a:ext cx="2661761" cy="2006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行文方向：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上行文，请求上级机关指示、批准</a:t>
            </a:r>
            <a:endParaRPr sz="101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615517896-24"/>
          <p:cNvSpPr txBox="1"/>
          <p:nvPr/>
        </p:nvSpPr>
        <p:spPr>
          <a:xfrm>
            <a:off x="807244" y="2104504"/>
            <a:ext cx="2018824" cy="2006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硬性要求：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须一文一事、事前请示</a:t>
            </a:r>
            <a:endParaRPr sz="101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615517898-25"/>
          <p:cNvSpPr txBox="1"/>
          <p:nvPr/>
        </p:nvSpPr>
        <p:spPr>
          <a:xfrm>
            <a:off x="807244" y="2405211"/>
            <a:ext cx="2147411" cy="2006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行文规则：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逐级行文，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主送一个机关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615517899-26"/>
          <p:cNvSpPr txBox="1"/>
          <p:nvPr/>
        </p:nvSpPr>
        <p:spPr>
          <a:xfrm>
            <a:off x="807244" y="2705919"/>
            <a:ext cx="1504474" cy="2006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核心属性：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必须得到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批复</a:t>
            </a:r>
            <a:endParaRPr sz="101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615517885-21"/>
          <p:cNvSpPr txBox="1"/>
          <p:nvPr/>
        </p:nvSpPr>
        <p:spPr>
          <a:xfrm>
            <a:off x="4950619" y="1196578"/>
            <a:ext cx="503032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报</a:t>
            </a:r>
            <a:endParaRPr sz="1800" b="1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0" name="el-1791615517905-33"/>
          <p:cNvSpPr txBox="1"/>
          <p:nvPr/>
        </p:nvSpPr>
        <p:spPr>
          <a:xfrm>
            <a:off x="5379355" y="1053703"/>
            <a:ext cx="1433885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69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报告</a:t>
            </a:r>
            <a:endParaRPr sz="1680" b="1" spc="169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1" name="el-1791615517906-34"/>
          <p:cNvSpPr txBox="1"/>
          <p:nvPr/>
        </p:nvSpPr>
        <p:spPr>
          <a:xfrm>
            <a:off x="5379355" y="1382316"/>
            <a:ext cx="154675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B655C"/>
                </a:solidFill>
                <a:latin typeface="微软雅黑"/>
                <a:ea typeface="微软雅黑"/>
                <a:cs typeface="微软雅黑"/>
              </a:rPr>
              <a:t>上行文 · 汇报/反映/回复</a:t>
            </a:r>
            <a:endParaRPr sz="900">
              <a:solidFill>
                <a:srgbClr val="6B655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615517900-27"/>
          <p:cNvSpPr txBox="1"/>
          <p:nvPr/>
        </p:nvSpPr>
        <p:spPr>
          <a:xfrm>
            <a:off x="5064919" y="1803797"/>
            <a:ext cx="2275999" cy="2006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行文方向：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向上级汇报工作、反映情况</a:t>
            </a:r>
            <a:endParaRPr sz="101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615517901-28"/>
          <p:cNvSpPr txBox="1"/>
          <p:nvPr/>
        </p:nvSpPr>
        <p:spPr>
          <a:xfrm>
            <a:off x="5064919" y="2104504"/>
            <a:ext cx="1890236" cy="2006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功能定位：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回复询问，</a:t>
            </a:r>
            <a:r>
              <a:rPr sz="101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不需批复</a:t>
            </a:r>
            <a:endParaRPr sz="101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615517902-29"/>
          <p:cNvSpPr txBox="1"/>
          <p:nvPr/>
        </p:nvSpPr>
        <p:spPr>
          <a:xfrm>
            <a:off x="5064919" y="2405211"/>
            <a:ext cx="2404586" cy="2006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制度特点：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事后或事中报告，不要求回复</a:t>
            </a:r>
            <a:endParaRPr sz="101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el-1791615517903-30"/>
          <p:cNvSpPr txBox="1"/>
          <p:nvPr/>
        </p:nvSpPr>
        <p:spPr>
          <a:xfrm>
            <a:off x="5064919" y="2705919"/>
            <a:ext cx="1837582" cy="2006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核心属性：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是</a:t>
            </a:r>
            <a:r>
              <a:rPr sz="101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告知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而非"要事"</a:t>
            </a:r>
            <a:endParaRPr sz="101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615518506-3"/>
          <p:cNvCxnSpPr/>
          <p:nvPr/>
        </p:nvCxnSpPr>
        <p:spPr>
          <a:xfrm>
            <a:off x="0" y="517922"/>
            <a:ext cx="9144000" cy="914"/>
          </a:xfrm>
          <a:prstGeom prst="line">
            <a:avLst/>
          </a:prstGeom>
          <a:ln w="7144" cap="flat">
            <a:solidFill>
              <a:srgbClr val="C0392B">
                <a:alpha val="14000"/>
              </a:srgb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615518502-1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615518896-35"/>
          <p:cNvSpPr/>
          <p:nvPr/>
        </p:nvSpPr>
        <p:spPr>
          <a:xfrm>
            <a:off x="400050" y="198239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30143"/>
                </a:lnTo>
                <a:lnTo>
                  <a:pt x="67500" y="30143"/>
                </a:lnTo>
                <a:cubicBezTo>
                  <a:pt x="65033" y="30143"/>
                  <a:pt x="63000" y="29571"/>
                  <a:pt x="61400" y="28429"/>
                </a:cubicBezTo>
                <a:lnTo>
                  <a:pt x="61400" y="28429"/>
                </a:lnTo>
                <a:cubicBezTo>
                  <a:pt x="59867" y="27286"/>
                  <a:pt x="59100" y="25857"/>
                  <a:pt x="59100" y="24143"/>
                </a:cubicBezTo>
                <a:lnTo>
                  <a:pt x="59100" y="24143"/>
                </a:lnTo>
                <a:lnTo>
                  <a:pt x="59100" y="0"/>
                </a:lnTo>
                <a:lnTo>
                  <a:pt x="16900" y="0"/>
                </a:lnTo>
                <a:moveTo>
                  <a:pt x="67500" y="0"/>
                </a:moveTo>
                <a:lnTo>
                  <a:pt x="67500" y="0"/>
                </a:lnTo>
                <a:lnTo>
                  <a:pt x="67500" y="24143"/>
                </a:lnTo>
                <a:lnTo>
                  <a:pt x="101300" y="24143"/>
                </a:lnTo>
                <a:lnTo>
                  <a:pt x="67500" y="0"/>
                </a:lnTo>
                <a:moveTo>
                  <a:pt x="29500" y="48214"/>
                </a:moveTo>
                <a:lnTo>
                  <a:pt x="29500" y="48214"/>
                </a:lnTo>
                <a:lnTo>
                  <a:pt x="71700" y="48214"/>
                </a:lnTo>
                <a:cubicBezTo>
                  <a:pt x="74367" y="48357"/>
                  <a:pt x="75767" y="49357"/>
                  <a:pt x="75900" y="51214"/>
                </a:cubicBezTo>
                <a:lnTo>
                  <a:pt x="75900" y="51214"/>
                </a:lnTo>
                <a:cubicBezTo>
                  <a:pt x="75767" y="53119"/>
                  <a:pt x="74367" y="54119"/>
                  <a:pt x="71700" y="54214"/>
                </a:cubicBezTo>
                <a:lnTo>
                  <a:pt x="71700" y="54214"/>
                </a:lnTo>
                <a:lnTo>
                  <a:pt x="29500" y="54214"/>
                </a:lnTo>
                <a:cubicBezTo>
                  <a:pt x="26900" y="54119"/>
                  <a:pt x="25500" y="53119"/>
                  <a:pt x="25300" y="51214"/>
                </a:cubicBezTo>
                <a:lnTo>
                  <a:pt x="25300" y="51214"/>
                </a:lnTo>
                <a:cubicBezTo>
                  <a:pt x="25500" y="49357"/>
                  <a:pt x="26900" y="48357"/>
                  <a:pt x="29500" y="48214"/>
                </a:cubicBezTo>
                <a:lnTo>
                  <a:pt x="29500" y="48214"/>
                </a:lnTo>
                <a:moveTo>
                  <a:pt x="29500" y="60286"/>
                </a:moveTo>
                <a:lnTo>
                  <a:pt x="29500" y="60286"/>
                </a:lnTo>
                <a:lnTo>
                  <a:pt x="71700" y="60286"/>
                </a:lnTo>
                <a:cubicBezTo>
                  <a:pt x="74367" y="60381"/>
                  <a:pt x="75767" y="61381"/>
                  <a:pt x="75900" y="63286"/>
                </a:cubicBezTo>
                <a:lnTo>
                  <a:pt x="75900" y="63286"/>
                </a:lnTo>
                <a:cubicBezTo>
                  <a:pt x="75767" y="65143"/>
                  <a:pt x="74367" y="66143"/>
                  <a:pt x="71700" y="66286"/>
                </a:cubicBezTo>
                <a:lnTo>
                  <a:pt x="71700" y="66286"/>
                </a:lnTo>
                <a:lnTo>
                  <a:pt x="29500" y="66286"/>
                </a:lnTo>
                <a:cubicBezTo>
                  <a:pt x="26900" y="66143"/>
                  <a:pt x="25500" y="65143"/>
                  <a:pt x="25300" y="63286"/>
                </a:cubicBezTo>
                <a:lnTo>
                  <a:pt x="25300" y="63286"/>
                </a:lnTo>
                <a:cubicBezTo>
                  <a:pt x="25500" y="61381"/>
                  <a:pt x="26900" y="60381"/>
                  <a:pt x="29500" y="60286"/>
                </a:cubicBezTo>
                <a:lnTo>
                  <a:pt x="29500" y="60286"/>
                </a:lnTo>
                <a:moveTo>
                  <a:pt x="29500" y="72357"/>
                </a:moveTo>
                <a:lnTo>
                  <a:pt x="29500" y="72357"/>
                </a:lnTo>
                <a:lnTo>
                  <a:pt x="71700" y="72357"/>
                </a:lnTo>
                <a:cubicBezTo>
                  <a:pt x="74367" y="72452"/>
                  <a:pt x="75767" y="73452"/>
                  <a:pt x="75900" y="75357"/>
                </a:cubicBezTo>
                <a:lnTo>
                  <a:pt x="75900" y="75357"/>
                </a:lnTo>
                <a:cubicBezTo>
                  <a:pt x="75767" y="77214"/>
                  <a:pt x="74367" y="78214"/>
                  <a:pt x="71700" y="78357"/>
                </a:cubicBezTo>
                <a:lnTo>
                  <a:pt x="71700" y="78357"/>
                </a:lnTo>
                <a:lnTo>
                  <a:pt x="29500" y="78357"/>
                </a:lnTo>
                <a:cubicBezTo>
                  <a:pt x="26900" y="78214"/>
                  <a:pt x="25500" y="77214"/>
                  <a:pt x="25300" y="75357"/>
                </a:cubicBezTo>
                <a:lnTo>
                  <a:pt x="25300" y="75357"/>
                </a:lnTo>
                <a:cubicBezTo>
                  <a:pt x="25500" y="73452"/>
                  <a:pt x="26900" y="72452"/>
                  <a:pt x="29500" y="72357"/>
                </a:cubicBezTo>
                <a:lnTo>
                  <a:pt x="29500" y="7235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615518539-10"/>
          <p:cNvSpPr/>
          <p:nvPr/>
        </p:nvSpPr>
        <p:spPr>
          <a:xfrm>
            <a:off x="400050" y="1169789"/>
            <a:ext cx="2686050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6" name="el-1791615518566-19"/>
          <p:cNvCxnSpPr/>
          <p:nvPr/>
        </p:nvCxnSpPr>
        <p:spPr>
          <a:xfrm>
            <a:off x="564356" y="1766292"/>
            <a:ext cx="2357438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615518589-25"/>
          <p:cNvSpPr/>
          <p:nvPr/>
        </p:nvSpPr>
        <p:spPr>
          <a:xfrm>
            <a:off x="564356" y="1348383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615519254-23"/>
          <p:cNvSpPr/>
          <p:nvPr/>
        </p:nvSpPr>
        <p:spPr>
          <a:xfrm>
            <a:off x="650081" y="1434061"/>
            <a:ext cx="142875" cy="14296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33" y="6333"/>
                </a:moveTo>
                <a:lnTo>
                  <a:pt x="93733" y="6333"/>
                </a:lnTo>
                <a:cubicBezTo>
                  <a:pt x="93600" y="3578"/>
                  <a:pt x="92311" y="1622"/>
                  <a:pt x="89867" y="467"/>
                </a:cubicBezTo>
                <a:lnTo>
                  <a:pt x="89867" y="467"/>
                </a:lnTo>
                <a:cubicBezTo>
                  <a:pt x="87378" y="-467"/>
                  <a:pt x="85089" y="-22"/>
                  <a:pt x="83000" y="1800"/>
                </a:cubicBezTo>
                <a:lnTo>
                  <a:pt x="83000" y="1800"/>
                </a:lnTo>
                <a:lnTo>
                  <a:pt x="74600" y="10400"/>
                </a:lnTo>
                <a:cubicBezTo>
                  <a:pt x="69800" y="15111"/>
                  <a:pt x="64400" y="18756"/>
                  <a:pt x="58400" y="21333"/>
                </a:cubicBezTo>
                <a:lnTo>
                  <a:pt x="58400" y="21333"/>
                </a:lnTo>
                <a:cubicBezTo>
                  <a:pt x="52267" y="23822"/>
                  <a:pt x="45889" y="25067"/>
                  <a:pt x="39267" y="25067"/>
                </a:cubicBezTo>
                <a:lnTo>
                  <a:pt x="39267" y="25067"/>
                </a:lnTo>
                <a:lnTo>
                  <a:pt x="37533" y="25067"/>
                </a:lnTo>
                <a:lnTo>
                  <a:pt x="31267" y="25067"/>
                </a:lnTo>
                <a:lnTo>
                  <a:pt x="12533" y="25067"/>
                </a:lnTo>
                <a:cubicBezTo>
                  <a:pt x="8978" y="25200"/>
                  <a:pt x="6044" y="26444"/>
                  <a:pt x="3733" y="28800"/>
                </a:cubicBezTo>
                <a:lnTo>
                  <a:pt x="3733" y="28800"/>
                </a:lnTo>
                <a:cubicBezTo>
                  <a:pt x="1378" y="31111"/>
                  <a:pt x="133" y="34022"/>
                  <a:pt x="0" y="37533"/>
                </a:cubicBezTo>
                <a:lnTo>
                  <a:pt x="0" y="37533"/>
                </a:lnTo>
                <a:lnTo>
                  <a:pt x="0" y="56333"/>
                </a:lnTo>
                <a:cubicBezTo>
                  <a:pt x="133" y="59844"/>
                  <a:pt x="1378" y="62778"/>
                  <a:pt x="3733" y="65133"/>
                </a:cubicBezTo>
                <a:lnTo>
                  <a:pt x="3733" y="65133"/>
                </a:lnTo>
                <a:cubicBezTo>
                  <a:pt x="6044" y="67444"/>
                  <a:pt x="8978" y="68667"/>
                  <a:pt x="12533" y="68800"/>
                </a:cubicBezTo>
                <a:lnTo>
                  <a:pt x="12533" y="68800"/>
                </a:lnTo>
                <a:lnTo>
                  <a:pt x="12533" y="93800"/>
                </a:lnTo>
                <a:cubicBezTo>
                  <a:pt x="12533" y="95622"/>
                  <a:pt x="13111" y="97133"/>
                  <a:pt x="14267" y="98333"/>
                </a:cubicBezTo>
                <a:lnTo>
                  <a:pt x="14267" y="98333"/>
                </a:lnTo>
                <a:cubicBezTo>
                  <a:pt x="15422" y="99489"/>
                  <a:pt x="16911" y="100067"/>
                  <a:pt x="18733" y="100067"/>
                </a:cubicBezTo>
                <a:lnTo>
                  <a:pt x="18733" y="100067"/>
                </a:lnTo>
                <a:lnTo>
                  <a:pt x="31267" y="100067"/>
                </a:lnTo>
                <a:cubicBezTo>
                  <a:pt x="33089" y="100067"/>
                  <a:pt x="34578" y="99489"/>
                  <a:pt x="35733" y="98333"/>
                </a:cubicBezTo>
                <a:lnTo>
                  <a:pt x="35733" y="98333"/>
                </a:lnTo>
                <a:cubicBezTo>
                  <a:pt x="36933" y="97133"/>
                  <a:pt x="37533" y="95622"/>
                  <a:pt x="37533" y="93800"/>
                </a:cubicBezTo>
                <a:lnTo>
                  <a:pt x="37533" y="93800"/>
                </a:lnTo>
                <a:lnTo>
                  <a:pt x="37533" y="68800"/>
                </a:lnTo>
                <a:lnTo>
                  <a:pt x="39267" y="68800"/>
                </a:lnTo>
                <a:cubicBezTo>
                  <a:pt x="45889" y="68800"/>
                  <a:pt x="52267" y="70111"/>
                  <a:pt x="58400" y="72733"/>
                </a:cubicBezTo>
                <a:lnTo>
                  <a:pt x="58400" y="72733"/>
                </a:lnTo>
                <a:cubicBezTo>
                  <a:pt x="64400" y="75178"/>
                  <a:pt x="69800" y="78756"/>
                  <a:pt x="74600" y="83467"/>
                </a:cubicBezTo>
                <a:lnTo>
                  <a:pt x="74600" y="83467"/>
                </a:lnTo>
                <a:lnTo>
                  <a:pt x="83000" y="92067"/>
                </a:lnTo>
                <a:cubicBezTo>
                  <a:pt x="85089" y="93889"/>
                  <a:pt x="87378" y="94333"/>
                  <a:pt x="89867" y="93400"/>
                </a:cubicBezTo>
                <a:lnTo>
                  <a:pt x="89867" y="93400"/>
                </a:lnTo>
                <a:cubicBezTo>
                  <a:pt x="92311" y="92244"/>
                  <a:pt x="93600" y="90289"/>
                  <a:pt x="93733" y="87533"/>
                </a:cubicBezTo>
                <a:lnTo>
                  <a:pt x="93733" y="87533"/>
                </a:lnTo>
                <a:lnTo>
                  <a:pt x="93733" y="58667"/>
                </a:lnTo>
                <a:cubicBezTo>
                  <a:pt x="95556" y="57733"/>
                  <a:pt x="97067" y="56222"/>
                  <a:pt x="98267" y="54133"/>
                </a:cubicBezTo>
                <a:lnTo>
                  <a:pt x="98267" y="54133"/>
                </a:lnTo>
                <a:cubicBezTo>
                  <a:pt x="99422" y="52089"/>
                  <a:pt x="100000" y="49689"/>
                  <a:pt x="100000" y="46933"/>
                </a:cubicBezTo>
                <a:lnTo>
                  <a:pt x="100000" y="46933"/>
                </a:lnTo>
                <a:cubicBezTo>
                  <a:pt x="100000" y="44222"/>
                  <a:pt x="99422" y="41822"/>
                  <a:pt x="98267" y="39733"/>
                </a:cubicBezTo>
                <a:lnTo>
                  <a:pt x="98267" y="39733"/>
                </a:lnTo>
                <a:cubicBezTo>
                  <a:pt x="97067" y="37644"/>
                  <a:pt x="95556" y="36133"/>
                  <a:pt x="93733" y="35200"/>
                </a:cubicBezTo>
                <a:lnTo>
                  <a:pt x="93733" y="35200"/>
                </a:lnTo>
                <a:lnTo>
                  <a:pt x="93733" y="6333"/>
                </a:lnTo>
                <a:moveTo>
                  <a:pt x="81267" y="21333"/>
                </a:moveTo>
                <a:lnTo>
                  <a:pt x="81267" y="21333"/>
                </a:lnTo>
                <a:lnTo>
                  <a:pt x="81267" y="46933"/>
                </a:lnTo>
                <a:lnTo>
                  <a:pt x="81267" y="72533"/>
                </a:lnTo>
                <a:cubicBezTo>
                  <a:pt x="75400" y="67333"/>
                  <a:pt x="68889" y="63356"/>
                  <a:pt x="61733" y="60600"/>
                </a:cubicBezTo>
                <a:lnTo>
                  <a:pt x="61733" y="60600"/>
                </a:lnTo>
                <a:cubicBezTo>
                  <a:pt x="54578" y="57756"/>
                  <a:pt x="47089" y="56333"/>
                  <a:pt x="39267" y="56333"/>
                </a:cubicBezTo>
                <a:lnTo>
                  <a:pt x="39267" y="56333"/>
                </a:lnTo>
                <a:lnTo>
                  <a:pt x="37533" y="56333"/>
                </a:lnTo>
                <a:lnTo>
                  <a:pt x="37533" y="37533"/>
                </a:lnTo>
                <a:lnTo>
                  <a:pt x="39267" y="37533"/>
                </a:lnTo>
                <a:cubicBezTo>
                  <a:pt x="47089" y="37533"/>
                  <a:pt x="54578" y="36111"/>
                  <a:pt x="61733" y="33267"/>
                </a:cubicBezTo>
                <a:lnTo>
                  <a:pt x="61733" y="33267"/>
                </a:lnTo>
                <a:cubicBezTo>
                  <a:pt x="68889" y="30511"/>
                  <a:pt x="75400" y="26533"/>
                  <a:pt x="81267" y="21333"/>
                </a:cubicBezTo>
                <a:lnTo>
                  <a:pt x="81267" y="213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9" name="el-1791615518559-16"/>
          <p:cNvCxnSpPr/>
          <p:nvPr/>
        </p:nvCxnSpPr>
        <p:spPr>
          <a:xfrm>
            <a:off x="575072" y="1884164"/>
            <a:ext cx="914" cy="157163"/>
          </a:xfrm>
          <a:prstGeom prst="line">
            <a:avLst/>
          </a:prstGeom>
          <a:ln w="21431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615519289-28"/>
          <p:cNvSpPr/>
          <p:nvPr/>
        </p:nvSpPr>
        <p:spPr>
          <a:xfrm>
            <a:off x="569714" y="2214507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9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615519290-29"/>
          <p:cNvSpPr/>
          <p:nvPr/>
        </p:nvSpPr>
        <p:spPr>
          <a:xfrm>
            <a:off x="569714" y="2458734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9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615519291-30"/>
          <p:cNvSpPr/>
          <p:nvPr/>
        </p:nvSpPr>
        <p:spPr>
          <a:xfrm>
            <a:off x="569714" y="2702961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9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615518591-26"/>
          <p:cNvSpPr/>
          <p:nvPr/>
        </p:nvSpPr>
        <p:spPr>
          <a:xfrm>
            <a:off x="564356" y="2931170"/>
            <a:ext cx="2357438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3F1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4" name="el-1791615518604-29"/>
          <p:cNvCxnSpPr/>
          <p:nvPr/>
        </p:nvCxnSpPr>
        <p:spPr>
          <a:xfrm>
            <a:off x="575072" y="2931170"/>
            <a:ext cx="914" cy="257175"/>
          </a:xfrm>
          <a:prstGeom prst="line">
            <a:avLst/>
          </a:prstGeom>
          <a:ln w="21431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615519255-24"/>
          <p:cNvSpPr/>
          <p:nvPr/>
        </p:nvSpPr>
        <p:spPr>
          <a:xfrm>
            <a:off x="657225" y="3024039"/>
            <a:ext cx="92869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800" y="97500"/>
                </a:moveTo>
                <a:lnTo>
                  <a:pt x="48800" y="97500"/>
                </a:lnTo>
                <a:cubicBezTo>
                  <a:pt x="57667" y="97367"/>
                  <a:pt x="65767" y="95200"/>
                  <a:pt x="73100" y="91000"/>
                </a:cubicBezTo>
                <a:lnTo>
                  <a:pt x="73100" y="91000"/>
                </a:lnTo>
                <a:lnTo>
                  <a:pt x="73100" y="91000"/>
                </a:lnTo>
                <a:cubicBezTo>
                  <a:pt x="80500" y="86733"/>
                  <a:pt x="86467" y="80767"/>
                  <a:pt x="91000" y="73100"/>
                </a:cubicBezTo>
                <a:lnTo>
                  <a:pt x="91000" y="73100"/>
                </a:lnTo>
                <a:cubicBezTo>
                  <a:pt x="95333" y="65367"/>
                  <a:pt x="97500" y="57267"/>
                  <a:pt x="97500" y="48800"/>
                </a:cubicBezTo>
                <a:lnTo>
                  <a:pt x="97500" y="48800"/>
                </a:lnTo>
                <a:cubicBezTo>
                  <a:pt x="97500" y="40267"/>
                  <a:pt x="95333" y="32133"/>
                  <a:pt x="91000" y="24400"/>
                </a:cubicBezTo>
                <a:lnTo>
                  <a:pt x="91000" y="24400"/>
                </a:lnTo>
                <a:cubicBezTo>
                  <a:pt x="86467" y="16733"/>
                  <a:pt x="80500" y="10767"/>
                  <a:pt x="73100" y="6500"/>
                </a:cubicBezTo>
                <a:lnTo>
                  <a:pt x="73100" y="6500"/>
                </a:lnTo>
                <a:cubicBezTo>
                  <a:pt x="65767" y="2300"/>
                  <a:pt x="57667" y="133"/>
                  <a:pt x="48800" y="0"/>
                </a:cubicBezTo>
                <a:lnTo>
                  <a:pt x="48800" y="0"/>
                </a:lnTo>
                <a:cubicBezTo>
                  <a:pt x="39867" y="133"/>
                  <a:pt x="31733" y="2300"/>
                  <a:pt x="24400" y="6500"/>
                </a:cubicBezTo>
                <a:lnTo>
                  <a:pt x="24400" y="6500"/>
                </a:lnTo>
                <a:cubicBezTo>
                  <a:pt x="17000" y="10767"/>
                  <a:pt x="11033" y="16733"/>
                  <a:pt x="6500" y="24400"/>
                </a:cubicBezTo>
                <a:lnTo>
                  <a:pt x="6500" y="24400"/>
                </a:lnTo>
                <a:cubicBezTo>
                  <a:pt x="2167" y="32133"/>
                  <a:pt x="0" y="40267"/>
                  <a:pt x="0" y="48800"/>
                </a:cubicBezTo>
                <a:lnTo>
                  <a:pt x="0" y="48800"/>
                </a:lnTo>
                <a:cubicBezTo>
                  <a:pt x="0" y="57267"/>
                  <a:pt x="2167" y="65367"/>
                  <a:pt x="6500" y="73100"/>
                </a:cubicBezTo>
                <a:lnTo>
                  <a:pt x="6500" y="73100"/>
                </a:lnTo>
                <a:cubicBezTo>
                  <a:pt x="11033" y="80767"/>
                  <a:pt x="17000" y="86733"/>
                  <a:pt x="24400" y="91000"/>
                </a:cubicBezTo>
                <a:lnTo>
                  <a:pt x="24400" y="91000"/>
                </a:lnTo>
                <a:cubicBezTo>
                  <a:pt x="31733" y="95200"/>
                  <a:pt x="39867" y="97367"/>
                  <a:pt x="48800" y="97500"/>
                </a:cubicBezTo>
                <a:lnTo>
                  <a:pt x="48800" y="97500"/>
                </a:lnTo>
                <a:moveTo>
                  <a:pt x="48800" y="24400"/>
                </a:moveTo>
                <a:lnTo>
                  <a:pt x="48800" y="24400"/>
                </a:lnTo>
                <a:cubicBezTo>
                  <a:pt x="51533" y="24667"/>
                  <a:pt x="53033" y="26167"/>
                  <a:pt x="53300" y="28900"/>
                </a:cubicBezTo>
                <a:lnTo>
                  <a:pt x="53300" y="28900"/>
                </a:lnTo>
                <a:lnTo>
                  <a:pt x="53300" y="50300"/>
                </a:lnTo>
                <a:cubicBezTo>
                  <a:pt x="53033" y="53100"/>
                  <a:pt x="51533" y="54600"/>
                  <a:pt x="48800" y="54800"/>
                </a:cubicBezTo>
                <a:lnTo>
                  <a:pt x="48800" y="54800"/>
                </a:lnTo>
                <a:cubicBezTo>
                  <a:pt x="46000" y="54600"/>
                  <a:pt x="44467" y="53100"/>
                  <a:pt x="44200" y="50300"/>
                </a:cubicBezTo>
                <a:lnTo>
                  <a:pt x="44200" y="50300"/>
                </a:lnTo>
                <a:lnTo>
                  <a:pt x="44200" y="28900"/>
                </a:lnTo>
                <a:cubicBezTo>
                  <a:pt x="44467" y="26167"/>
                  <a:pt x="46000" y="24667"/>
                  <a:pt x="48800" y="24400"/>
                </a:cubicBezTo>
                <a:lnTo>
                  <a:pt x="48800" y="24400"/>
                </a:lnTo>
                <a:moveTo>
                  <a:pt x="42700" y="67000"/>
                </a:moveTo>
                <a:lnTo>
                  <a:pt x="42700" y="67000"/>
                </a:lnTo>
                <a:cubicBezTo>
                  <a:pt x="42700" y="65267"/>
                  <a:pt x="43267" y="63833"/>
                  <a:pt x="44400" y="62700"/>
                </a:cubicBezTo>
                <a:lnTo>
                  <a:pt x="44400" y="62700"/>
                </a:lnTo>
                <a:lnTo>
                  <a:pt x="44400" y="62700"/>
                </a:lnTo>
                <a:cubicBezTo>
                  <a:pt x="45533" y="61500"/>
                  <a:pt x="47000" y="60900"/>
                  <a:pt x="48800" y="60900"/>
                </a:cubicBezTo>
                <a:lnTo>
                  <a:pt x="48800" y="60900"/>
                </a:lnTo>
                <a:cubicBezTo>
                  <a:pt x="50533" y="60900"/>
                  <a:pt x="51967" y="61500"/>
                  <a:pt x="53100" y="62700"/>
                </a:cubicBezTo>
                <a:lnTo>
                  <a:pt x="53100" y="62700"/>
                </a:lnTo>
                <a:cubicBezTo>
                  <a:pt x="54233" y="63833"/>
                  <a:pt x="54800" y="65267"/>
                  <a:pt x="54800" y="67000"/>
                </a:cubicBezTo>
                <a:lnTo>
                  <a:pt x="54800" y="67000"/>
                </a:lnTo>
                <a:cubicBezTo>
                  <a:pt x="54800" y="68800"/>
                  <a:pt x="54233" y="70267"/>
                  <a:pt x="53100" y="71400"/>
                </a:cubicBezTo>
                <a:lnTo>
                  <a:pt x="53100" y="71400"/>
                </a:lnTo>
                <a:cubicBezTo>
                  <a:pt x="51967" y="72533"/>
                  <a:pt x="50533" y="73100"/>
                  <a:pt x="48800" y="73100"/>
                </a:cubicBezTo>
                <a:lnTo>
                  <a:pt x="48800" y="73100"/>
                </a:lnTo>
                <a:cubicBezTo>
                  <a:pt x="47000" y="73100"/>
                  <a:pt x="45533" y="72533"/>
                  <a:pt x="44400" y="71400"/>
                </a:cubicBezTo>
                <a:lnTo>
                  <a:pt x="44400" y="71400"/>
                </a:lnTo>
                <a:cubicBezTo>
                  <a:pt x="43267" y="70267"/>
                  <a:pt x="42700" y="68800"/>
                  <a:pt x="42700" y="67000"/>
                </a:cubicBezTo>
                <a:lnTo>
                  <a:pt x="42700" y="670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615518541-11"/>
          <p:cNvSpPr/>
          <p:nvPr/>
        </p:nvSpPr>
        <p:spPr>
          <a:xfrm>
            <a:off x="3228975" y="1169789"/>
            <a:ext cx="2686050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615518568-20"/>
          <p:cNvCxnSpPr/>
          <p:nvPr/>
        </p:nvCxnSpPr>
        <p:spPr>
          <a:xfrm>
            <a:off x="3393281" y="1766292"/>
            <a:ext cx="2357438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615518592-27"/>
          <p:cNvSpPr/>
          <p:nvPr/>
        </p:nvSpPr>
        <p:spPr>
          <a:xfrm>
            <a:off x="3393281" y="1348383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615519257-25"/>
          <p:cNvSpPr/>
          <p:nvPr/>
        </p:nvSpPr>
        <p:spPr>
          <a:xfrm>
            <a:off x="3496778" y="1434162"/>
            <a:ext cx="107331" cy="1427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364" y="1067"/>
                </a:moveTo>
                <a:lnTo>
                  <a:pt x="46364" y="1067"/>
                </a:lnTo>
                <a:cubicBezTo>
                  <a:pt x="49576" y="-356"/>
                  <a:pt x="52788" y="-356"/>
                  <a:pt x="56000" y="1067"/>
                </a:cubicBezTo>
                <a:lnTo>
                  <a:pt x="56000" y="1067"/>
                </a:lnTo>
                <a:lnTo>
                  <a:pt x="60727" y="3200"/>
                </a:lnTo>
                <a:cubicBezTo>
                  <a:pt x="62364" y="4000"/>
                  <a:pt x="64152" y="4400"/>
                  <a:pt x="66091" y="4400"/>
                </a:cubicBezTo>
                <a:lnTo>
                  <a:pt x="66091" y="4400"/>
                </a:lnTo>
                <a:lnTo>
                  <a:pt x="71636" y="4000"/>
                </a:lnTo>
                <a:cubicBezTo>
                  <a:pt x="75576" y="4000"/>
                  <a:pt x="78424" y="5244"/>
                  <a:pt x="80182" y="7733"/>
                </a:cubicBezTo>
                <a:lnTo>
                  <a:pt x="80182" y="7733"/>
                </a:lnTo>
                <a:lnTo>
                  <a:pt x="82818" y="11400"/>
                </a:lnTo>
                <a:cubicBezTo>
                  <a:pt x="83727" y="12600"/>
                  <a:pt x="85000" y="13511"/>
                  <a:pt x="86636" y="14133"/>
                </a:cubicBezTo>
                <a:lnTo>
                  <a:pt x="86636" y="14133"/>
                </a:lnTo>
                <a:lnTo>
                  <a:pt x="91909" y="16133"/>
                </a:lnTo>
                <a:cubicBezTo>
                  <a:pt x="95121" y="17422"/>
                  <a:pt x="96727" y="19489"/>
                  <a:pt x="96727" y="22333"/>
                </a:cubicBezTo>
                <a:lnTo>
                  <a:pt x="96727" y="22333"/>
                </a:lnTo>
                <a:lnTo>
                  <a:pt x="96182" y="26467"/>
                </a:lnTo>
                <a:cubicBezTo>
                  <a:pt x="96182" y="27889"/>
                  <a:pt x="96727" y="29200"/>
                  <a:pt x="97818" y="30400"/>
                </a:cubicBezTo>
                <a:lnTo>
                  <a:pt x="97818" y="30400"/>
                </a:lnTo>
                <a:lnTo>
                  <a:pt x="101000" y="33867"/>
                </a:lnTo>
                <a:cubicBezTo>
                  <a:pt x="102939" y="36222"/>
                  <a:pt x="102939" y="38578"/>
                  <a:pt x="101000" y="40933"/>
                </a:cubicBezTo>
                <a:lnTo>
                  <a:pt x="101000" y="40933"/>
                </a:lnTo>
                <a:lnTo>
                  <a:pt x="97818" y="44467"/>
                </a:lnTo>
                <a:cubicBezTo>
                  <a:pt x="96727" y="45622"/>
                  <a:pt x="96182" y="46911"/>
                  <a:pt x="96182" y="48333"/>
                </a:cubicBezTo>
                <a:lnTo>
                  <a:pt x="96182" y="48333"/>
                </a:lnTo>
                <a:lnTo>
                  <a:pt x="96727" y="52467"/>
                </a:lnTo>
                <a:cubicBezTo>
                  <a:pt x="96727" y="55311"/>
                  <a:pt x="95030" y="57378"/>
                  <a:pt x="91636" y="58667"/>
                </a:cubicBezTo>
                <a:lnTo>
                  <a:pt x="91636" y="58667"/>
                </a:lnTo>
                <a:lnTo>
                  <a:pt x="86636" y="60667"/>
                </a:lnTo>
                <a:cubicBezTo>
                  <a:pt x="85000" y="61289"/>
                  <a:pt x="83727" y="62200"/>
                  <a:pt x="82818" y="63400"/>
                </a:cubicBezTo>
                <a:lnTo>
                  <a:pt x="82818" y="63400"/>
                </a:lnTo>
                <a:lnTo>
                  <a:pt x="80182" y="67267"/>
                </a:lnTo>
                <a:cubicBezTo>
                  <a:pt x="78424" y="69622"/>
                  <a:pt x="75667" y="70800"/>
                  <a:pt x="71909" y="70800"/>
                </a:cubicBezTo>
                <a:lnTo>
                  <a:pt x="71909" y="70800"/>
                </a:lnTo>
                <a:lnTo>
                  <a:pt x="66091" y="70400"/>
                </a:lnTo>
                <a:cubicBezTo>
                  <a:pt x="64152" y="70400"/>
                  <a:pt x="62364" y="70800"/>
                  <a:pt x="60727" y="71600"/>
                </a:cubicBezTo>
                <a:lnTo>
                  <a:pt x="60727" y="71600"/>
                </a:lnTo>
                <a:lnTo>
                  <a:pt x="56000" y="73933"/>
                </a:lnTo>
                <a:cubicBezTo>
                  <a:pt x="52788" y="75356"/>
                  <a:pt x="49576" y="75356"/>
                  <a:pt x="46364" y="73933"/>
                </a:cubicBezTo>
                <a:lnTo>
                  <a:pt x="46364" y="73933"/>
                </a:lnTo>
                <a:lnTo>
                  <a:pt x="41545" y="71600"/>
                </a:lnTo>
                <a:cubicBezTo>
                  <a:pt x="39970" y="70800"/>
                  <a:pt x="38212" y="70400"/>
                  <a:pt x="36273" y="70400"/>
                </a:cubicBezTo>
                <a:lnTo>
                  <a:pt x="36273" y="70400"/>
                </a:lnTo>
                <a:lnTo>
                  <a:pt x="30636" y="70800"/>
                </a:lnTo>
                <a:cubicBezTo>
                  <a:pt x="26758" y="70800"/>
                  <a:pt x="23939" y="69556"/>
                  <a:pt x="22182" y="67067"/>
                </a:cubicBezTo>
                <a:lnTo>
                  <a:pt x="22182" y="67067"/>
                </a:lnTo>
                <a:lnTo>
                  <a:pt x="19455" y="63400"/>
                </a:lnTo>
                <a:cubicBezTo>
                  <a:pt x="18606" y="62200"/>
                  <a:pt x="17364" y="61289"/>
                  <a:pt x="15727" y="60667"/>
                </a:cubicBezTo>
                <a:lnTo>
                  <a:pt x="15727" y="60667"/>
                </a:lnTo>
                <a:lnTo>
                  <a:pt x="10727" y="58667"/>
                </a:lnTo>
                <a:cubicBezTo>
                  <a:pt x="7333" y="57378"/>
                  <a:pt x="5636" y="55378"/>
                  <a:pt x="5636" y="52667"/>
                </a:cubicBezTo>
                <a:lnTo>
                  <a:pt x="5636" y="52667"/>
                </a:lnTo>
                <a:lnTo>
                  <a:pt x="6182" y="48333"/>
                </a:lnTo>
                <a:cubicBezTo>
                  <a:pt x="6182" y="46911"/>
                  <a:pt x="5636" y="45622"/>
                  <a:pt x="4545" y="44467"/>
                </a:cubicBezTo>
                <a:lnTo>
                  <a:pt x="4545" y="44467"/>
                </a:lnTo>
                <a:lnTo>
                  <a:pt x="1636" y="40933"/>
                </a:lnTo>
                <a:cubicBezTo>
                  <a:pt x="-303" y="38578"/>
                  <a:pt x="-303" y="36222"/>
                  <a:pt x="1636" y="33867"/>
                </a:cubicBezTo>
                <a:lnTo>
                  <a:pt x="1636" y="33867"/>
                </a:lnTo>
                <a:lnTo>
                  <a:pt x="4545" y="30400"/>
                </a:lnTo>
                <a:cubicBezTo>
                  <a:pt x="5636" y="29200"/>
                  <a:pt x="6182" y="27889"/>
                  <a:pt x="6182" y="26467"/>
                </a:cubicBezTo>
                <a:lnTo>
                  <a:pt x="6182" y="26467"/>
                </a:lnTo>
                <a:lnTo>
                  <a:pt x="5636" y="22333"/>
                </a:lnTo>
                <a:cubicBezTo>
                  <a:pt x="5636" y="19489"/>
                  <a:pt x="7333" y="17422"/>
                  <a:pt x="10727" y="16133"/>
                </a:cubicBezTo>
                <a:lnTo>
                  <a:pt x="10727" y="16133"/>
                </a:lnTo>
                <a:lnTo>
                  <a:pt x="15727" y="14133"/>
                </a:lnTo>
                <a:cubicBezTo>
                  <a:pt x="17364" y="13511"/>
                  <a:pt x="18606" y="12600"/>
                  <a:pt x="19455" y="11400"/>
                </a:cubicBezTo>
                <a:lnTo>
                  <a:pt x="19455" y="11400"/>
                </a:lnTo>
                <a:lnTo>
                  <a:pt x="22182" y="7733"/>
                </a:lnTo>
                <a:cubicBezTo>
                  <a:pt x="23939" y="5244"/>
                  <a:pt x="26758" y="4000"/>
                  <a:pt x="30636" y="4000"/>
                </a:cubicBezTo>
                <a:lnTo>
                  <a:pt x="30636" y="4000"/>
                </a:lnTo>
                <a:lnTo>
                  <a:pt x="36273" y="4400"/>
                </a:lnTo>
                <a:cubicBezTo>
                  <a:pt x="38212" y="4400"/>
                  <a:pt x="39970" y="4000"/>
                  <a:pt x="41545" y="3200"/>
                </a:cubicBezTo>
                <a:lnTo>
                  <a:pt x="41545" y="3200"/>
                </a:lnTo>
                <a:lnTo>
                  <a:pt x="46364" y="1067"/>
                </a:lnTo>
                <a:moveTo>
                  <a:pt x="72455" y="37400"/>
                </a:moveTo>
                <a:lnTo>
                  <a:pt x="72455" y="37400"/>
                </a:lnTo>
                <a:cubicBezTo>
                  <a:pt x="72273" y="31533"/>
                  <a:pt x="68727" y="27044"/>
                  <a:pt x="61818" y="23933"/>
                </a:cubicBezTo>
                <a:lnTo>
                  <a:pt x="61818" y="23933"/>
                </a:lnTo>
                <a:cubicBezTo>
                  <a:pt x="54727" y="21044"/>
                  <a:pt x="47636" y="21044"/>
                  <a:pt x="40545" y="23933"/>
                </a:cubicBezTo>
                <a:lnTo>
                  <a:pt x="40545" y="23933"/>
                </a:lnTo>
                <a:cubicBezTo>
                  <a:pt x="33576" y="27044"/>
                  <a:pt x="30000" y="31533"/>
                  <a:pt x="29818" y="37400"/>
                </a:cubicBezTo>
                <a:lnTo>
                  <a:pt x="29818" y="37400"/>
                </a:lnTo>
                <a:cubicBezTo>
                  <a:pt x="30000" y="43267"/>
                  <a:pt x="33576" y="47756"/>
                  <a:pt x="40545" y="50867"/>
                </a:cubicBezTo>
                <a:lnTo>
                  <a:pt x="40545" y="50867"/>
                </a:lnTo>
                <a:cubicBezTo>
                  <a:pt x="47636" y="53756"/>
                  <a:pt x="54727" y="53756"/>
                  <a:pt x="61818" y="50867"/>
                </a:cubicBezTo>
                <a:lnTo>
                  <a:pt x="61818" y="50867"/>
                </a:lnTo>
                <a:cubicBezTo>
                  <a:pt x="68727" y="47756"/>
                  <a:pt x="72273" y="43267"/>
                  <a:pt x="72455" y="37400"/>
                </a:cubicBezTo>
                <a:lnTo>
                  <a:pt x="72455" y="37400"/>
                </a:lnTo>
                <a:moveTo>
                  <a:pt x="273" y="86200"/>
                </a:moveTo>
                <a:lnTo>
                  <a:pt x="273" y="86200"/>
                </a:lnTo>
                <a:lnTo>
                  <a:pt x="11727" y="66133"/>
                </a:lnTo>
                <a:cubicBezTo>
                  <a:pt x="11909" y="66133"/>
                  <a:pt x="12000" y="66200"/>
                  <a:pt x="12000" y="66333"/>
                </a:cubicBezTo>
                <a:lnTo>
                  <a:pt x="12000" y="66333"/>
                </a:lnTo>
                <a:lnTo>
                  <a:pt x="14455" y="70000"/>
                </a:lnTo>
                <a:cubicBezTo>
                  <a:pt x="18152" y="74711"/>
                  <a:pt x="23636" y="77067"/>
                  <a:pt x="30909" y="77067"/>
                </a:cubicBezTo>
                <a:lnTo>
                  <a:pt x="30909" y="77067"/>
                </a:lnTo>
                <a:lnTo>
                  <a:pt x="36818" y="76667"/>
                </a:lnTo>
                <a:cubicBezTo>
                  <a:pt x="36818" y="76667"/>
                  <a:pt x="36818" y="76733"/>
                  <a:pt x="36818" y="76867"/>
                </a:cubicBezTo>
                <a:lnTo>
                  <a:pt x="36818" y="76867"/>
                </a:lnTo>
                <a:lnTo>
                  <a:pt x="41545" y="79000"/>
                </a:lnTo>
                <a:cubicBezTo>
                  <a:pt x="43000" y="79667"/>
                  <a:pt x="44424" y="80178"/>
                  <a:pt x="45818" y="80533"/>
                </a:cubicBezTo>
                <a:lnTo>
                  <a:pt x="45818" y="80533"/>
                </a:lnTo>
                <a:lnTo>
                  <a:pt x="36000" y="97933"/>
                </a:lnTo>
                <a:cubicBezTo>
                  <a:pt x="35273" y="99133"/>
                  <a:pt x="34030" y="99800"/>
                  <a:pt x="32273" y="99933"/>
                </a:cubicBezTo>
                <a:lnTo>
                  <a:pt x="32273" y="99933"/>
                </a:lnTo>
                <a:cubicBezTo>
                  <a:pt x="30636" y="100022"/>
                  <a:pt x="29394" y="99556"/>
                  <a:pt x="28545" y="98533"/>
                </a:cubicBezTo>
                <a:lnTo>
                  <a:pt x="28545" y="98533"/>
                </a:lnTo>
                <a:lnTo>
                  <a:pt x="19727" y="88933"/>
                </a:lnTo>
                <a:lnTo>
                  <a:pt x="4818" y="90533"/>
                </a:lnTo>
                <a:cubicBezTo>
                  <a:pt x="3242" y="90667"/>
                  <a:pt x="1909" y="90267"/>
                  <a:pt x="818" y="89333"/>
                </a:cubicBezTo>
                <a:lnTo>
                  <a:pt x="818" y="89333"/>
                </a:lnTo>
                <a:cubicBezTo>
                  <a:pt x="-30" y="88311"/>
                  <a:pt x="-212" y="87267"/>
                  <a:pt x="273" y="86200"/>
                </a:cubicBezTo>
                <a:lnTo>
                  <a:pt x="273" y="86200"/>
                </a:lnTo>
                <a:moveTo>
                  <a:pt x="66364" y="97933"/>
                </a:moveTo>
                <a:lnTo>
                  <a:pt x="66364" y="97933"/>
                </a:lnTo>
                <a:lnTo>
                  <a:pt x="56455" y="80533"/>
                </a:lnTo>
                <a:cubicBezTo>
                  <a:pt x="57909" y="80178"/>
                  <a:pt x="59333" y="79667"/>
                  <a:pt x="60727" y="79000"/>
                </a:cubicBezTo>
                <a:lnTo>
                  <a:pt x="60727" y="79000"/>
                </a:lnTo>
                <a:lnTo>
                  <a:pt x="65545" y="76867"/>
                </a:lnTo>
                <a:cubicBezTo>
                  <a:pt x="65545" y="76733"/>
                  <a:pt x="65545" y="76667"/>
                  <a:pt x="65545" y="76667"/>
                </a:cubicBezTo>
                <a:lnTo>
                  <a:pt x="65545" y="76667"/>
                </a:lnTo>
                <a:lnTo>
                  <a:pt x="71455" y="77067"/>
                </a:lnTo>
                <a:cubicBezTo>
                  <a:pt x="78727" y="77067"/>
                  <a:pt x="84212" y="74711"/>
                  <a:pt x="87909" y="70000"/>
                </a:cubicBezTo>
                <a:lnTo>
                  <a:pt x="87909" y="70000"/>
                </a:lnTo>
                <a:lnTo>
                  <a:pt x="90364" y="66333"/>
                </a:lnTo>
                <a:cubicBezTo>
                  <a:pt x="90364" y="66200"/>
                  <a:pt x="90424" y="66133"/>
                  <a:pt x="90545" y="66133"/>
                </a:cubicBezTo>
                <a:lnTo>
                  <a:pt x="90545" y="66133"/>
                </a:lnTo>
                <a:lnTo>
                  <a:pt x="102000" y="86200"/>
                </a:lnTo>
                <a:cubicBezTo>
                  <a:pt x="102545" y="87267"/>
                  <a:pt x="102394" y="88311"/>
                  <a:pt x="101545" y="89333"/>
                </a:cubicBezTo>
                <a:lnTo>
                  <a:pt x="101545" y="89333"/>
                </a:lnTo>
                <a:cubicBezTo>
                  <a:pt x="100455" y="90267"/>
                  <a:pt x="99121" y="90667"/>
                  <a:pt x="97545" y="90533"/>
                </a:cubicBezTo>
                <a:lnTo>
                  <a:pt x="97545" y="90533"/>
                </a:lnTo>
                <a:lnTo>
                  <a:pt x="82636" y="88933"/>
                </a:lnTo>
                <a:lnTo>
                  <a:pt x="73818" y="98533"/>
                </a:lnTo>
                <a:cubicBezTo>
                  <a:pt x="72909" y="99467"/>
                  <a:pt x="71667" y="99933"/>
                  <a:pt x="70091" y="99933"/>
                </a:cubicBezTo>
                <a:lnTo>
                  <a:pt x="70091" y="99933"/>
                </a:lnTo>
                <a:cubicBezTo>
                  <a:pt x="68333" y="99800"/>
                  <a:pt x="67091" y="99133"/>
                  <a:pt x="66364" y="97933"/>
                </a:cubicBezTo>
                <a:lnTo>
                  <a:pt x="66364" y="979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0" name="el-1791615518561-17"/>
          <p:cNvCxnSpPr/>
          <p:nvPr/>
        </p:nvCxnSpPr>
        <p:spPr>
          <a:xfrm>
            <a:off x="3403997" y="1884164"/>
            <a:ext cx="914" cy="157163"/>
          </a:xfrm>
          <a:prstGeom prst="line">
            <a:avLst/>
          </a:prstGeom>
          <a:ln w="21431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615519292-31"/>
          <p:cNvSpPr/>
          <p:nvPr/>
        </p:nvSpPr>
        <p:spPr>
          <a:xfrm>
            <a:off x="3398639" y="2214507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9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615519293-32"/>
          <p:cNvSpPr/>
          <p:nvPr/>
        </p:nvSpPr>
        <p:spPr>
          <a:xfrm>
            <a:off x="3398639" y="2458734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9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615519250-19"/>
          <p:cNvSpPr/>
          <p:nvPr/>
        </p:nvSpPr>
        <p:spPr>
          <a:xfrm>
            <a:off x="3398639" y="2702961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9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615518543-12"/>
          <p:cNvSpPr/>
          <p:nvPr/>
        </p:nvSpPr>
        <p:spPr>
          <a:xfrm>
            <a:off x="6057900" y="1169789"/>
            <a:ext cx="2686050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5" name="el-1791615518570-21"/>
          <p:cNvCxnSpPr/>
          <p:nvPr/>
        </p:nvCxnSpPr>
        <p:spPr>
          <a:xfrm>
            <a:off x="6222206" y="1766292"/>
            <a:ext cx="2357438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615518594-28"/>
          <p:cNvSpPr/>
          <p:nvPr/>
        </p:nvSpPr>
        <p:spPr>
          <a:xfrm>
            <a:off x="6222206" y="1348383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66E3A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el-1791615519258-26"/>
          <p:cNvSpPr/>
          <p:nvPr/>
        </p:nvSpPr>
        <p:spPr>
          <a:xfrm>
            <a:off x="6307931" y="1451967"/>
            <a:ext cx="142875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00" y="0"/>
                </a:moveTo>
                <a:lnTo>
                  <a:pt x="9400" y="0"/>
                </a:lnTo>
                <a:cubicBezTo>
                  <a:pt x="6778" y="182"/>
                  <a:pt x="4556" y="1424"/>
                  <a:pt x="2733" y="3727"/>
                </a:cubicBezTo>
                <a:lnTo>
                  <a:pt x="2733" y="3727"/>
                </a:lnTo>
                <a:lnTo>
                  <a:pt x="2733" y="3727"/>
                </a:lnTo>
                <a:cubicBezTo>
                  <a:pt x="1044" y="6212"/>
                  <a:pt x="133" y="9242"/>
                  <a:pt x="0" y="12818"/>
                </a:cubicBezTo>
                <a:lnTo>
                  <a:pt x="0" y="12818"/>
                </a:lnTo>
                <a:cubicBezTo>
                  <a:pt x="133" y="17061"/>
                  <a:pt x="1378" y="20424"/>
                  <a:pt x="3733" y="22909"/>
                </a:cubicBezTo>
                <a:lnTo>
                  <a:pt x="3733" y="22909"/>
                </a:lnTo>
                <a:lnTo>
                  <a:pt x="46267" y="66545"/>
                </a:lnTo>
                <a:cubicBezTo>
                  <a:pt x="48756" y="68727"/>
                  <a:pt x="51244" y="68727"/>
                  <a:pt x="53733" y="66545"/>
                </a:cubicBezTo>
                <a:lnTo>
                  <a:pt x="53733" y="66545"/>
                </a:lnTo>
                <a:lnTo>
                  <a:pt x="96267" y="22909"/>
                </a:lnTo>
                <a:cubicBezTo>
                  <a:pt x="98622" y="20424"/>
                  <a:pt x="99867" y="17061"/>
                  <a:pt x="100000" y="12818"/>
                </a:cubicBezTo>
                <a:lnTo>
                  <a:pt x="100000" y="12818"/>
                </a:lnTo>
                <a:cubicBezTo>
                  <a:pt x="99867" y="9242"/>
                  <a:pt x="98956" y="6212"/>
                  <a:pt x="97267" y="3727"/>
                </a:cubicBezTo>
                <a:lnTo>
                  <a:pt x="97267" y="3727"/>
                </a:lnTo>
                <a:cubicBezTo>
                  <a:pt x="95444" y="1424"/>
                  <a:pt x="93222" y="182"/>
                  <a:pt x="90600" y="0"/>
                </a:cubicBezTo>
                <a:lnTo>
                  <a:pt x="90600" y="0"/>
                </a:lnTo>
                <a:lnTo>
                  <a:pt x="9400" y="0"/>
                </a:lnTo>
                <a:moveTo>
                  <a:pt x="0" y="29818"/>
                </a:moveTo>
                <a:lnTo>
                  <a:pt x="0" y="29818"/>
                </a:lnTo>
                <a:lnTo>
                  <a:pt x="0" y="85273"/>
                </a:lnTo>
                <a:cubicBezTo>
                  <a:pt x="133" y="90061"/>
                  <a:pt x="1378" y="94030"/>
                  <a:pt x="3733" y="97182"/>
                </a:cubicBezTo>
                <a:lnTo>
                  <a:pt x="3733" y="97182"/>
                </a:lnTo>
                <a:cubicBezTo>
                  <a:pt x="6044" y="100394"/>
                  <a:pt x="8978" y="102091"/>
                  <a:pt x="12533" y="102273"/>
                </a:cubicBezTo>
                <a:lnTo>
                  <a:pt x="12533" y="102273"/>
                </a:lnTo>
                <a:lnTo>
                  <a:pt x="87533" y="102273"/>
                </a:lnTo>
                <a:cubicBezTo>
                  <a:pt x="91044" y="102091"/>
                  <a:pt x="93956" y="100394"/>
                  <a:pt x="96267" y="97182"/>
                </a:cubicBezTo>
                <a:lnTo>
                  <a:pt x="96267" y="97182"/>
                </a:lnTo>
                <a:cubicBezTo>
                  <a:pt x="98622" y="94030"/>
                  <a:pt x="99867" y="90061"/>
                  <a:pt x="100000" y="85273"/>
                </a:cubicBezTo>
                <a:lnTo>
                  <a:pt x="100000" y="85273"/>
                </a:lnTo>
                <a:lnTo>
                  <a:pt x="100000" y="29818"/>
                </a:lnTo>
                <a:lnTo>
                  <a:pt x="57400" y="73273"/>
                </a:lnTo>
                <a:cubicBezTo>
                  <a:pt x="55222" y="75576"/>
                  <a:pt x="52756" y="76727"/>
                  <a:pt x="50000" y="76727"/>
                </a:cubicBezTo>
                <a:lnTo>
                  <a:pt x="50000" y="76727"/>
                </a:lnTo>
                <a:cubicBezTo>
                  <a:pt x="47244" y="76727"/>
                  <a:pt x="44778" y="75576"/>
                  <a:pt x="42600" y="73273"/>
                </a:cubicBezTo>
                <a:lnTo>
                  <a:pt x="42600" y="73273"/>
                </a:lnTo>
                <a:lnTo>
                  <a:pt x="0" y="29818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8" name="el-1791615518562-18"/>
          <p:cNvCxnSpPr/>
          <p:nvPr/>
        </p:nvCxnSpPr>
        <p:spPr>
          <a:xfrm>
            <a:off x="6232922" y="1884164"/>
            <a:ext cx="914" cy="307181"/>
          </a:xfrm>
          <a:prstGeom prst="line">
            <a:avLst/>
          </a:prstGeom>
          <a:ln w="21431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91615519251-20"/>
          <p:cNvSpPr/>
          <p:nvPr/>
        </p:nvSpPr>
        <p:spPr>
          <a:xfrm>
            <a:off x="6227564" y="2364525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9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el-1791615519252-21"/>
          <p:cNvSpPr/>
          <p:nvPr/>
        </p:nvSpPr>
        <p:spPr>
          <a:xfrm>
            <a:off x="6227564" y="2608752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9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1" name="el-1791615519253-22"/>
          <p:cNvSpPr/>
          <p:nvPr/>
        </p:nvSpPr>
        <p:spPr>
          <a:xfrm>
            <a:off x="6227564" y="2852979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>
              <a:alpha val="9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2" name="el-1791615518522-7"/>
          <p:cNvSpPr/>
          <p:nvPr/>
        </p:nvSpPr>
        <p:spPr>
          <a:xfrm>
            <a:off x="400050" y="3784402"/>
            <a:ext cx="8343900" cy="3607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3" name="el-1791615518524-8"/>
          <p:cNvCxnSpPr/>
          <p:nvPr/>
        </p:nvCxnSpPr>
        <p:spPr>
          <a:xfrm>
            <a:off x="414338" y="3784402"/>
            <a:ext cx="914" cy="360759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91615519287-27"/>
          <p:cNvSpPr/>
          <p:nvPr/>
        </p:nvSpPr>
        <p:spPr>
          <a:xfrm>
            <a:off x="571500" y="3892367"/>
            <a:ext cx="128588" cy="1126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071" y="500"/>
                </a:moveTo>
                <a:lnTo>
                  <a:pt x="76071" y="500"/>
                </a:lnTo>
                <a:cubicBezTo>
                  <a:pt x="78452" y="-500"/>
                  <a:pt x="80667" y="28"/>
                  <a:pt x="82714" y="2083"/>
                </a:cubicBezTo>
                <a:lnTo>
                  <a:pt x="82714" y="2083"/>
                </a:lnTo>
                <a:lnTo>
                  <a:pt x="94714" y="16083"/>
                </a:lnTo>
                <a:cubicBezTo>
                  <a:pt x="95857" y="17583"/>
                  <a:pt x="96429" y="19278"/>
                  <a:pt x="96429" y="21167"/>
                </a:cubicBezTo>
                <a:lnTo>
                  <a:pt x="96429" y="21167"/>
                </a:lnTo>
                <a:cubicBezTo>
                  <a:pt x="96429" y="23056"/>
                  <a:pt x="95857" y="24750"/>
                  <a:pt x="94714" y="26250"/>
                </a:cubicBezTo>
                <a:lnTo>
                  <a:pt x="94714" y="26250"/>
                </a:lnTo>
                <a:lnTo>
                  <a:pt x="82714" y="40250"/>
                </a:lnTo>
                <a:cubicBezTo>
                  <a:pt x="80667" y="42306"/>
                  <a:pt x="78452" y="42750"/>
                  <a:pt x="76071" y="41583"/>
                </a:cubicBezTo>
                <a:lnTo>
                  <a:pt x="76071" y="41583"/>
                </a:lnTo>
                <a:cubicBezTo>
                  <a:pt x="73690" y="40417"/>
                  <a:pt x="72452" y="38306"/>
                  <a:pt x="72357" y="35250"/>
                </a:cubicBezTo>
                <a:lnTo>
                  <a:pt x="72357" y="35250"/>
                </a:lnTo>
                <a:lnTo>
                  <a:pt x="72357" y="28167"/>
                </a:lnTo>
                <a:lnTo>
                  <a:pt x="66286" y="28167"/>
                </a:lnTo>
                <a:cubicBezTo>
                  <a:pt x="64286" y="28167"/>
                  <a:pt x="62667" y="29139"/>
                  <a:pt x="61429" y="31083"/>
                </a:cubicBezTo>
                <a:lnTo>
                  <a:pt x="61429" y="31083"/>
                </a:lnTo>
                <a:lnTo>
                  <a:pt x="53500" y="43333"/>
                </a:lnTo>
                <a:lnTo>
                  <a:pt x="45929" y="31750"/>
                </a:lnTo>
                <a:lnTo>
                  <a:pt x="51786" y="22500"/>
                </a:lnTo>
                <a:cubicBezTo>
                  <a:pt x="55548" y="17056"/>
                  <a:pt x="60381" y="14278"/>
                  <a:pt x="66286" y="14167"/>
                </a:cubicBezTo>
                <a:lnTo>
                  <a:pt x="66286" y="14167"/>
                </a:lnTo>
                <a:lnTo>
                  <a:pt x="72357" y="14167"/>
                </a:lnTo>
                <a:lnTo>
                  <a:pt x="72357" y="7083"/>
                </a:lnTo>
                <a:cubicBezTo>
                  <a:pt x="72452" y="4028"/>
                  <a:pt x="73690" y="1833"/>
                  <a:pt x="76071" y="500"/>
                </a:cubicBezTo>
                <a:lnTo>
                  <a:pt x="76071" y="500"/>
                </a:lnTo>
                <a:moveTo>
                  <a:pt x="30857" y="55250"/>
                </a:moveTo>
                <a:lnTo>
                  <a:pt x="30857" y="55250"/>
                </a:lnTo>
                <a:lnTo>
                  <a:pt x="38429" y="66833"/>
                </a:lnTo>
                <a:lnTo>
                  <a:pt x="32571" y="76083"/>
                </a:lnTo>
                <a:cubicBezTo>
                  <a:pt x="28810" y="81528"/>
                  <a:pt x="23976" y="84306"/>
                  <a:pt x="18071" y="84417"/>
                </a:cubicBezTo>
                <a:lnTo>
                  <a:pt x="18071" y="84417"/>
                </a:lnTo>
                <a:lnTo>
                  <a:pt x="6000" y="84417"/>
                </a:lnTo>
                <a:cubicBezTo>
                  <a:pt x="4238" y="84417"/>
                  <a:pt x="2810" y="83778"/>
                  <a:pt x="1714" y="82500"/>
                </a:cubicBezTo>
                <a:lnTo>
                  <a:pt x="1714" y="82500"/>
                </a:lnTo>
                <a:cubicBezTo>
                  <a:pt x="571" y="81167"/>
                  <a:pt x="0" y="79472"/>
                  <a:pt x="0" y="77417"/>
                </a:cubicBezTo>
                <a:lnTo>
                  <a:pt x="0" y="77417"/>
                </a:lnTo>
                <a:cubicBezTo>
                  <a:pt x="0" y="75361"/>
                  <a:pt x="571" y="73667"/>
                  <a:pt x="1714" y="72333"/>
                </a:cubicBezTo>
                <a:lnTo>
                  <a:pt x="1714" y="72333"/>
                </a:lnTo>
                <a:cubicBezTo>
                  <a:pt x="2810" y="71056"/>
                  <a:pt x="4238" y="70417"/>
                  <a:pt x="6000" y="70417"/>
                </a:cubicBezTo>
                <a:lnTo>
                  <a:pt x="6000" y="70417"/>
                </a:lnTo>
                <a:lnTo>
                  <a:pt x="18071" y="70417"/>
                </a:lnTo>
                <a:cubicBezTo>
                  <a:pt x="20071" y="70417"/>
                  <a:pt x="21714" y="69444"/>
                  <a:pt x="23000" y="67500"/>
                </a:cubicBezTo>
                <a:lnTo>
                  <a:pt x="23000" y="67500"/>
                </a:lnTo>
                <a:lnTo>
                  <a:pt x="30857" y="55250"/>
                </a:lnTo>
                <a:moveTo>
                  <a:pt x="82714" y="96500"/>
                </a:moveTo>
                <a:lnTo>
                  <a:pt x="82714" y="96500"/>
                </a:lnTo>
                <a:cubicBezTo>
                  <a:pt x="80667" y="98556"/>
                  <a:pt x="78452" y="99083"/>
                  <a:pt x="76071" y="98083"/>
                </a:cubicBezTo>
                <a:lnTo>
                  <a:pt x="76071" y="98083"/>
                </a:lnTo>
                <a:cubicBezTo>
                  <a:pt x="73690" y="96750"/>
                  <a:pt x="72452" y="94556"/>
                  <a:pt x="72357" y="91500"/>
                </a:cubicBezTo>
                <a:lnTo>
                  <a:pt x="72357" y="91500"/>
                </a:lnTo>
                <a:lnTo>
                  <a:pt x="72357" y="84417"/>
                </a:lnTo>
                <a:lnTo>
                  <a:pt x="66286" y="84417"/>
                </a:lnTo>
                <a:cubicBezTo>
                  <a:pt x="60381" y="84306"/>
                  <a:pt x="55548" y="81528"/>
                  <a:pt x="51786" y="76083"/>
                </a:cubicBezTo>
                <a:lnTo>
                  <a:pt x="51786" y="76083"/>
                </a:lnTo>
                <a:lnTo>
                  <a:pt x="23000" y="31083"/>
                </a:lnTo>
                <a:cubicBezTo>
                  <a:pt x="21714" y="29139"/>
                  <a:pt x="20071" y="28167"/>
                  <a:pt x="18071" y="28167"/>
                </a:cubicBezTo>
                <a:lnTo>
                  <a:pt x="18071" y="28167"/>
                </a:lnTo>
                <a:lnTo>
                  <a:pt x="6000" y="28167"/>
                </a:lnTo>
                <a:cubicBezTo>
                  <a:pt x="4238" y="28167"/>
                  <a:pt x="2810" y="27528"/>
                  <a:pt x="1714" y="26250"/>
                </a:cubicBezTo>
                <a:lnTo>
                  <a:pt x="1714" y="26250"/>
                </a:lnTo>
                <a:cubicBezTo>
                  <a:pt x="571" y="24917"/>
                  <a:pt x="0" y="23222"/>
                  <a:pt x="0" y="21167"/>
                </a:cubicBezTo>
                <a:lnTo>
                  <a:pt x="0" y="21167"/>
                </a:lnTo>
                <a:cubicBezTo>
                  <a:pt x="0" y="19111"/>
                  <a:pt x="571" y="17417"/>
                  <a:pt x="1714" y="16083"/>
                </a:cubicBezTo>
                <a:lnTo>
                  <a:pt x="1714" y="16083"/>
                </a:lnTo>
                <a:cubicBezTo>
                  <a:pt x="2810" y="14806"/>
                  <a:pt x="4238" y="14167"/>
                  <a:pt x="6000" y="14167"/>
                </a:cubicBezTo>
                <a:lnTo>
                  <a:pt x="6000" y="14167"/>
                </a:lnTo>
                <a:lnTo>
                  <a:pt x="18071" y="14167"/>
                </a:lnTo>
                <a:cubicBezTo>
                  <a:pt x="23976" y="14278"/>
                  <a:pt x="28810" y="17056"/>
                  <a:pt x="32571" y="22500"/>
                </a:cubicBezTo>
                <a:lnTo>
                  <a:pt x="32571" y="22500"/>
                </a:lnTo>
                <a:lnTo>
                  <a:pt x="61429" y="67500"/>
                </a:lnTo>
                <a:cubicBezTo>
                  <a:pt x="62667" y="69444"/>
                  <a:pt x="64286" y="70417"/>
                  <a:pt x="66286" y="70417"/>
                </a:cubicBezTo>
                <a:lnTo>
                  <a:pt x="66286" y="70417"/>
                </a:lnTo>
                <a:lnTo>
                  <a:pt x="72357" y="70417"/>
                </a:lnTo>
                <a:lnTo>
                  <a:pt x="72357" y="63333"/>
                </a:lnTo>
                <a:cubicBezTo>
                  <a:pt x="72452" y="60278"/>
                  <a:pt x="73690" y="58083"/>
                  <a:pt x="76071" y="56750"/>
                </a:cubicBezTo>
                <a:lnTo>
                  <a:pt x="76071" y="56750"/>
                </a:lnTo>
                <a:cubicBezTo>
                  <a:pt x="78452" y="55750"/>
                  <a:pt x="80667" y="56278"/>
                  <a:pt x="82714" y="58333"/>
                </a:cubicBezTo>
                <a:lnTo>
                  <a:pt x="82714" y="58333"/>
                </a:lnTo>
                <a:lnTo>
                  <a:pt x="94714" y="72333"/>
                </a:lnTo>
                <a:cubicBezTo>
                  <a:pt x="95857" y="73833"/>
                  <a:pt x="96429" y="75528"/>
                  <a:pt x="96429" y="77417"/>
                </a:cubicBezTo>
                <a:lnTo>
                  <a:pt x="96429" y="77417"/>
                </a:lnTo>
                <a:cubicBezTo>
                  <a:pt x="96429" y="79306"/>
                  <a:pt x="95857" y="81000"/>
                  <a:pt x="94714" y="82500"/>
                </a:cubicBezTo>
                <a:lnTo>
                  <a:pt x="94714" y="82500"/>
                </a:lnTo>
                <a:lnTo>
                  <a:pt x="82714" y="965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5" name="el-1791615518504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91615518511-4"/>
          <p:cNvSpPr txBox="1"/>
          <p:nvPr/>
        </p:nvSpPr>
        <p:spPr>
          <a:xfrm>
            <a:off x="400050" y="148233"/>
            <a:ext cx="216812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82245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通知、通报、函的写作要领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7" name="el-1791615518579-22"/>
          <p:cNvSpPr txBox="1"/>
          <p:nvPr/>
        </p:nvSpPr>
        <p:spPr>
          <a:xfrm>
            <a:off x="964406" y="1362670"/>
            <a:ext cx="583042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69">
                <a:solidFill>
                  <a:srgbClr val="C0392B"/>
                </a:solidFill>
                <a:latin typeface="黑体"/>
                <a:ea typeface="黑体"/>
                <a:cs typeface="黑体"/>
              </a:rPr>
              <a:t>通知</a:t>
            </a:r>
            <a:endParaRPr sz="1570" b="1" spc="169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8" name="el-1791615518553-13"/>
          <p:cNvSpPr txBox="1"/>
          <p:nvPr/>
        </p:nvSpPr>
        <p:spPr>
          <a:xfrm>
            <a:off x="657225" y="1884164"/>
            <a:ext cx="233957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发布、传达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要求下级执行或周知的事项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615518640-39"/>
          <p:cNvSpPr txBox="1"/>
          <p:nvPr/>
        </p:nvSpPr>
        <p:spPr>
          <a:xfrm>
            <a:off x="735806" y="2141339"/>
            <a:ext cx="537322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事项明确</a:t>
            </a:r>
            <a:endParaRPr sz="90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615518608-30"/>
          <p:cNvSpPr txBox="1"/>
          <p:nvPr/>
        </p:nvSpPr>
        <p:spPr>
          <a:xfrm>
            <a:off x="1271699" y="2134195"/>
            <a:ext cx="76592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任务具体清晰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615518641-40"/>
          <p:cNvSpPr txBox="1"/>
          <p:nvPr/>
        </p:nvSpPr>
        <p:spPr>
          <a:xfrm>
            <a:off x="735806" y="2385566"/>
            <a:ext cx="537322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要求具体</a:t>
            </a:r>
            <a:endParaRPr sz="90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615518609-31"/>
          <p:cNvSpPr txBox="1"/>
          <p:nvPr/>
        </p:nvSpPr>
        <p:spPr>
          <a:xfrm>
            <a:off x="1271699" y="2378422"/>
            <a:ext cx="76592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可执行可考核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615518642-41"/>
          <p:cNvSpPr txBox="1"/>
          <p:nvPr/>
        </p:nvSpPr>
        <p:spPr>
          <a:xfrm>
            <a:off x="735806" y="2629793"/>
            <a:ext cx="537322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语言简练</a:t>
            </a:r>
            <a:endParaRPr sz="90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615518610-32"/>
          <p:cNvSpPr txBox="1"/>
          <p:nvPr/>
        </p:nvSpPr>
        <p:spPr>
          <a:xfrm>
            <a:off x="1271699" y="2622649"/>
            <a:ext cx="53732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直奔主题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615518645-42"/>
          <p:cNvSpPr txBox="1"/>
          <p:nvPr/>
        </p:nvSpPr>
        <p:spPr>
          <a:xfrm>
            <a:off x="792956" y="2974032"/>
            <a:ext cx="112462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8B2E24"/>
                </a:solidFill>
                <a:latin typeface="微软雅黑"/>
                <a:ea typeface="微软雅黑"/>
                <a:cs typeface="微软雅黑"/>
              </a:rPr>
              <a:t>避免</a:t>
            </a:r>
            <a:r>
              <a:rPr sz="84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"通知事项不清"</a:t>
            </a:r>
            <a:endParaRPr sz="84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615518580-23"/>
          <p:cNvSpPr txBox="1"/>
          <p:nvPr/>
        </p:nvSpPr>
        <p:spPr>
          <a:xfrm>
            <a:off x="3793331" y="1362670"/>
            <a:ext cx="583042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69">
                <a:solidFill>
                  <a:srgbClr val="1F4E79"/>
                </a:solidFill>
                <a:latin typeface="黑体"/>
                <a:ea typeface="黑体"/>
                <a:cs typeface="黑体"/>
              </a:rPr>
              <a:t>通报</a:t>
            </a:r>
            <a:endParaRPr sz="1570" b="1" spc="169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7" name="el-1791615518555-14"/>
          <p:cNvSpPr txBox="1"/>
          <p:nvPr/>
        </p:nvSpPr>
        <p:spPr>
          <a:xfrm>
            <a:off x="3486150" y="1884164"/>
            <a:ext cx="251102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表彰先进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· 批评错误 · 传达重要精神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615518646-43"/>
          <p:cNvSpPr txBox="1"/>
          <p:nvPr/>
        </p:nvSpPr>
        <p:spPr>
          <a:xfrm>
            <a:off x="3564731" y="2141339"/>
            <a:ext cx="537322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事例典型</a:t>
            </a:r>
            <a:endParaRPr sz="90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615518611-33"/>
          <p:cNvSpPr txBox="1"/>
          <p:nvPr/>
        </p:nvSpPr>
        <p:spPr>
          <a:xfrm>
            <a:off x="4100624" y="2134195"/>
            <a:ext cx="88022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有代表性说服力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615518647-44"/>
          <p:cNvSpPr txBox="1"/>
          <p:nvPr/>
        </p:nvSpPr>
        <p:spPr>
          <a:xfrm>
            <a:off x="3564731" y="2385566"/>
            <a:ext cx="537322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定性准确</a:t>
            </a:r>
            <a:endParaRPr sz="90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615518612-34"/>
          <p:cNvSpPr txBox="1"/>
          <p:nvPr/>
        </p:nvSpPr>
        <p:spPr>
          <a:xfrm>
            <a:off x="4100624" y="2378422"/>
            <a:ext cx="76592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评价客观公正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615518648-45"/>
          <p:cNvSpPr txBox="1"/>
          <p:nvPr/>
        </p:nvSpPr>
        <p:spPr>
          <a:xfrm>
            <a:off x="3564731" y="2629793"/>
            <a:ext cx="537322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导向鲜明</a:t>
            </a:r>
            <a:endParaRPr sz="90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615518613-35"/>
          <p:cNvSpPr txBox="1"/>
          <p:nvPr/>
        </p:nvSpPr>
        <p:spPr>
          <a:xfrm>
            <a:off x="4100624" y="2622649"/>
            <a:ext cx="76592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倡优抑劣明确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615518581-24"/>
          <p:cNvSpPr txBox="1"/>
          <p:nvPr/>
        </p:nvSpPr>
        <p:spPr>
          <a:xfrm>
            <a:off x="6622256" y="1362670"/>
            <a:ext cx="361585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69">
                <a:solidFill>
                  <a:srgbClr val="566E3A"/>
                </a:solidFill>
                <a:latin typeface="黑体"/>
                <a:ea typeface="黑体"/>
                <a:cs typeface="黑体"/>
              </a:rPr>
              <a:t>函</a:t>
            </a:r>
            <a:endParaRPr sz="1570" b="1" spc="169">
              <a:solidFill>
                <a:srgbClr val="566E3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5" name="el-1791615518558-15"/>
          <p:cNvSpPr txBox="1"/>
          <p:nvPr/>
        </p:nvSpPr>
        <p:spPr>
          <a:xfrm>
            <a:off x="6315075" y="1884164"/>
            <a:ext cx="2264569" cy="3071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175"/>
              </a:lnSpc>
            </a:pPr>
            <a:r>
              <a:rPr sz="84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不相隶属机关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之间商洽 · 询问 · 答复 · 请求批准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615518649-46"/>
          <p:cNvSpPr txBox="1"/>
          <p:nvPr/>
        </p:nvSpPr>
        <p:spPr>
          <a:xfrm>
            <a:off x="6393656" y="2291358"/>
            <a:ext cx="537322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语气得体</a:t>
            </a:r>
            <a:endParaRPr sz="90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615518614-36"/>
          <p:cNvSpPr txBox="1"/>
          <p:nvPr/>
        </p:nvSpPr>
        <p:spPr>
          <a:xfrm>
            <a:off x="6929549" y="2284214"/>
            <a:ext cx="53732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平等谦和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el-1791615518650-47"/>
          <p:cNvSpPr txBox="1"/>
          <p:nvPr/>
        </p:nvSpPr>
        <p:spPr>
          <a:xfrm>
            <a:off x="6393656" y="2535585"/>
            <a:ext cx="537322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一事一函</a:t>
            </a:r>
            <a:endParaRPr sz="90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el-1791615518615-37"/>
          <p:cNvSpPr txBox="1"/>
          <p:nvPr/>
        </p:nvSpPr>
        <p:spPr>
          <a:xfrm>
            <a:off x="6929549" y="2528441"/>
            <a:ext cx="53732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单一事项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el-1791615518651-48"/>
          <p:cNvSpPr txBox="1"/>
          <p:nvPr/>
        </p:nvSpPr>
        <p:spPr>
          <a:xfrm>
            <a:off x="6393656" y="2779812"/>
            <a:ext cx="537322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言简意赅</a:t>
            </a:r>
            <a:endParaRPr sz="90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el-1791615518616-38"/>
          <p:cNvSpPr txBox="1"/>
          <p:nvPr/>
        </p:nvSpPr>
        <p:spPr>
          <a:xfrm>
            <a:off x="6929549" y="2772668"/>
            <a:ext cx="53732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简短明了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el-1791615518535-9"/>
          <p:cNvSpPr txBox="1"/>
          <p:nvPr/>
        </p:nvSpPr>
        <p:spPr>
          <a:xfrm>
            <a:off x="771525" y="3870127"/>
            <a:ext cx="4427625" cy="189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0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三者最易混淆：</a:t>
            </a:r>
            <a:r>
              <a:rPr sz="30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通知用于</a:t>
            </a:r>
            <a:r>
              <a:rPr sz="30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下行布置</a:t>
            </a:r>
            <a:r>
              <a:rPr sz="30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通报用于</a:t>
            </a:r>
            <a:r>
              <a:rPr sz="30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典型宣示</a:t>
            </a:r>
            <a:r>
              <a:rPr sz="30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函用于</a:t>
            </a:r>
            <a:r>
              <a:rPr sz="30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平行沟通</a:t>
            </a:r>
            <a:r>
              <a:rPr sz="30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endParaRPr sz="30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3" name="el-1791615518514-5"/>
          <p:cNvSpPr txBox="1"/>
          <p:nvPr/>
        </p:nvSpPr>
        <p:spPr>
          <a:xfrm>
            <a:off x="400050" y="4893469"/>
            <a:ext cx="18325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el-1791615518515-6"/>
          <p:cNvSpPr txBox="1"/>
          <p:nvPr/>
        </p:nvSpPr>
        <p:spPr>
          <a:xfrm>
            <a:off x="8423709" y="4904184"/>
            <a:ext cx="6142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10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615519358-4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91615518710-1"/>
          <p:cNvSpPr/>
          <p:nvPr/>
        </p:nvSpPr>
        <p:spPr>
          <a:xfrm>
            <a:off x="7986713" y="4414838"/>
            <a:ext cx="514350" cy="514350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C0392B">
                <a:alpha val="1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615518713-4"/>
          <p:cNvSpPr/>
          <p:nvPr/>
        </p:nvSpPr>
        <p:spPr>
          <a:xfrm>
            <a:off x="8058150" y="4486275"/>
            <a:ext cx="357188" cy="357188"/>
          </a:xfrm>
          <a:prstGeom prst="ellipse">
            <a:avLst/>
          </a:prstGeom>
          <a:noFill/>
          <a:ln w="7144" algn="in">
            <a:solidFill>
              <a:srgbClr val="C0392B">
                <a:alpha val="8000"/>
              </a:srgbClr>
            </a:solidFill>
            <a:prstDash val="sysDash"/>
          </a:ln>
        </p:spPr>
        <p:txBody>
          <a:bodyPr/>
          <a:lstStyle/>
          <a:p/>
        </p:txBody>
      </p:sp>
      <p:cxnSp>
        <p:nvCxnSpPr>
          <p:cNvPr id="5" name="el-1791615518711-2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615519375-47"/>
          <p:cNvSpPr/>
          <p:nvPr/>
        </p:nvSpPr>
        <p:spPr>
          <a:xfrm>
            <a:off x="400050" y="198239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071"/>
                </a:moveTo>
                <a:lnTo>
                  <a:pt x="0" y="12071"/>
                </a:lnTo>
                <a:cubicBezTo>
                  <a:pt x="133" y="8690"/>
                  <a:pt x="1244" y="5857"/>
                  <a:pt x="3333" y="3571"/>
                </a:cubicBezTo>
                <a:lnTo>
                  <a:pt x="3333" y="3571"/>
                </a:lnTo>
                <a:lnTo>
                  <a:pt x="3333" y="3571"/>
                </a:lnTo>
                <a:cubicBezTo>
                  <a:pt x="5467" y="1333"/>
                  <a:pt x="8111" y="143"/>
                  <a:pt x="11267" y="0"/>
                </a:cubicBezTo>
                <a:lnTo>
                  <a:pt x="11267" y="0"/>
                </a:lnTo>
                <a:lnTo>
                  <a:pt x="39400" y="0"/>
                </a:lnTo>
                <a:lnTo>
                  <a:pt x="39400" y="24143"/>
                </a:lnTo>
                <a:cubicBezTo>
                  <a:pt x="39400" y="25857"/>
                  <a:pt x="39911" y="27286"/>
                  <a:pt x="40933" y="28429"/>
                </a:cubicBezTo>
                <a:lnTo>
                  <a:pt x="40933" y="28429"/>
                </a:lnTo>
                <a:cubicBezTo>
                  <a:pt x="42000" y="29571"/>
                  <a:pt x="43356" y="30143"/>
                  <a:pt x="45000" y="30143"/>
                </a:cubicBezTo>
                <a:lnTo>
                  <a:pt x="45000" y="30143"/>
                </a:lnTo>
                <a:lnTo>
                  <a:pt x="67533" y="30143"/>
                </a:lnTo>
                <a:lnTo>
                  <a:pt x="67533" y="53857"/>
                </a:lnTo>
                <a:lnTo>
                  <a:pt x="52200" y="70214"/>
                </a:lnTo>
                <a:cubicBezTo>
                  <a:pt x="50467" y="72119"/>
                  <a:pt x="49244" y="74452"/>
                  <a:pt x="48533" y="77214"/>
                </a:cubicBezTo>
                <a:lnTo>
                  <a:pt x="48533" y="77214"/>
                </a:lnTo>
                <a:lnTo>
                  <a:pt x="45333" y="91357"/>
                </a:lnTo>
                <a:cubicBezTo>
                  <a:pt x="44889" y="93119"/>
                  <a:pt x="44956" y="94810"/>
                  <a:pt x="45533" y="96429"/>
                </a:cubicBezTo>
                <a:lnTo>
                  <a:pt x="45533" y="96429"/>
                </a:lnTo>
                <a:lnTo>
                  <a:pt x="11267" y="96429"/>
                </a:lnTo>
                <a:cubicBezTo>
                  <a:pt x="8111" y="96286"/>
                  <a:pt x="5467" y="95095"/>
                  <a:pt x="3333" y="92857"/>
                </a:cubicBezTo>
                <a:lnTo>
                  <a:pt x="3333" y="92857"/>
                </a:lnTo>
                <a:cubicBezTo>
                  <a:pt x="1244" y="90571"/>
                  <a:pt x="133" y="87738"/>
                  <a:pt x="0" y="84357"/>
                </a:cubicBezTo>
                <a:lnTo>
                  <a:pt x="0" y="84357"/>
                </a:lnTo>
                <a:lnTo>
                  <a:pt x="0" y="12071"/>
                </a:lnTo>
                <a:moveTo>
                  <a:pt x="67533" y="24143"/>
                </a:moveTo>
                <a:lnTo>
                  <a:pt x="67533" y="24143"/>
                </a:lnTo>
                <a:lnTo>
                  <a:pt x="45000" y="24143"/>
                </a:lnTo>
                <a:lnTo>
                  <a:pt x="45000" y="0"/>
                </a:lnTo>
                <a:lnTo>
                  <a:pt x="67533" y="24143"/>
                </a:lnTo>
                <a:moveTo>
                  <a:pt x="96667" y="44429"/>
                </a:moveTo>
                <a:lnTo>
                  <a:pt x="96667" y="44429"/>
                </a:lnTo>
                <a:lnTo>
                  <a:pt x="99133" y="47071"/>
                </a:lnTo>
                <a:cubicBezTo>
                  <a:pt x="100556" y="48595"/>
                  <a:pt x="101267" y="50357"/>
                  <a:pt x="101267" y="52357"/>
                </a:cubicBezTo>
                <a:lnTo>
                  <a:pt x="101267" y="52357"/>
                </a:lnTo>
                <a:cubicBezTo>
                  <a:pt x="101267" y="54357"/>
                  <a:pt x="100556" y="56167"/>
                  <a:pt x="99133" y="57786"/>
                </a:cubicBezTo>
                <a:lnTo>
                  <a:pt x="99133" y="57786"/>
                </a:lnTo>
                <a:lnTo>
                  <a:pt x="94067" y="63286"/>
                </a:lnTo>
                <a:lnTo>
                  <a:pt x="81533" y="49929"/>
                </a:lnTo>
                <a:lnTo>
                  <a:pt x="86667" y="44429"/>
                </a:lnTo>
                <a:cubicBezTo>
                  <a:pt x="88178" y="42952"/>
                  <a:pt x="89822" y="42214"/>
                  <a:pt x="91600" y="42214"/>
                </a:cubicBezTo>
                <a:lnTo>
                  <a:pt x="91600" y="42214"/>
                </a:lnTo>
                <a:cubicBezTo>
                  <a:pt x="93467" y="42214"/>
                  <a:pt x="95156" y="42952"/>
                  <a:pt x="96667" y="44429"/>
                </a:cubicBezTo>
                <a:lnTo>
                  <a:pt x="96667" y="44429"/>
                </a:lnTo>
                <a:moveTo>
                  <a:pt x="54867" y="78571"/>
                </a:moveTo>
                <a:lnTo>
                  <a:pt x="54867" y="78571"/>
                </a:lnTo>
                <a:lnTo>
                  <a:pt x="77533" y="54214"/>
                </a:lnTo>
                <a:lnTo>
                  <a:pt x="90000" y="67643"/>
                </a:lnTo>
                <a:lnTo>
                  <a:pt x="67333" y="91929"/>
                </a:lnTo>
                <a:cubicBezTo>
                  <a:pt x="66622" y="92690"/>
                  <a:pt x="65733" y="93190"/>
                  <a:pt x="64667" y="93429"/>
                </a:cubicBezTo>
                <a:lnTo>
                  <a:pt x="64667" y="93429"/>
                </a:lnTo>
                <a:lnTo>
                  <a:pt x="54133" y="96214"/>
                </a:lnTo>
                <a:cubicBezTo>
                  <a:pt x="53067" y="96500"/>
                  <a:pt x="52200" y="96262"/>
                  <a:pt x="51533" y="95500"/>
                </a:cubicBezTo>
                <a:lnTo>
                  <a:pt x="51533" y="95500"/>
                </a:lnTo>
                <a:cubicBezTo>
                  <a:pt x="50822" y="94738"/>
                  <a:pt x="50511" y="93786"/>
                  <a:pt x="50600" y="92643"/>
                </a:cubicBezTo>
                <a:lnTo>
                  <a:pt x="50600" y="92643"/>
                </a:lnTo>
                <a:lnTo>
                  <a:pt x="53267" y="81357"/>
                </a:lnTo>
                <a:cubicBezTo>
                  <a:pt x="53622" y="80214"/>
                  <a:pt x="54156" y="79286"/>
                  <a:pt x="54867" y="78571"/>
                </a:cubicBezTo>
                <a:lnTo>
                  <a:pt x="54867" y="78571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615518725-11"/>
          <p:cNvSpPr/>
          <p:nvPr/>
        </p:nvSpPr>
        <p:spPr>
          <a:xfrm>
            <a:off x="400050" y="1318022"/>
            <a:ext cx="4086225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8" name="el-1791615518729-13"/>
          <p:cNvCxnSpPr/>
          <p:nvPr/>
        </p:nvCxnSpPr>
        <p:spPr>
          <a:xfrm>
            <a:off x="578644" y="1835944"/>
            <a:ext cx="3729038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615518742-25"/>
          <p:cNvSpPr/>
          <p:nvPr/>
        </p:nvSpPr>
        <p:spPr>
          <a:xfrm>
            <a:off x="578644" y="1471613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615519332-44"/>
          <p:cNvSpPr/>
          <p:nvPr/>
        </p:nvSpPr>
        <p:spPr>
          <a:xfrm>
            <a:off x="650081" y="1551081"/>
            <a:ext cx="128588" cy="112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8643" y="667"/>
                </a:moveTo>
                <a:lnTo>
                  <a:pt x="38643" y="667"/>
                </a:lnTo>
                <a:cubicBezTo>
                  <a:pt x="40881" y="2000"/>
                  <a:pt x="42071" y="4139"/>
                  <a:pt x="42214" y="7083"/>
                </a:cubicBezTo>
                <a:lnTo>
                  <a:pt x="42214" y="7083"/>
                </a:lnTo>
                <a:lnTo>
                  <a:pt x="42214" y="21083"/>
                </a:lnTo>
                <a:lnTo>
                  <a:pt x="63286" y="21083"/>
                </a:lnTo>
                <a:cubicBezTo>
                  <a:pt x="72714" y="21417"/>
                  <a:pt x="80500" y="25222"/>
                  <a:pt x="86643" y="32500"/>
                </a:cubicBezTo>
                <a:lnTo>
                  <a:pt x="86643" y="32500"/>
                </a:lnTo>
                <a:cubicBezTo>
                  <a:pt x="92929" y="39722"/>
                  <a:pt x="96190" y="48806"/>
                  <a:pt x="96429" y="59750"/>
                </a:cubicBezTo>
                <a:lnTo>
                  <a:pt x="96429" y="59750"/>
                </a:lnTo>
                <a:cubicBezTo>
                  <a:pt x="96286" y="67972"/>
                  <a:pt x="94905" y="74806"/>
                  <a:pt x="92286" y="80250"/>
                </a:cubicBezTo>
                <a:lnTo>
                  <a:pt x="92286" y="80250"/>
                </a:lnTo>
                <a:cubicBezTo>
                  <a:pt x="89762" y="85639"/>
                  <a:pt x="87000" y="89806"/>
                  <a:pt x="84000" y="92750"/>
                </a:cubicBezTo>
                <a:lnTo>
                  <a:pt x="84000" y="92750"/>
                </a:lnTo>
                <a:cubicBezTo>
                  <a:pt x="81000" y="95528"/>
                  <a:pt x="78857" y="97278"/>
                  <a:pt x="77571" y="98000"/>
                </a:cubicBezTo>
                <a:lnTo>
                  <a:pt x="77571" y="98000"/>
                </a:lnTo>
                <a:cubicBezTo>
                  <a:pt x="77095" y="98278"/>
                  <a:pt x="76595" y="98417"/>
                  <a:pt x="76071" y="98417"/>
                </a:cubicBezTo>
                <a:lnTo>
                  <a:pt x="76071" y="98417"/>
                </a:lnTo>
                <a:cubicBezTo>
                  <a:pt x="73833" y="98139"/>
                  <a:pt x="72595" y="96694"/>
                  <a:pt x="72357" y="94083"/>
                </a:cubicBezTo>
                <a:lnTo>
                  <a:pt x="72357" y="94083"/>
                </a:lnTo>
                <a:cubicBezTo>
                  <a:pt x="72452" y="92472"/>
                  <a:pt x="73071" y="91083"/>
                  <a:pt x="74214" y="89917"/>
                </a:cubicBezTo>
                <a:lnTo>
                  <a:pt x="74214" y="89917"/>
                </a:lnTo>
                <a:cubicBezTo>
                  <a:pt x="75071" y="88861"/>
                  <a:pt x="75952" y="87389"/>
                  <a:pt x="76857" y="85500"/>
                </a:cubicBezTo>
                <a:lnTo>
                  <a:pt x="76857" y="85500"/>
                </a:lnTo>
                <a:cubicBezTo>
                  <a:pt x="77714" y="83444"/>
                  <a:pt x="78214" y="80722"/>
                  <a:pt x="78357" y="77333"/>
                </a:cubicBezTo>
                <a:lnTo>
                  <a:pt x="78357" y="77333"/>
                </a:lnTo>
                <a:cubicBezTo>
                  <a:pt x="78214" y="71333"/>
                  <a:pt x="76452" y="66361"/>
                  <a:pt x="73071" y="62417"/>
                </a:cubicBezTo>
                <a:lnTo>
                  <a:pt x="73071" y="62417"/>
                </a:lnTo>
                <a:cubicBezTo>
                  <a:pt x="69690" y="58472"/>
                  <a:pt x="65429" y="56417"/>
                  <a:pt x="60286" y="56250"/>
                </a:cubicBezTo>
                <a:lnTo>
                  <a:pt x="60286" y="56250"/>
                </a:lnTo>
                <a:lnTo>
                  <a:pt x="42214" y="56250"/>
                </a:lnTo>
                <a:lnTo>
                  <a:pt x="42214" y="70333"/>
                </a:lnTo>
                <a:cubicBezTo>
                  <a:pt x="42071" y="73278"/>
                  <a:pt x="40881" y="75389"/>
                  <a:pt x="38643" y="76667"/>
                </a:cubicBezTo>
                <a:lnTo>
                  <a:pt x="38643" y="76667"/>
                </a:lnTo>
                <a:cubicBezTo>
                  <a:pt x="36214" y="77833"/>
                  <a:pt x="34071" y="77472"/>
                  <a:pt x="32214" y="75583"/>
                </a:cubicBezTo>
                <a:lnTo>
                  <a:pt x="32214" y="75583"/>
                </a:lnTo>
                <a:lnTo>
                  <a:pt x="2071" y="43917"/>
                </a:lnTo>
                <a:cubicBezTo>
                  <a:pt x="690" y="42472"/>
                  <a:pt x="0" y="40722"/>
                  <a:pt x="0" y="38667"/>
                </a:cubicBezTo>
                <a:lnTo>
                  <a:pt x="0" y="38667"/>
                </a:lnTo>
                <a:cubicBezTo>
                  <a:pt x="0" y="36611"/>
                  <a:pt x="690" y="34861"/>
                  <a:pt x="2071" y="33417"/>
                </a:cubicBezTo>
                <a:lnTo>
                  <a:pt x="2071" y="33417"/>
                </a:lnTo>
                <a:lnTo>
                  <a:pt x="32214" y="1750"/>
                </a:lnTo>
                <a:cubicBezTo>
                  <a:pt x="34071" y="-139"/>
                  <a:pt x="36214" y="-500"/>
                  <a:pt x="38643" y="667"/>
                </a:cubicBezTo>
                <a:lnTo>
                  <a:pt x="38643" y="6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615518737-19"/>
          <p:cNvSpPr/>
          <p:nvPr/>
        </p:nvSpPr>
        <p:spPr>
          <a:xfrm>
            <a:off x="3779044" y="1510903"/>
            <a:ext cx="528638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615519310-36"/>
          <p:cNvSpPr/>
          <p:nvPr/>
        </p:nvSpPr>
        <p:spPr>
          <a:xfrm>
            <a:off x="599182" y="1986855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615519311-37"/>
          <p:cNvSpPr/>
          <p:nvPr/>
        </p:nvSpPr>
        <p:spPr>
          <a:xfrm>
            <a:off x="599182" y="2249723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615519312-38"/>
          <p:cNvSpPr/>
          <p:nvPr/>
        </p:nvSpPr>
        <p:spPr>
          <a:xfrm>
            <a:off x="599182" y="2512591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615519313-39"/>
          <p:cNvSpPr/>
          <p:nvPr/>
        </p:nvSpPr>
        <p:spPr>
          <a:xfrm>
            <a:off x="599182" y="2775458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6" name="el-1791615518729-14"/>
          <p:cNvCxnSpPr/>
          <p:nvPr/>
        </p:nvCxnSpPr>
        <p:spPr>
          <a:xfrm>
            <a:off x="578644" y="3114675"/>
            <a:ext cx="3729038" cy="914"/>
          </a:xfrm>
          <a:prstGeom prst="line">
            <a:avLst/>
          </a:prstGeom>
          <a:ln w="7144" cap="flat">
            <a:solidFill>
              <a:srgbClr val="D8D2C7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615519308-34"/>
          <p:cNvSpPr/>
          <p:nvPr/>
        </p:nvSpPr>
        <p:spPr>
          <a:xfrm>
            <a:off x="578644" y="3225403"/>
            <a:ext cx="92869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800" y="97500"/>
                </a:moveTo>
                <a:lnTo>
                  <a:pt x="48800" y="97500"/>
                </a:lnTo>
                <a:cubicBezTo>
                  <a:pt x="57667" y="97367"/>
                  <a:pt x="65767" y="95200"/>
                  <a:pt x="73100" y="91000"/>
                </a:cubicBezTo>
                <a:lnTo>
                  <a:pt x="73100" y="91000"/>
                </a:lnTo>
                <a:lnTo>
                  <a:pt x="73100" y="91000"/>
                </a:lnTo>
                <a:cubicBezTo>
                  <a:pt x="80500" y="86733"/>
                  <a:pt x="86467" y="80767"/>
                  <a:pt x="91000" y="73100"/>
                </a:cubicBezTo>
                <a:lnTo>
                  <a:pt x="91000" y="73100"/>
                </a:lnTo>
                <a:cubicBezTo>
                  <a:pt x="95333" y="65367"/>
                  <a:pt x="97500" y="57267"/>
                  <a:pt x="97500" y="48800"/>
                </a:cubicBezTo>
                <a:lnTo>
                  <a:pt x="97500" y="48800"/>
                </a:lnTo>
                <a:cubicBezTo>
                  <a:pt x="97500" y="40267"/>
                  <a:pt x="95333" y="32133"/>
                  <a:pt x="91000" y="24400"/>
                </a:cubicBezTo>
                <a:lnTo>
                  <a:pt x="91000" y="24400"/>
                </a:lnTo>
                <a:cubicBezTo>
                  <a:pt x="86467" y="16733"/>
                  <a:pt x="80500" y="10767"/>
                  <a:pt x="73100" y="6500"/>
                </a:cubicBezTo>
                <a:lnTo>
                  <a:pt x="73100" y="6500"/>
                </a:lnTo>
                <a:cubicBezTo>
                  <a:pt x="65767" y="2300"/>
                  <a:pt x="57667" y="133"/>
                  <a:pt x="48800" y="0"/>
                </a:cubicBezTo>
                <a:lnTo>
                  <a:pt x="48800" y="0"/>
                </a:lnTo>
                <a:cubicBezTo>
                  <a:pt x="39867" y="133"/>
                  <a:pt x="31733" y="2300"/>
                  <a:pt x="24400" y="6500"/>
                </a:cubicBezTo>
                <a:lnTo>
                  <a:pt x="24400" y="6500"/>
                </a:lnTo>
                <a:cubicBezTo>
                  <a:pt x="17000" y="10767"/>
                  <a:pt x="11033" y="16733"/>
                  <a:pt x="6500" y="24400"/>
                </a:cubicBezTo>
                <a:lnTo>
                  <a:pt x="6500" y="24400"/>
                </a:lnTo>
                <a:cubicBezTo>
                  <a:pt x="2167" y="32133"/>
                  <a:pt x="0" y="40267"/>
                  <a:pt x="0" y="48800"/>
                </a:cubicBezTo>
                <a:lnTo>
                  <a:pt x="0" y="48800"/>
                </a:lnTo>
                <a:cubicBezTo>
                  <a:pt x="0" y="57267"/>
                  <a:pt x="2167" y="65367"/>
                  <a:pt x="6500" y="73100"/>
                </a:cubicBezTo>
                <a:lnTo>
                  <a:pt x="6500" y="73100"/>
                </a:lnTo>
                <a:cubicBezTo>
                  <a:pt x="11033" y="80767"/>
                  <a:pt x="17000" y="86733"/>
                  <a:pt x="24400" y="91000"/>
                </a:cubicBezTo>
                <a:lnTo>
                  <a:pt x="24400" y="91000"/>
                </a:lnTo>
                <a:cubicBezTo>
                  <a:pt x="31733" y="95200"/>
                  <a:pt x="39867" y="97367"/>
                  <a:pt x="48800" y="97500"/>
                </a:cubicBezTo>
                <a:lnTo>
                  <a:pt x="48800" y="97500"/>
                </a:lnTo>
                <a:moveTo>
                  <a:pt x="41100" y="64000"/>
                </a:moveTo>
                <a:lnTo>
                  <a:pt x="41100" y="64000"/>
                </a:lnTo>
                <a:lnTo>
                  <a:pt x="45700" y="64000"/>
                </a:lnTo>
                <a:lnTo>
                  <a:pt x="45700" y="51800"/>
                </a:lnTo>
                <a:lnTo>
                  <a:pt x="41100" y="51800"/>
                </a:lnTo>
                <a:cubicBezTo>
                  <a:pt x="38300" y="51533"/>
                  <a:pt x="36800" y="50000"/>
                  <a:pt x="36600" y="47200"/>
                </a:cubicBezTo>
                <a:lnTo>
                  <a:pt x="36600" y="47200"/>
                </a:lnTo>
                <a:cubicBezTo>
                  <a:pt x="36800" y="44400"/>
                  <a:pt x="38300" y="42900"/>
                  <a:pt x="41100" y="42700"/>
                </a:cubicBezTo>
                <a:lnTo>
                  <a:pt x="41100" y="42700"/>
                </a:lnTo>
                <a:lnTo>
                  <a:pt x="50300" y="42700"/>
                </a:lnTo>
                <a:cubicBezTo>
                  <a:pt x="53100" y="42900"/>
                  <a:pt x="54600" y="44400"/>
                  <a:pt x="54800" y="47200"/>
                </a:cubicBezTo>
                <a:lnTo>
                  <a:pt x="54800" y="47200"/>
                </a:lnTo>
                <a:lnTo>
                  <a:pt x="54800" y="64000"/>
                </a:lnTo>
                <a:lnTo>
                  <a:pt x="56400" y="64000"/>
                </a:lnTo>
                <a:cubicBezTo>
                  <a:pt x="59200" y="64267"/>
                  <a:pt x="60700" y="65800"/>
                  <a:pt x="60900" y="68600"/>
                </a:cubicBezTo>
                <a:lnTo>
                  <a:pt x="60900" y="68600"/>
                </a:lnTo>
                <a:cubicBezTo>
                  <a:pt x="60700" y="71333"/>
                  <a:pt x="59200" y="72833"/>
                  <a:pt x="56400" y="73100"/>
                </a:cubicBezTo>
                <a:lnTo>
                  <a:pt x="56400" y="73100"/>
                </a:lnTo>
                <a:lnTo>
                  <a:pt x="41100" y="73100"/>
                </a:lnTo>
                <a:cubicBezTo>
                  <a:pt x="38300" y="72833"/>
                  <a:pt x="36800" y="71333"/>
                  <a:pt x="36600" y="68600"/>
                </a:cubicBezTo>
                <a:lnTo>
                  <a:pt x="36600" y="68600"/>
                </a:lnTo>
                <a:cubicBezTo>
                  <a:pt x="36800" y="65800"/>
                  <a:pt x="38300" y="64267"/>
                  <a:pt x="41100" y="64000"/>
                </a:cubicBezTo>
                <a:lnTo>
                  <a:pt x="41100" y="64000"/>
                </a:lnTo>
                <a:moveTo>
                  <a:pt x="48800" y="24400"/>
                </a:moveTo>
                <a:lnTo>
                  <a:pt x="48800" y="24400"/>
                </a:lnTo>
                <a:cubicBezTo>
                  <a:pt x="50533" y="24400"/>
                  <a:pt x="51967" y="24967"/>
                  <a:pt x="53100" y="26100"/>
                </a:cubicBezTo>
                <a:lnTo>
                  <a:pt x="53100" y="26100"/>
                </a:lnTo>
                <a:lnTo>
                  <a:pt x="53100" y="26100"/>
                </a:lnTo>
                <a:cubicBezTo>
                  <a:pt x="54233" y="27233"/>
                  <a:pt x="54800" y="28700"/>
                  <a:pt x="54800" y="30500"/>
                </a:cubicBezTo>
                <a:lnTo>
                  <a:pt x="54800" y="30500"/>
                </a:lnTo>
                <a:cubicBezTo>
                  <a:pt x="54800" y="32233"/>
                  <a:pt x="54233" y="33667"/>
                  <a:pt x="53100" y="34800"/>
                </a:cubicBezTo>
                <a:lnTo>
                  <a:pt x="53100" y="34800"/>
                </a:lnTo>
                <a:cubicBezTo>
                  <a:pt x="51967" y="36000"/>
                  <a:pt x="50533" y="36600"/>
                  <a:pt x="48800" y="36600"/>
                </a:cubicBezTo>
                <a:lnTo>
                  <a:pt x="48800" y="36600"/>
                </a:lnTo>
                <a:cubicBezTo>
                  <a:pt x="47000" y="36600"/>
                  <a:pt x="45533" y="36000"/>
                  <a:pt x="44400" y="34800"/>
                </a:cubicBezTo>
                <a:lnTo>
                  <a:pt x="44400" y="34800"/>
                </a:lnTo>
                <a:cubicBezTo>
                  <a:pt x="43267" y="33667"/>
                  <a:pt x="42700" y="32233"/>
                  <a:pt x="42700" y="30500"/>
                </a:cubicBezTo>
                <a:lnTo>
                  <a:pt x="42700" y="30500"/>
                </a:lnTo>
                <a:cubicBezTo>
                  <a:pt x="42700" y="28700"/>
                  <a:pt x="43267" y="27233"/>
                  <a:pt x="44400" y="26100"/>
                </a:cubicBezTo>
                <a:lnTo>
                  <a:pt x="44400" y="26100"/>
                </a:lnTo>
                <a:cubicBezTo>
                  <a:pt x="45533" y="24967"/>
                  <a:pt x="47000" y="24400"/>
                  <a:pt x="48800" y="24400"/>
                </a:cubicBezTo>
                <a:lnTo>
                  <a:pt x="48800" y="244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615518725-12"/>
          <p:cNvSpPr/>
          <p:nvPr/>
        </p:nvSpPr>
        <p:spPr>
          <a:xfrm>
            <a:off x="4657725" y="1318022"/>
            <a:ext cx="4086225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9" name="el-1791615518730-15"/>
          <p:cNvCxnSpPr/>
          <p:nvPr/>
        </p:nvCxnSpPr>
        <p:spPr>
          <a:xfrm>
            <a:off x="4836319" y="1835944"/>
            <a:ext cx="3729038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615518743-26"/>
          <p:cNvSpPr/>
          <p:nvPr/>
        </p:nvSpPr>
        <p:spPr>
          <a:xfrm>
            <a:off x="4836319" y="1471613"/>
            <a:ext cx="271463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66E3A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615519333-45"/>
          <p:cNvSpPr/>
          <p:nvPr/>
        </p:nvSpPr>
        <p:spPr>
          <a:xfrm>
            <a:off x="4923830" y="1543050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30143"/>
                </a:lnTo>
                <a:lnTo>
                  <a:pt x="67500" y="30143"/>
                </a:lnTo>
                <a:cubicBezTo>
                  <a:pt x="65033" y="30143"/>
                  <a:pt x="63000" y="29571"/>
                  <a:pt x="61400" y="28429"/>
                </a:cubicBezTo>
                <a:lnTo>
                  <a:pt x="61400" y="28429"/>
                </a:lnTo>
                <a:cubicBezTo>
                  <a:pt x="59867" y="27286"/>
                  <a:pt x="59100" y="25857"/>
                  <a:pt x="59100" y="24143"/>
                </a:cubicBezTo>
                <a:lnTo>
                  <a:pt x="59100" y="24143"/>
                </a:lnTo>
                <a:lnTo>
                  <a:pt x="59100" y="0"/>
                </a:lnTo>
                <a:lnTo>
                  <a:pt x="16900" y="0"/>
                </a:lnTo>
                <a:moveTo>
                  <a:pt x="67500" y="0"/>
                </a:moveTo>
                <a:lnTo>
                  <a:pt x="67500" y="0"/>
                </a:lnTo>
                <a:lnTo>
                  <a:pt x="67500" y="24143"/>
                </a:lnTo>
                <a:lnTo>
                  <a:pt x="101300" y="24143"/>
                </a:lnTo>
                <a:lnTo>
                  <a:pt x="67500" y="0"/>
                </a:lnTo>
                <a:moveTo>
                  <a:pt x="29500" y="48214"/>
                </a:moveTo>
                <a:lnTo>
                  <a:pt x="29500" y="48214"/>
                </a:lnTo>
                <a:lnTo>
                  <a:pt x="71700" y="48214"/>
                </a:lnTo>
                <a:cubicBezTo>
                  <a:pt x="74367" y="48357"/>
                  <a:pt x="75767" y="49357"/>
                  <a:pt x="75900" y="51214"/>
                </a:cubicBezTo>
                <a:lnTo>
                  <a:pt x="75900" y="51214"/>
                </a:lnTo>
                <a:cubicBezTo>
                  <a:pt x="75767" y="53119"/>
                  <a:pt x="74367" y="54119"/>
                  <a:pt x="71700" y="54214"/>
                </a:cubicBezTo>
                <a:lnTo>
                  <a:pt x="71700" y="54214"/>
                </a:lnTo>
                <a:lnTo>
                  <a:pt x="29500" y="54214"/>
                </a:lnTo>
                <a:cubicBezTo>
                  <a:pt x="26900" y="54119"/>
                  <a:pt x="25500" y="53119"/>
                  <a:pt x="25300" y="51214"/>
                </a:cubicBezTo>
                <a:lnTo>
                  <a:pt x="25300" y="51214"/>
                </a:lnTo>
                <a:cubicBezTo>
                  <a:pt x="25500" y="49357"/>
                  <a:pt x="26900" y="48357"/>
                  <a:pt x="29500" y="48214"/>
                </a:cubicBezTo>
                <a:lnTo>
                  <a:pt x="29500" y="48214"/>
                </a:lnTo>
                <a:moveTo>
                  <a:pt x="29500" y="60286"/>
                </a:moveTo>
                <a:lnTo>
                  <a:pt x="29500" y="60286"/>
                </a:lnTo>
                <a:lnTo>
                  <a:pt x="71700" y="60286"/>
                </a:lnTo>
                <a:cubicBezTo>
                  <a:pt x="74367" y="60381"/>
                  <a:pt x="75767" y="61381"/>
                  <a:pt x="75900" y="63286"/>
                </a:cubicBezTo>
                <a:lnTo>
                  <a:pt x="75900" y="63286"/>
                </a:lnTo>
                <a:cubicBezTo>
                  <a:pt x="75767" y="65143"/>
                  <a:pt x="74367" y="66143"/>
                  <a:pt x="71700" y="66286"/>
                </a:cubicBezTo>
                <a:lnTo>
                  <a:pt x="71700" y="66286"/>
                </a:lnTo>
                <a:lnTo>
                  <a:pt x="29500" y="66286"/>
                </a:lnTo>
                <a:cubicBezTo>
                  <a:pt x="26900" y="66143"/>
                  <a:pt x="25500" y="65143"/>
                  <a:pt x="25300" y="63286"/>
                </a:cubicBezTo>
                <a:lnTo>
                  <a:pt x="25300" y="63286"/>
                </a:lnTo>
                <a:cubicBezTo>
                  <a:pt x="25500" y="61381"/>
                  <a:pt x="26900" y="60381"/>
                  <a:pt x="29500" y="60286"/>
                </a:cubicBezTo>
                <a:lnTo>
                  <a:pt x="29500" y="60286"/>
                </a:lnTo>
                <a:moveTo>
                  <a:pt x="29500" y="72357"/>
                </a:moveTo>
                <a:lnTo>
                  <a:pt x="29500" y="72357"/>
                </a:lnTo>
                <a:lnTo>
                  <a:pt x="71700" y="72357"/>
                </a:lnTo>
                <a:cubicBezTo>
                  <a:pt x="74367" y="72452"/>
                  <a:pt x="75767" y="73452"/>
                  <a:pt x="75900" y="75357"/>
                </a:cubicBezTo>
                <a:lnTo>
                  <a:pt x="75900" y="75357"/>
                </a:lnTo>
                <a:cubicBezTo>
                  <a:pt x="75767" y="77214"/>
                  <a:pt x="74367" y="78214"/>
                  <a:pt x="71700" y="78357"/>
                </a:cubicBezTo>
                <a:lnTo>
                  <a:pt x="71700" y="78357"/>
                </a:lnTo>
                <a:lnTo>
                  <a:pt x="29500" y="78357"/>
                </a:lnTo>
                <a:cubicBezTo>
                  <a:pt x="26900" y="78214"/>
                  <a:pt x="25500" y="77214"/>
                  <a:pt x="25300" y="75357"/>
                </a:cubicBezTo>
                <a:lnTo>
                  <a:pt x="25300" y="75357"/>
                </a:lnTo>
                <a:cubicBezTo>
                  <a:pt x="25500" y="73452"/>
                  <a:pt x="26900" y="72452"/>
                  <a:pt x="29500" y="72357"/>
                </a:cubicBezTo>
                <a:lnTo>
                  <a:pt x="29500" y="72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615518739-23"/>
          <p:cNvSpPr/>
          <p:nvPr/>
        </p:nvSpPr>
        <p:spPr>
          <a:xfrm>
            <a:off x="8036719" y="1510903"/>
            <a:ext cx="528638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615519315-40"/>
          <p:cNvSpPr/>
          <p:nvPr/>
        </p:nvSpPr>
        <p:spPr>
          <a:xfrm>
            <a:off x="4850606" y="196810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000" y="41727"/>
                </a:moveTo>
                <a:lnTo>
                  <a:pt x="85000" y="41727"/>
                </a:lnTo>
                <a:lnTo>
                  <a:pt x="58182" y="41727"/>
                </a:lnTo>
                <a:cubicBezTo>
                  <a:pt x="55455" y="41485"/>
                  <a:pt x="53970" y="40000"/>
                  <a:pt x="53727" y="37273"/>
                </a:cubicBezTo>
                <a:lnTo>
                  <a:pt x="53727" y="37273"/>
                </a:lnTo>
                <a:lnTo>
                  <a:pt x="53727" y="10455"/>
                </a:lnTo>
                <a:cubicBezTo>
                  <a:pt x="53848" y="8455"/>
                  <a:pt x="54758" y="7091"/>
                  <a:pt x="56455" y="6364"/>
                </a:cubicBezTo>
                <a:lnTo>
                  <a:pt x="56455" y="6364"/>
                </a:lnTo>
                <a:cubicBezTo>
                  <a:pt x="58212" y="5576"/>
                  <a:pt x="59848" y="5879"/>
                  <a:pt x="61364" y="7273"/>
                </a:cubicBezTo>
                <a:lnTo>
                  <a:pt x="61364" y="7273"/>
                </a:lnTo>
                <a:lnTo>
                  <a:pt x="68818" y="14727"/>
                </a:lnTo>
                <a:lnTo>
                  <a:pt x="82364" y="1091"/>
                </a:lnTo>
                <a:cubicBezTo>
                  <a:pt x="83152" y="364"/>
                  <a:pt x="84030" y="0"/>
                  <a:pt x="85000" y="0"/>
                </a:cubicBezTo>
                <a:lnTo>
                  <a:pt x="85000" y="0"/>
                </a:lnTo>
                <a:cubicBezTo>
                  <a:pt x="86030" y="0"/>
                  <a:pt x="86909" y="364"/>
                  <a:pt x="87636" y="1091"/>
                </a:cubicBezTo>
                <a:lnTo>
                  <a:pt x="87636" y="1091"/>
                </a:lnTo>
                <a:lnTo>
                  <a:pt x="94364" y="7818"/>
                </a:lnTo>
                <a:cubicBezTo>
                  <a:pt x="95091" y="8545"/>
                  <a:pt x="95455" y="9424"/>
                  <a:pt x="95455" y="10455"/>
                </a:cubicBezTo>
                <a:lnTo>
                  <a:pt x="95455" y="10455"/>
                </a:lnTo>
                <a:cubicBezTo>
                  <a:pt x="95455" y="11424"/>
                  <a:pt x="95091" y="12303"/>
                  <a:pt x="94364" y="13091"/>
                </a:cubicBezTo>
                <a:lnTo>
                  <a:pt x="94364" y="13091"/>
                </a:lnTo>
                <a:lnTo>
                  <a:pt x="80727" y="26636"/>
                </a:lnTo>
                <a:lnTo>
                  <a:pt x="88182" y="34091"/>
                </a:lnTo>
                <a:cubicBezTo>
                  <a:pt x="89576" y="35606"/>
                  <a:pt x="89879" y="37242"/>
                  <a:pt x="89091" y="39000"/>
                </a:cubicBezTo>
                <a:lnTo>
                  <a:pt x="89091" y="39000"/>
                </a:lnTo>
                <a:cubicBezTo>
                  <a:pt x="88364" y="40697"/>
                  <a:pt x="87000" y="41606"/>
                  <a:pt x="85000" y="41727"/>
                </a:cubicBezTo>
                <a:lnTo>
                  <a:pt x="85000" y="41727"/>
                </a:lnTo>
                <a:moveTo>
                  <a:pt x="85000" y="53727"/>
                </a:moveTo>
                <a:lnTo>
                  <a:pt x="85000" y="53727"/>
                </a:lnTo>
                <a:cubicBezTo>
                  <a:pt x="87000" y="53848"/>
                  <a:pt x="88364" y="54758"/>
                  <a:pt x="89091" y="56455"/>
                </a:cubicBezTo>
                <a:lnTo>
                  <a:pt x="89091" y="56455"/>
                </a:lnTo>
                <a:cubicBezTo>
                  <a:pt x="89879" y="58212"/>
                  <a:pt x="89576" y="59848"/>
                  <a:pt x="88182" y="61364"/>
                </a:cubicBezTo>
                <a:lnTo>
                  <a:pt x="88182" y="61364"/>
                </a:lnTo>
                <a:lnTo>
                  <a:pt x="80727" y="68818"/>
                </a:lnTo>
                <a:lnTo>
                  <a:pt x="94364" y="82364"/>
                </a:lnTo>
                <a:cubicBezTo>
                  <a:pt x="95091" y="83152"/>
                  <a:pt x="95455" y="84030"/>
                  <a:pt x="95455" y="85000"/>
                </a:cubicBezTo>
                <a:lnTo>
                  <a:pt x="95455" y="85000"/>
                </a:lnTo>
                <a:cubicBezTo>
                  <a:pt x="95455" y="86030"/>
                  <a:pt x="95091" y="86909"/>
                  <a:pt x="94364" y="87636"/>
                </a:cubicBezTo>
                <a:lnTo>
                  <a:pt x="94364" y="87636"/>
                </a:lnTo>
                <a:lnTo>
                  <a:pt x="87636" y="94545"/>
                </a:lnTo>
                <a:cubicBezTo>
                  <a:pt x="86909" y="95152"/>
                  <a:pt x="86030" y="95455"/>
                  <a:pt x="85000" y="95455"/>
                </a:cubicBezTo>
                <a:lnTo>
                  <a:pt x="85000" y="95455"/>
                </a:lnTo>
                <a:cubicBezTo>
                  <a:pt x="84030" y="95455"/>
                  <a:pt x="83152" y="95091"/>
                  <a:pt x="82364" y="94364"/>
                </a:cubicBezTo>
                <a:lnTo>
                  <a:pt x="82364" y="94364"/>
                </a:lnTo>
                <a:lnTo>
                  <a:pt x="68818" y="80727"/>
                </a:lnTo>
                <a:lnTo>
                  <a:pt x="61364" y="88182"/>
                </a:lnTo>
                <a:cubicBezTo>
                  <a:pt x="59848" y="89576"/>
                  <a:pt x="58212" y="89879"/>
                  <a:pt x="56455" y="89091"/>
                </a:cubicBezTo>
                <a:lnTo>
                  <a:pt x="56455" y="89091"/>
                </a:lnTo>
                <a:cubicBezTo>
                  <a:pt x="54758" y="88364"/>
                  <a:pt x="53848" y="87000"/>
                  <a:pt x="53727" y="85000"/>
                </a:cubicBezTo>
                <a:lnTo>
                  <a:pt x="53727" y="85000"/>
                </a:lnTo>
                <a:lnTo>
                  <a:pt x="53727" y="58182"/>
                </a:lnTo>
                <a:cubicBezTo>
                  <a:pt x="53970" y="55455"/>
                  <a:pt x="55455" y="53970"/>
                  <a:pt x="58182" y="53727"/>
                </a:cubicBezTo>
                <a:lnTo>
                  <a:pt x="58182" y="53727"/>
                </a:lnTo>
                <a:lnTo>
                  <a:pt x="85000" y="53727"/>
                </a:lnTo>
                <a:moveTo>
                  <a:pt x="37273" y="53727"/>
                </a:moveTo>
                <a:lnTo>
                  <a:pt x="37273" y="53727"/>
                </a:lnTo>
                <a:cubicBezTo>
                  <a:pt x="40000" y="53970"/>
                  <a:pt x="41485" y="55455"/>
                  <a:pt x="41727" y="58182"/>
                </a:cubicBezTo>
                <a:lnTo>
                  <a:pt x="41727" y="58182"/>
                </a:lnTo>
                <a:lnTo>
                  <a:pt x="41727" y="85000"/>
                </a:lnTo>
                <a:cubicBezTo>
                  <a:pt x="41606" y="87000"/>
                  <a:pt x="40697" y="88364"/>
                  <a:pt x="39000" y="89091"/>
                </a:cubicBezTo>
                <a:lnTo>
                  <a:pt x="39000" y="89091"/>
                </a:lnTo>
                <a:cubicBezTo>
                  <a:pt x="37242" y="89879"/>
                  <a:pt x="35606" y="89576"/>
                  <a:pt x="34091" y="88182"/>
                </a:cubicBezTo>
                <a:lnTo>
                  <a:pt x="34091" y="88182"/>
                </a:lnTo>
                <a:lnTo>
                  <a:pt x="26636" y="80727"/>
                </a:lnTo>
                <a:lnTo>
                  <a:pt x="13091" y="94364"/>
                </a:lnTo>
                <a:cubicBezTo>
                  <a:pt x="12303" y="95091"/>
                  <a:pt x="11424" y="95455"/>
                  <a:pt x="10455" y="95455"/>
                </a:cubicBezTo>
                <a:lnTo>
                  <a:pt x="10455" y="95455"/>
                </a:lnTo>
                <a:cubicBezTo>
                  <a:pt x="9424" y="95455"/>
                  <a:pt x="8545" y="95091"/>
                  <a:pt x="7818" y="94364"/>
                </a:cubicBezTo>
                <a:lnTo>
                  <a:pt x="7818" y="94364"/>
                </a:lnTo>
                <a:lnTo>
                  <a:pt x="1091" y="87636"/>
                </a:lnTo>
                <a:cubicBezTo>
                  <a:pt x="364" y="86909"/>
                  <a:pt x="0" y="86030"/>
                  <a:pt x="0" y="85000"/>
                </a:cubicBezTo>
                <a:lnTo>
                  <a:pt x="0" y="85000"/>
                </a:lnTo>
                <a:cubicBezTo>
                  <a:pt x="0" y="84030"/>
                  <a:pt x="364" y="83152"/>
                  <a:pt x="1091" y="82364"/>
                </a:cubicBezTo>
                <a:lnTo>
                  <a:pt x="1091" y="82364"/>
                </a:lnTo>
                <a:lnTo>
                  <a:pt x="14727" y="68818"/>
                </a:lnTo>
                <a:lnTo>
                  <a:pt x="7273" y="61364"/>
                </a:lnTo>
                <a:cubicBezTo>
                  <a:pt x="5879" y="59848"/>
                  <a:pt x="5576" y="58212"/>
                  <a:pt x="6364" y="56455"/>
                </a:cubicBezTo>
                <a:lnTo>
                  <a:pt x="6364" y="56455"/>
                </a:lnTo>
                <a:cubicBezTo>
                  <a:pt x="7091" y="54758"/>
                  <a:pt x="8455" y="53848"/>
                  <a:pt x="10455" y="53727"/>
                </a:cubicBezTo>
                <a:lnTo>
                  <a:pt x="10455" y="53727"/>
                </a:lnTo>
                <a:lnTo>
                  <a:pt x="37273" y="53727"/>
                </a:lnTo>
                <a:moveTo>
                  <a:pt x="10455" y="41727"/>
                </a:moveTo>
                <a:lnTo>
                  <a:pt x="10455" y="41727"/>
                </a:lnTo>
                <a:cubicBezTo>
                  <a:pt x="8455" y="41606"/>
                  <a:pt x="7091" y="40697"/>
                  <a:pt x="6364" y="39000"/>
                </a:cubicBezTo>
                <a:lnTo>
                  <a:pt x="6364" y="39000"/>
                </a:lnTo>
                <a:cubicBezTo>
                  <a:pt x="5576" y="37242"/>
                  <a:pt x="5879" y="35606"/>
                  <a:pt x="7273" y="34091"/>
                </a:cubicBezTo>
                <a:lnTo>
                  <a:pt x="7273" y="34091"/>
                </a:lnTo>
                <a:lnTo>
                  <a:pt x="14727" y="26636"/>
                </a:lnTo>
                <a:lnTo>
                  <a:pt x="1091" y="13091"/>
                </a:lnTo>
                <a:cubicBezTo>
                  <a:pt x="364" y="12303"/>
                  <a:pt x="0" y="11424"/>
                  <a:pt x="0" y="10455"/>
                </a:cubicBezTo>
                <a:lnTo>
                  <a:pt x="0" y="10455"/>
                </a:lnTo>
                <a:cubicBezTo>
                  <a:pt x="0" y="9424"/>
                  <a:pt x="364" y="8545"/>
                  <a:pt x="1091" y="7818"/>
                </a:cubicBezTo>
                <a:lnTo>
                  <a:pt x="1091" y="7818"/>
                </a:lnTo>
                <a:lnTo>
                  <a:pt x="7818" y="1091"/>
                </a:lnTo>
                <a:cubicBezTo>
                  <a:pt x="8545" y="364"/>
                  <a:pt x="9424" y="0"/>
                  <a:pt x="10455" y="0"/>
                </a:cubicBezTo>
                <a:lnTo>
                  <a:pt x="10455" y="0"/>
                </a:lnTo>
                <a:cubicBezTo>
                  <a:pt x="11424" y="0"/>
                  <a:pt x="12303" y="364"/>
                  <a:pt x="13091" y="1091"/>
                </a:cubicBezTo>
                <a:lnTo>
                  <a:pt x="13091" y="1091"/>
                </a:lnTo>
                <a:lnTo>
                  <a:pt x="26636" y="14727"/>
                </a:lnTo>
                <a:lnTo>
                  <a:pt x="34091" y="7273"/>
                </a:lnTo>
                <a:cubicBezTo>
                  <a:pt x="35606" y="5879"/>
                  <a:pt x="37242" y="5576"/>
                  <a:pt x="39000" y="6364"/>
                </a:cubicBezTo>
                <a:lnTo>
                  <a:pt x="39000" y="6364"/>
                </a:lnTo>
                <a:cubicBezTo>
                  <a:pt x="40697" y="7091"/>
                  <a:pt x="41606" y="8455"/>
                  <a:pt x="41727" y="10455"/>
                </a:cubicBezTo>
                <a:lnTo>
                  <a:pt x="41727" y="10455"/>
                </a:lnTo>
                <a:lnTo>
                  <a:pt x="41727" y="37273"/>
                </a:lnTo>
                <a:cubicBezTo>
                  <a:pt x="41485" y="40000"/>
                  <a:pt x="40000" y="41485"/>
                  <a:pt x="37273" y="41727"/>
                </a:cubicBezTo>
                <a:lnTo>
                  <a:pt x="37273" y="41727"/>
                </a:lnTo>
                <a:lnTo>
                  <a:pt x="10455" y="4172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615519316-41"/>
          <p:cNvSpPr/>
          <p:nvPr/>
        </p:nvSpPr>
        <p:spPr>
          <a:xfrm>
            <a:off x="4850606" y="223097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000" y="41727"/>
                </a:moveTo>
                <a:lnTo>
                  <a:pt x="85000" y="41727"/>
                </a:lnTo>
                <a:lnTo>
                  <a:pt x="58182" y="41727"/>
                </a:lnTo>
                <a:cubicBezTo>
                  <a:pt x="55455" y="41485"/>
                  <a:pt x="53970" y="40000"/>
                  <a:pt x="53727" y="37273"/>
                </a:cubicBezTo>
                <a:lnTo>
                  <a:pt x="53727" y="37273"/>
                </a:lnTo>
                <a:lnTo>
                  <a:pt x="53727" y="10455"/>
                </a:lnTo>
                <a:cubicBezTo>
                  <a:pt x="53848" y="8455"/>
                  <a:pt x="54758" y="7091"/>
                  <a:pt x="56455" y="6364"/>
                </a:cubicBezTo>
                <a:lnTo>
                  <a:pt x="56455" y="6364"/>
                </a:lnTo>
                <a:cubicBezTo>
                  <a:pt x="58212" y="5576"/>
                  <a:pt x="59848" y="5879"/>
                  <a:pt x="61364" y="7273"/>
                </a:cubicBezTo>
                <a:lnTo>
                  <a:pt x="61364" y="7273"/>
                </a:lnTo>
                <a:lnTo>
                  <a:pt x="68818" y="14727"/>
                </a:lnTo>
                <a:lnTo>
                  <a:pt x="82364" y="1091"/>
                </a:lnTo>
                <a:cubicBezTo>
                  <a:pt x="83152" y="364"/>
                  <a:pt x="84030" y="0"/>
                  <a:pt x="85000" y="0"/>
                </a:cubicBezTo>
                <a:lnTo>
                  <a:pt x="85000" y="0"/>
                </a:lnTo>
                <a:cubicBezTo>
                  <a:pt x="86030" y="0"/>
                  <a:pt x="86909" y="364"/>
                  <a:pt x="87636" y="1091"/>
                </a:cubicBezTo>
                <a:lnTo>
                  <a:pt x="87636" y="1091"/>
                </a:lnTo>
                <a:lnTo>
                  <a:pt x="94364" y="7818"/>
                </a:lnTo>
                <a:cubicBezTo>
                  <a:pt x="95091" y="8545"/>
                  <a:pt x="95455" y="9424"/>
                  <a:pt x="95455" y="10455"/>
                </a:cubicBezTo>
                <a:lnTo>
                  <a:pt x="95455" y="10455"/>
                </a:lnTo>
                <a:cubicBezTo>
                  <a:pt x="95455" y="11424"/>
                  <a:pt x="95091" y="12303"/>
                  <a:pt x="94364" y="13091"/>
                </a:cubicBezTo>
                <a:lnTo>
                  <a:pt x="94364" y="13091"/>
                </a:lnTo>
                <a:lnTo>
                  <a:pt x="80727" y="26636"/>
                </a:lnTo>
                <a:lnTo>
                  <a:pt x="88182" y="34091"/>
                </a:lnTo>
                <a:cubicBezTo>
                  <a:pt x="89576" y="35606"/>
                  <a:pt x="89879" y="37242"/>
                  <a:pt x="89091" y="39000"/>
                </a:cubicBezTo>
                <a:lnTo>
                  <a:pt x="89091" y="39000"/>
                </a:lnTo>
                <a:cubicBezTo>
                  <a:pt x="88364" y="40697"/>
                  <a:pt x="87000" y="41606"/>
                  <a:pt x="85000" y="41727"/>
                </a:cubicBezTo>
                <a:lnTo>
                  <a:pt x="85000" y="41727"/>
                </a:lnTo>
                <a:moveTo>
                  <a:pt x="85000" y="53727"/>
                </a:moveTo>
                <a:lnTo>
                  <a:pt x="85000" y="53727"/>
                </a:lnTo>
                <a:cubicBezTo>
                  <a:pt x="87000" y="53848"/>
                  <a:pt x="88364" y="54758"/>
                  <a:pt x="89091" y="56455"/>
                </a:cubicBezTo>
                <a:lnTo>
                  <a:pt x="89091" y="56455"/>
                </a:lnTo>
                <a:cubicBezTo>
                  <a:pt x="89879" y="58212"/>
                  <a:pt x="89576" y="59848"/>
                  <a:pt x="88182" y="61364"/>
                </a:cubicBezTo>
                <a:lnTo>
                  <a:pt x="88182" y="61364"/>
                </a:lnTo>
                <a:lnTo>
                  <a:pt x="80727" y="68818"/>
                </a:lnTo>
                <a:lnTo>
                  <a:pt x="94364" y="82364"/>
                </a:lnTo>
                <a:cubicBezTo>
                  <a:pt x="95091" y="83152"/>
                  <a:pt x="95455" y="84030"/>
                  <a:pt x="95455" y="85000"/>
                </a:cubicBezTo>
                <a:lnTo>
                  <a:pt x="95455" y="85000"/>
                </a:lnTo>
                <a:cubicBezTo>
                  <a:pt x="95455" y="86030"/>
                  <a:pt x="95091" y="86909"/>
                  <a:pt x="94364" y="87636"/>
                </a:cubicBezTo>
                <a:lnTo>
                  <a:pt x="94364" y="87636"/>
                </a:lnTo>
                <a:lnTo>
                  <a:pt x="87636" y="94545"/>
                </a:lnTo>
                <a:cubicBezTo>
                  <a:pt x="86909" y="95152"/>
                  <a:pt x="86030" y="95455"/>
                  <a:pt x="85000" y="95455"/>
                </a:cubicBezTo>
                <a:lnTo>
                  <a:pt x="85000" y="95455"/>
                </a:lnTo>
                <a:cubicBezTo>
                  <a:pt x="84030" y="95455"/>
                  <a:pt x="83152" y="95091"/>
                  <a:pt x="82364" y="94364"/>
                </a:cubicBezTo>
                <a:lnTo>
                  <a:pt x="82364" y="94364"/>
                </a:lnTo>
                <a:lnTo>
                  <a:pt x="68818" y="80727"/>
                </a:lnTo>
                <a:lnTo>
                  <a:pt x="61364" y="88182"/>
                </a:lnTo>
                <a:cubicBezTo>
                  <a:pt x="59848" y="89576"/>
                  <a:pt x="58212" y="89879"/>
                  <a:pt x="56455" y="89091"/>
                </a:cubicBezTo>
                <a:lnTo>
                  <a:pt x="56455" y="89091"/>
                </a:lnTo>
                <a:cubicBezTo>
                  <a:pt x="54758" y="88364"/>
                  <a:pt x="53848" y="87000"/>
                  <a:pt x="53727" y="85000"/>
                </a:cubicBezTo>
                <a:lnTo>
                  <a:pt x="53727" y="85000"/>
                </a:lnTo>
                <a:lnTo>
                  <a:pt x="53727" y="58182"/>
                </a:lnTo>
                <a:cubicBezTo>
                  <a:pt x="53970" y="55455"/>
                  <a:pt x="55455" y="53970"/>
                  <a:pt x="58182" y="53727"/>
                </a:cubicBezTo>
                <a:lnTo>
                  <a:pt x="58182" y="53727"/>
                </a:lnTo>
                <a:lnTo>
                  <a:pt x="85000" y="53727"/>
                </a:lnTo>
                <a:moveTo>
                  <a:pt x="37273" y="53727"/>
                </a:moveTo>
                <a:lnTo>
                  <a:pt x="37273" y="53727"/>
                </a:lnTo>
                <a:cubicBezTo>
                  <a:pt x="40000" y="53970"/>
                  <a:pt x="41485" y="55455"/>
                  <a:pt x="41727" y="58182"/>
                </a:cubicBezTo>
                <a:lnTo>
                  <a:pt x="41727" y="58182"/>
                </a:lnTo>
                <a:lnTo>
                  <a:pt x="41727" y="85000"/>
                </a:lnTo>
                <a:cubicBezTo>
                  <a:pt x="41606" y="87000"/>
                  <a:pt x="40697" y="88364"/>
                  <a:pt x="39000" y="89091"/>
                </a:cubicBezTo>
                <a:lnTo>
                  <a:pt x="39000" y="89091"/>
                </a:lnTo>
                <a:cubicBezTo>
                  <a:pt x="37242" y="89879"/>
                  <a:pt x="35606" y="89576"/>
                  <a:pt x="34091" y="88182"/>
                </a:cubicBezTo>
                <a:lnTo>
                  <a:pt x="34091" y="88182"/>
                </a:lnTo>
                <a:lnTo>
                  <a:pt x="26636" y="80727"/>
                </a:lnTo>
                <a:lnTo>
                  <a:pt x="13091" y="94364"/>
                </a:lnTo>
                <a:cubicBezTo>
                  <a:pt x="12303" y="95091"/>
                  <a:pt x="11424" y="95455"/>
                  <a:pt x="10455" y="95455"/>
                </a:cubicBezTo>
                <a:lnTo>
                  <a:pt x="10455" y="95455"/>
                </a:lnTo>
                <a:cubicBezTo>
                  <a:pt x="9424" y="95455"/>
                  <a:pt x="8545" y="95091"/>
                  <a:pt x="7818" y="94364"/>
                </a:cubicBezTo>
                <a:lnTo>
                  <a:pt x="7818" y="94364"/>
                </a:lnTo>
                <a:lnTo>
                  <a:pt x="1091" y="87636"/>
                </a:lnTo>
                <a:cubicBezTo>
                  <a:pt x="364" y="86909"/>
                  <a:pt x="0" y="86030"/>
                  <a:pt x="0" y="85000"/>
                </a:cubicBezTo>
                <a:lnTo>
                  <a:pt x="0" y="85000"/>
                </a:lnTo>
                <a:cubicBezTo>
                  <a:pt x="0" y="84030"/>
                  <a:pt x="364" y="83152"/>
                  <a:pt x="1091" y="82364"/>
                </a:cubicBezTo>
                <a:lnTo>
                  <a:pt x="1091" y="82364"/>
                </a:lnTo>
                <a:lnTo>
                  <a:pt x="14727" y="68818"/>
                </a:lnTo>
                <a:lnTo>
                  <a:pt x="7273" y="61364"/>
                </a:lnTo>
                <a:cubicBezTo>
                  <a:pt x="5879" y="59848"/>
                  <a:pt x="5576" y="58212"/>
                  <a:pt x="6364" y="56455"/>
                </a:cubicBezTo>
                <a:lnTo>
                  <a:pt x="6364" y="56455"/>
                </a:lnTo>
                <a:cubicBezTo>
                  <a:pt x="7091" y="54758"/>
                  <a:pt x="8455" y="53848"/>
                  <a:pt x="10455" y="53727"/>
                </a:cubicBezTo>
                <a:lnTo>
                  <a:pt x="10455" y="53727"/>
                </a:lnTo>
                <a:lnTo>
                  <a:pt x="37273" y="53727"/>
                </a:lnTo>
                <a:moveTo>
                  <a:pt x="10455" y="41727"/>
                </a:moveTo>
                <a:lnTo>
                  <a:pt x="10455" y="41727"/>
                </a:lnTo>
                <a:cubicBezTo>
                  <a:pt x="8455" y="41606"/>
                  <a:pt x="7091" y="40697"/>
                  <a:pt x="6364" y="39000"/>
                </a:cubicBezTo>
                <a:lnTo>
                  <a:pt x="6364" y="39000"/>
                </a:lnTo>
                <a:cubicBezTo>
                  <a:pt x="5576" y="37242"/>
                  <a:pt x="5879" y="35606"/>
                  <a:pt x="7273" y="34091"/>
                </a:cubicBezTo>
                <a:lnTo>
                  <a:pt x="7273" y="34091"/>
                </a:lnTo>
                <a:lnTo>
                  <a:pt x="14727" y="26636"/>
                </a:lnTo>
                <a:lnTo>
                  <a:pt x="1091" y="13091"/>
                </a:lnTo>
                <a:cubicBezTo>
                  <a:pt x="364" y="12303"/>
                  <a:pt x="0" y="11424"/>
                  <a:pt x="0" y="10455"/>
                </a:cubicBezTo>
                <a:lnTo>
                  <a:pt x="0" y="10455"/>
                </a:lnTo>
                <a:cubicBezTo>
                  <a:pt x="0" y="9424"/>
                  <a:pt x="364" y="8545"/>
                  <a:pt x="1091" y="7818"/>
                </a:cubicBezTo>
                <a:lnTo>
                  <a:pt x="1091" y="7818"/>
                </a:lnTo>
                <a:lnTo>
                  <a:pt x="7818" y="1091"/>
                </a:lnTo>
                <a:cubicBezTo>
                  <a:pt x="8545" y="364"/>
                  <a:pt x="9424" y="0"/>
                  <a:pt x="10455" y="0"/>
                </a:cubicBezTo>
                <a:lnTo>
                  <a:pt x="10455" y="0"/>
                </a:lnTo>
                <a:cubicBezTo>
                  <a:pt x="11424" y="0"/>
                  <a:pt x="12303" y="364"/>
                  <a:pt x="13091" y="1091"/>
                </a:cubicBezTo>
                <a:lnTo>
                  <a:pt x="13091" y="1091"/>
                </a:lnTo>
                <a:lnTo>
                  <a:pt x="26636" y="14727"/>
                </a:lnTo>
                <a:lnTo>
                  <a:pt x="34091" y="7273"/>
                </a:lnTo>
                <a:cubicBezTo>
                  <a:pt x="35606" y="5879"/>
                  <a:pt x="37242" y="5576"/>
                  <a:pt x="39000" y="6364"/>
                </a:cubicBezTo>
                <a:lnTo>
                  <a:pt x="39000" y="6364"/>
                </a:lnTo>
                <a:cubicBezTo>
                  <a:pt x="40697" y="7091"/>
                  <a:pt x="41606" y="8455"/>
                  <a:pt x="41727" y="10455"/>
                </a:cubicBezTo>
                <a:lnTo>
                  <a:pt x="41727" y="10455"/>
                </a:lnTo>
                <a:lnTo>
                  <a:pt x="41727" y="37273"/>
                </a:lnTo>
                <a:cubicBezTo>
                  <a:pt x="41485" y="40000"/>
                  <a:pt x="40000" y="41485"/>
                  <a:pt x="37273" y="41727"/>
                </a:cubicBezTo>
                <a:lnTo>
                  <a:pt x="37273" y="41727"/>
                </a:lnTo>
                <a:lnTo>
                  <a:pt x="10455" y="4172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615519318-42"/>
          <p:cNvSpPr/>
          <p:nvPr/>
        </p:nvSpPr>
        <p:spPr>
          <a:xfrm>
            <a:off x="4850606" y="249383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000" y="41727"/>
                </a:moveTo>
                <a:lnTo>
                  <a:pt x="85000" y="41727"/>
                </a:lnTo>
                <a:lnTo>
                  <a:pt x="58182" y="41727"/>
                </a:lnTo>
                <a:cubicBezTo>
                  <a:pt x="55455" y="41485"/>
                  <a:pt x="53970" y="40000"/>
                  <a:pt x="53727" y="37273"/>
                </a:cubicBezTo>
                <a:lnTo>
                  <a:pt x="53727" y="37273"/>
                </a:lnTo>
                <a:lnTo>
                  <a:pt x="53727" y="10455"/>
                </a:lnTo>
                <a:cubicBezTo>
                  <a:pt x="53848" y="8455"/>
                  <a:pt x="54758" y="7091"/>
                  <a:pt x="56455" y="6364"/>
                </a:cubicBezTo>
                <a:lnTo>
                  <a:pt x="56455" y="6364"/>
                </a:lnTo>
                <a:cubicBezTo>
                  <a:pt x="58212" y="5576"/>
                  <a:pt x="59848" y="5879"/>
                  <a:pt x="61364" y="7273"/>
                </a:cubicBezTo>
                <a:lnTo>
                  <a:pt x="61364" y="7273"/>
                </a:lnTo>
                <a:lnTo>
                  <a:pt x="68818" y="14727"/>
                </a:lnTo>
                <a:lnTo>
                  <a:pt x="82364" y="1091"/>
                </a:lnTo>
                <a:cubicBezTo>
                  <a:pt x="83152" y="364"/>
                  <a:pt x="84030" y="0"/>
                  <a:pt x="85000" y="0"/>
                </a:cubicBezTo>
                <a:lnTo>
                  <a:pt x="85000" y="0"/>
                </a:lnTo>
                <a:cubicBezTo>
                  <a:pt x="86030" y="0"/>
                  <a:pt x="86909" y="364"/>
                  <a:pt x="87636" y="1091"/>
                </a:cubicBezTo>
                <a:lnTo>
                  <a:pt x="87636" y="1091"/>
                </a:lnTo>
                <a:lnTo>
                  <a:pt x="94364" y="7818"/>
                </a:lnTo>
                <a:cubicBezTo>
                  <a:pt x="95091" y="8545"/>
                  <a:pt x="95455" y="9424"/>
                  <a:pt x="95455" y="10455"/>
                </a:cubicBezTo>
                <a:lnTo>
                  <a:pt x="95455" y="10455"/>
                </a:lnTo>
                <a:cubicBezTo>
                  <a:pt x="95455" y="11424"/>
                  <a:pt x="95091" y="12303"/>
                  <a:pt x="94364" y="13091"/>
                </a:cubicBezTo>
                <a:lnTo>
                  <a:pt x="94364" y="13091"/>
                </a:lnTo>
                <a:lnTo>
                  <a:pt x="80727" y="26636"/>
                </a:lnTo>
                <a:lnTo>
                  <a:pt x="88182" y="34091"/>
                </a:lnTo>
                <a:cubicBezTo>
                  <a:pt x="89576" y="35606"/>
                  <a:pt x="89879" y="37242"/>
                  <a:pt x="89091" y="39000"/>
                </a:cubicBezTo>
                <a:lnTo>
                  <a:pt x="89091" y="39000"/>
                </a:lnTo>
                <a:cubicBezTo>
                  <a:pt x="88364" y="40697"/>
                  <a:pt x="87000" y="41606"/>
                  <a:pt x="85000" y="41727"/>
                </a:cubicBezTo>
                <a:lnTo>
                  <a:pt x="85000" y="41727"/>
                </a:lnTo>
                <a:moveTo>
                  <a:pt x="85000" y="53727"/>
                </a:moveTo>
                <a:lnTo>
                  <a:pt x="85000" y="53727"/>
                </a:lnTo>
                <a:cubicBezTo>
                  <a:pt x="87000" y="53848"/>
                  <a:pt x="88364" y="54758"/>
                  <a:pt x="89091" y="56455"/>
                </a:cubicBezTo>
                <a:lnTo>
                  <a:pt x="89091" y="56455"/>
                </a:lnTo>
                <a:cubicBezTo>
                  <a:pt x="89879" y="58212"/>
                  <a:pt x="89576" y="59848"/>
                  <a:pt x="88182" y="61364"/>
                </a:cubicBezTo>
                <a:lnTo>
                  <a:pt x="88182" y="61364"/>
                </a:lnTo>
                <a:lnTo>
                  <a:pt x="80727" y="68818"/>
                </a:lnTo>
                <a:lnTo>
                  <a:pt x="94364" y="82364"/>
                </a:lnTo>
                <a:cubicBezTo>
                  <a:pt x="95091" y="83152"/>
                  <a:pt x="95455" y="84030"/>
                  <a:pt x="95455" y="85000"/>
                </a:cubicBezTo>
                <a:lnTo>
                  <a:pt x="95455" y="85000"/>
                </a:lnTo>
                <a:cubicBezTo>
                  <a:pt x="95455" y="86030"/>
                  <a:pt x="95091" y="86909"/>
                  <a:pt x="94364" y="87636"/>
                </a:cubicBezTo>
                <a:lnTo>
                  <a:pt x="94364" y="87636"/>
                </a:lnTo>
                <a:lnTo>
                  <a:pt x="87636" y="94545"/>
                </a:lnTo>
                <a:cubicBezTo>
                  <a:pt x="86909" y="95152"/>
                  <a:pt x="86030" y="95455"/>
                  <a:pt x="85000" y="95455"/>
                </a:cubicBezTo>
                <a:lnTo>
                  <a:pt x="85000" y="95455"/>
                </a:lnTo>
                <a:cubicBezTo>
                  <a:pt x="84030" y="95455"/>
                  <a:pt x="83152" y="95091"/>
                  <a:pt x="82364" y="94364"/>
                </a:cubicBezTo>
                <a:lnTo>
                  <a:pt x="82364" y="94364"/>
                </a:lnTo>
                <a:lnTo>
                  <a:pt x="68818" y="80727"/>
                </a:lnTo>
                <a:lnTo>
                  <a:pt x="61364" y="88182"/>
                </a:lnTo>
                <a:cubicBezTo>
                  <a:pt x="59848" y="89576"/>
                  <a:pt x="58212" y="89879"/>
                  <a:pt x="56455" y="89091"/>
                </a:cubicBezTo>
                <a:lnTo>
                  <a:pt x="56455" y="89091"/>
                </a:lnTo>
                <a:cubicBezTo>
                  <a:pt x="54758" y="88364"/>
                  <a:pt x="53848" y="87000"/>
                  <a:pt x="53727" y="85000"/>
                </a:cubicBezTo>
                <a:lnTo>
                  <a:pt x="53727" y="85000"/>
                </a:lnTo>
                <a:lnTo>
                  <a:pt x="53727" y="58182"/>
                </a:lnTo>
                <a:cubicBezTo>
                  <a:pt x="53970" y="55455"/>
                  <a:pt x="55455" y="53970"/>
                  <a:pt x="58182" y="53727"/>
                </a:cubicBezTo>
                <a:lnTo>
                  <a:pt x="58182" y="53727"/>
                </a:lnTo>
                <a:lnTo>
                  <a:pt x="85000" y="53727"/>
                </a:lnTo>
                <a:moveTo>
                  <a:pt x="37273" y="53727"/>
                </a:moveTo>
                <a:lnTo>
                  <a:pt x="37273" y="53727"/>
                </a:lnTo>
                <a:cubicBezTo>
                  <a:pt x="40000" y="53970"/>
                  <a:pt x="41485" y="55455"/>
                  <a:pt x="41727" y="58182"/>
                </a:cubicBezTo>
                <a:lnTo>
                  <a:pt x="41727" y="58182"/>
                </a:lnTo>
                <a:lnTo>
                  <a:pt x="41727" y="85000"/>
                </a:lnTo>
                <a:cubicBezTo>
                  <a:pt x="41606" y="87000"/>
                  <a:pt x="40697" y="88364"/>
                  <a:pt x="39000" y="89091"/>
                </a:cubicBezTo>
                <a:lnTo>
                  <a:pt x="39000" y="89091"/>
                </a:lnTo>
                <a:cubicBezTo>
                  <a:pt x="37242" y="89879"/>
                  <a:pt x="35606" y="89576"/>
                  <a:pt x="34091" y="88182"/>
                </a:cubicBezTo>
                <a:lnTo>
                  <a:pt x="34091" y="88182"/>
                </a:lnTo>
                <a:lnTo>
                  <a:pt x="26636" y="80727"/>
                </a:lnTo>
                <a:lnTo>
                  <a:pt x="13091" y="94364"/>
                </a:lnTo>
                <a:cubicBezTo>
                  <a:pt x="12303" y="95091"/>
                  <a:pt x="11424" y="95455"/>
                  <a:pt x="10455" y="95455"/>
                </a:cubicBezTo>
                <a:lnTo>
                  <a:pt x="10455" y="95455"/>
                </a:lnTo>
                <a:cubicBezTo>
                  <a:pt x="9424" y="95455"/>
                  <a:pt x="8545" y="95091"/>
                  <a:pt x="7818" y="94364"/>
                </a:cubicBezTo>
                <a:lnTo>
                  <a:pt x="7818" y="94364"/>
                </a:lnTo>
                <a:lnTo>
                  <a:pt x="1091" y="87636"/>
                </a:lnTo>
                <a:cubicBezTo>
                  <a:pt x="364" y="86909"/>
                  <a:pt x="0" y="86030"/>
                  <a:pt x="0" y="85000"/>
                </a:cubicBezTo>
                <a:lnTo>
                  <a:pt x="0" y="85000"/>
                </a:lnTo>
                <a:cubicBezTo>
                  <a:pt x="0" y="84030"/>
                  <a:pt x="364" y="83152"/>
                  <a:pt x="1091" y="82364"/>
                </a:cubicBezTo>
                <a:lnTo>
                  <a:pt x="1091" y="82364"/>
                </a:lnTo>
                <a:lnTo>
                  <a:pt x="14727" y="68818"/>
                </a:lnTo>
                <a:lnTo>
                  <a:pt x="7273" y="61364"/>
                </a:lnTo>
                <a:cubicBezTo>
                  <a:pt x="5879" y="59848"/>
                  <a:pt x="5576" y="58212"/>
                  <a:pt x="6364" y="56455"/>
                </a:cubicBezTo>
                <a:lnTo>
                  <a:pt x="6364" y="56455"/>
                </a:lnTo>
                <a:cubicBezTo>
                  <a:pt x="7091" y="54758"/>
                  <a:pt x="8455" y="53848"/>
                  <a:pt x="10455" y="53727"/>
                </a:cubicBezTo>
                <a:lnTo>
                  <a:pt x="10455" y="53727"/>
                </a:lnTo>
                <a:lnTo>
                  <a:pt x="37273" y="53727"/>
                </a:lnTo>
                <a:moveTo>
                  <a:pt x="10455" y="41727"/>
                </a:moveTo>
                <a:lnTo>
                  <a:pt x="10455" y="41727"/>
                </a:lnTo>
                <a:cubicBezTo>
                  <a:pt x="8455" y="41606"/>
                  <a:pt x="7091" y="40697"/>
                  <a:pt x="6364" y="39000"/>
                </a:cubicBezTo>
                <a:lnTo>
                  <a:pt x="6364" y="39000"/>
                </a:lnTo>
                <a:cubicBezTo>
                  <a:pt x="5576" y="37242"/>
                  <a:pt x="5879" y="35606"/>
                  <a:pt x="7273" y="34091"/>
                </a:cubicBezTo>
                <a:lnTo>
                  <a:pt x="7273" y="34091"/>
                </a:lnTo>
                <a:lnTo>
                  <a:pt x="14727" y="26636"/>
                </a:lnTo>
                <a:lnTo>
                  <a:pt x="1091" y="13091"/>
                </a:lnTo>
                <a:cubicBezTo>
                  <a:pt x="364" y="12303"/>
                  <a:pt x="0" y="11424"/>
                  <a:pt x="0" y="10455"/>
                </a:cubicBezTo>
                <a:lnTo>
                  <a:pt x="0" y="10455"/>
                </a:lnTo>
                <a:cubicBezTo>
                  <a:pt x="0" y="9424"/>
                  <a:pt x="364" y="8545"/>
                  <a:pt x="1091" y="7818"/>
                </a:cubicBezTo>
                <a:lnTo>
                  <a:pt x="1091" y="7818"/>
                </a:lnTo>
                <a:lnTo>
                  <a:pt x="7818" y="1091"/>
                </a:lnTo>
                <a:cubicBezTo>
                  <a:pt x="8545" y="364"/>
                  <a:pt x="9424" y="0"/>
                  <a:pt x="10455" y="0"/>
                </a:cubicBezTo>
                <a:lnTo>
                  <a:pt x="10455" y="0"/>
                </a:lnTo>
                <a:cubicBezTo>
                  <a:pt x="11424" y="0"/>
                  <a:pt x="12303" y="364"/>
                  <a:pt x="13091" y="1091"/>
                </a:cubicBezTo>
                <a:lnTo>
                  <a:pt x="13091" y="1091"/>
                </a:lnTo>
                <a:lnTo>
                  <a:pt x="26636" y="14727"/>
                </a:lnTo>
                <a:lnTo>
                  <a:pt x="34091" y="7273"/>
                </a:lnTo>
                <a:cubicBezTo>
                  <a:pt x="35606" y="5879"/>
                  <a:pt x="37242" y="5576"/>
                  <a:pt x="39000" y="6364"/>
                </a:cubicBezTo>
                <a:lnTo>
                  <a:pt x="39000" y="6364"/>
                </a:lnTo>
                <a:cubicBezTo>
                  <a:pt x="40697" y="7091"/>
                  <a:pt x="41606" y="8455"/>
                  <a:pt x="41727" y="10455"/>
                </a:cubicBezTo>
                <a:lnTo>
                  <a:pt x="41727" y="10455"/>
                </a:lnTo>
                <a:lnTo>
                  <a:pt x="41727" y="37273"/>
                </a:lnTo>
                <a:cubicBezTo>
                  <a:pt x="41485" y="40000"/>
                  <a:pt x="40000" y="41485"/>
                  <a:pt x="37273" y="41727"/>
                </a:cubicBezTo>
                <a:lnTo>
                  <a:pt x="37273" y="41727"/>
                </a:lnTo>
                <a:lnTo>
                  <a:pt x="10455" y="4172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615519319-43"/>
          <p:cNvSpPr/>
          <p:nvPr/>
        </p:nvSpPr>
        <p:spPr>
          <a:xfrm>
            <a:off x="4850606" y="2756706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000" y="41727"/>
                </a:moveTo>
                <a:lnTo>
                  <a:pt x="85000" y="41727"/>
                </a:lnTo>
                <a:lnTo>
                  <a:pt x="58182" y="41727"/>
                </a:lnTo>
                <a:cubicBezTo>
                  <a:pt x="55455" y="41485"/>
                  <a:pt x="53970" y="40000"/>
                  <a:pt x="53727" y="37273"/>
                </a:cubicBezTo>
                <a:lnTo>
                  <a:pt x="53727" y="37273"/>
                </a:lnTo>
                <a:lnTo>
                  <a:pt x="53727" y="10455"/>
                </a:lnTo>
                <a:cubicBezTo>
                  <a:pt x="53848" y="8455"/>
                  <a:pt x="54758" y="7091"/>
                  <a:pt x="56455" y="6364"/>
                </a:cubicBezTo>
                <a:lnTo>
                  <a:pt x="56455" y="6364"/>
                </a:lnTo>
                <a:cubicBezTo>
                  <a:pt x="58212" y="5576"/>
                  <a:pt x="59848" y="5879"/>
                  <a:pt x="61364" y="7273"/>
                </a:cubicBezTo>
                <a:lnTo>
                  <a:pt x="61364" y="7273"/>
                </a:lnTo>
                <a:lnTo>
                  <a:pt x="68818" y="14727"/>
                </a:lnTo>
                <a:lnTo>
                  <a:pt x="82364" y="1091"/>
                </a:lnTo>
                <a:cubicBezTo>
                  <a:pt x="83152" y="364"/>
                  <a:pt x="84030" y="0"/>
                  <a:pt x="85000" y="0"/>
                </a:cubicBezTo>
                <a:lnTo>
                  <a:pt x="85000" y="0"/>
                </a:lnTo>
                <a:cubicBezTo>
                  <a:pt x="86030" y="0"/>
                  <a:pt x="86909" y="364"/>
                  <a:pt x="87636" y="1091"/>
                </a:cubicBezTo>
                <a:lnTo>
                  <a:pt x="87636" y="1091"/>
                </a:lnTo>
                <a:lnTo>
                  <a:pt x="94364" y="7818"/>
                </a:lnTo>
                <a:cubicBezTo>
                  <a:pt x="95091" y="8545"/>
                  <a:pt x="95455" y="9424"/>
                  <a:pt x="95455" y="10455"/>
                </a:cubicBezTo>
                <a:lnTo>
                  <a:pt x="95455" y="10455"/>
                </a:lnTo>
                <a:cubicBezTo>
                  <a:pt x="95455" y="11424"/>
                  <a:pt x="95091" y="12303"/>
                  <a:pt x="94364" y="13091"/>
                </a:cubicBezTo>
                <a:lnTo>
                  <a:pt x="94364" y="13091"/>
                </a:lnTo>
                <a:lnTo>
                  <a:pt x="80727" y="26636"/>
                </a:lnTo>
                <a:lnTo>
                  <a:pt x="88182" y="34091"/>
                </a:lnTo>
                <a:cubicBezTo>
                  <a:pt x="89576" y="35606"/>
                  <a:pt x="89879" y="37242"/>
                  <a:pt x="89091" y="39000"/>
                </a:cubicBezTo>
                <a:lnTo>
                  <a:pt x="89091" y="39000"/>
                </a:lnTo>
                <a:cubicBezTo>
                  <a:pt x="88364" y="40697"/>
                  <a:pt x="87000" y="41606"/>
                  <a:pt x="85000" y="41727"/>
                </a:cubicBezTo>
                <a:lnTo>
                  <a:pt x="85000" y="41727"/>
                </a:lnTo>
                <a:moveTo>
                  <a:pt x="85000" y="53727"/>
                </a:moveTo>
                <a:lnTo>
                  <a:pt x="85000" y="53727"/>
                </a:lnTo>
                <a:cubicBezTo>
                  <a:pt x="87000" y="53848"/>
                  <a:pt x="88364" y="54758"/>
                  <a:pt x="89091" y="56455"/>
                </a:cubicBezTo>
                <a:lnTo>
                  <a:pt x="89091" y="56455"/>
                </a:lnTo>
                <a:cubicBezTo>
                  <a:pt x="89879" y="58212"/>
                  <a:pt x="89576" y="59848"/>
                  <a:pt x="88182" y="61364"/>
                </a:cubicBezTo>
                <a:lnTo>
                  <a:pt x="88182" y="61364"/>
                </a:lnTo>
                <a:lnTo>
                  <a:pt x="80727" y="68818"/>
                </a:lnTo>
                <a:lnTo>
                  <a:pt x="94364" y="82364"/>
                </a:lnTo>
                <a:cubicBezTo>
                  <a:pt x="95091" y="83152"/>
                  <a:pt x="95455" y="84030"/>
                  <a:pt x="95455" y="85000"/>
                </a:cubicBezTo>
                <a:lnTo>
                  <a:pt x="95455" y="85000"/>
                </a:lnTo>
                <a:cubicBezTo>
                  <a:pt x="95455" y="86030"/>
                  <a:pt x="95091" y="86909"/>
                  <a:pt x="94364" y="87636"/>
                </a:cubicBezTo>
                <a:lnTo>
                  <a:pt x="94364" y="87636"/>
                </a:lnTo>
                <a:lnTo>
                  <a:pt x="87636" y="94545"/>
                </a:lnTo>
                <a:cubicBezTo>
                  <a:pt x="86909" y="95152"/>
                  <a:pt x="86030" y="95455"/>
                  <a:pt x="85000" y="95455"/>
                </a:cubicBezTo>
                <a:lnTo>
                  <a:pt x="85000" y="95455"/>
                </a:lnTo>
                <a:cubicBezTo>
                  <a:pt x="84030" y="95455"/>
                  <a:pt x="83152" y="95091"/>
                  <a:pt x="82364" y="94364"/>
                </a:cubicBezTo>
                <a:lnTo>
                  <a:pt x="82364" y="94364"/>
                </a:lnTo>
                <a:lnTo>
                  <a:pt x="68818" y="80727"/>
                </a:lnTo>
                <a:lnTo>
                  <a:pt x="61364" y="88182"/>
                </a:lnTo>
                <a:cubicBezTo>
                  <a:pt x="59848" y="89576"/>
                  <a:pt x="58212" y="89879"/>
                  <a:pt x="56455" y="89091"/>
                </a:cubicBezTo>
                <a:lnTo>
                  <a:pt x="56455" y="89091"/>
                </a:lnTo>
                <a:cubicBezTo>
                  <a:pt x="54758" y="88364"/>
                  <a:pt x="53848" y="87000"/>
                  <a:pt x="53727" y="85000"/>
                </a:cubicBezTo>
                <a:lnTo>
                  <a:pt x="53727" y="85000"/>
                </a:lnTo>
                <a:lnTo>
                  <a:pt x="53727" y="58182"/>
                </a:lnTo>
                <a:cubicBezTo>
                  <a:pt x="53970" y="55455"/>
                  <a:pt x="55455" y="53970"/>
                  <a:pt x="58182" y="53727"/>
                </a:cubicBezTo>
                <a:lnTo>
                  <a:pt x="58182" y="53727"/>
                </a:lnTo>
                <a:lnTo>
                  <a:pt x="85000" y="53727"/>
                </a:lnTo>
                <a:moveTo>
                  <a:pt x="37273" y="53727"/>
                </a:moveTo>
                <a:lnTo>
                  <a:pt x="37273" y="53727"/>
                </a:lnTo>
                <a:cubicBezTo>
                  <a:pt x="40000" y="53970"/>
                  <a:pt x="41485" y="55455"/>
                  <a:pt x="41727" y="58182"/>
                </a:cubicBezTo>
                <a:lnTo>
                  <a:pt x="41727" y="58182"/>
                </a:lnTo>
                <a:lnTo>
                  <a:pt x="41727" y="85000"/>
                </a:lnTo>
                <a:cubicBezTo>
                  <a:pt x="41606" y="87000"/>
                  <a:pt x="40697" y="88364"/>
                  <a:pt x="39000" y="89091"/>
                </a:cubicBezTo>
                <a:lnTo>
                  <a:pt x="39000" y="89091"/>
                </a:lnTo>
                <a:cubicBezTo>
                  <a:pt x="37242" y="89879"/>
                  <a:pt x="35606" y="89576"/>
                  <a:pt x="34091" y="88182"/>
                </a:cubicBezTo>
                <a:lnTo>
                  <a:pt x="34091" y="88182"/>
                </a:lnTo>
                <a:lnTo>
                  <a:pt x="26636" y="80727"/>
                </a:lnTo>
                <a:lnTo>
                  <a:pt x="13091" y="94364"/>
                </a:lnTo>
                <a:cubicBezTo>
                  <a:pt x="12303" y="95091"/>
                  <a:pt x="11424" y="95455"/>
                  <a:pt x="10455" y="95455"/>
                </a:cubicBezTo>
                <a:lnTo>
                  <a:pt x="10455" y="95455"/>
                </a:lnTo>
                <a:cubicBezTo>
                  <a:pt x="9424" y="95455"/>
                  <a:pt x="8545" y="95091"/>
                  <a:pt x="7818" y="94364"/>
                </a:cubicBezTo>
                <a:lnTo>
                  <a:pt x="7818" y="94364"/>
                </a:lnTo>
                <a:lnTo>
                  <a:pt x="1091" y="87636"/>
                </a:lnTo>
                <a:cubicBezTo>
                  <a:pt x="364" y="86909"/>
                  <a:pt x="0" y="86030"/>
                  <a:pt x="0" y="85000"/>
                </a:cubicBezTo>
                <a:lnTo>
                  <a:pt x="0" y="85000"/>
                </a:lnTo>
                <a:cubicBezTo>
                  <a:pt x="0" y="84030"/>
                  <a:pt x="364" y="83152"/>
                  <a:pt x="1091" y="82364"/>
                </a:cubicBezTo>
                <a:lnTo>
                  <a:pt x="1091" y="82364"/>
                </a:lnTo>
                <a:lnTo>
                  <a:pt x="14727" y="68818"/>
                </a:lnTo>
                <a:lnTo>
                  <a:pt x="7273" y="61364"/>
                </a:lnTo>
                <a:cubicBezTo>
                  <a:pt x="5879" y="59848"/>
                  <a:pt x="5576" y="58212"/>
                  <a:pt x="6364" y="56455"/>
                </a:cubicBezTo>
                <a:lnTo>
                  <a:pt x="6364" y="56455"/>
                </a:lnTo>
                <a:cubicBezTo>
                  <a:pt x="7091" y="54758"/>
                  <a:pt x="8455" y="53848"/>
                  <a:pt x="10455" y="53727"/>
                </a:cubicBezTo>
                <a:lnTo>
                  <a:pt x="10455" y="53727"/>
                </a:lnTo>
                <a:lnTo>
                  <a:pt x="37273" y="53727"/>
                </a:lnTo>
                <a:moveTo>
                  <a:pt x="10455" y="41727"/>
                </a:moveTo>
                <a:lnTo>
                  <a:pt x="10455" y="41727"/>
                </a:lnTo>
                <a:cubicBezTo>
                  <a:pt x="8455" y="41606"/>
                  <a:pt x="7091" y="40697"/>
                  <a:pt x="6364" y="39000"/>
                </a:cubicBezTo>
                <a:lnTo>
                  <a:pt x="6364" y="39000"/>
                </a:lnTo>
                <a:cubicBezTo>
                  <a:pt x="5576" y="37242"/>
                  <a:pt x="5879" y="35606"/>
                  <a:pt x="7273" y="34091"/>
                </a:cubicBezTo>
                <a:lnTo>
                  <a:pt x="7273" y="34091"/>
                </a:lnTo>
                <a:lnTo>
                  <a:pt x="14727" y="26636"/>
                </a:lnTo>
                <a:lnTo>
                  <a:pt x="1091" y="13091"/>
                </a:lnTo>
                <a:cubicBezTo>
                  <a:pt x="364" y="12303"/>
                  <a:pt x="0" y="11424"/>
                  <a:pt x="0" y="10455"/>
                </a:cubicBezTo>
                <a:lnTo>
                  <a:pt x="0" y="10455"/>
                </a:lnTo>
                <a:cubicBezTo>
                  <a:pt x="0" y="9424"/>
                  <a:pt x="364" y="8545"/>
                  <a:pt x="1091" y="7818"/>
                </a:cubicBezTo>
                <a:lnTo>
                  <a:pt x="1091" y="7818"/>
                </a:lnTo>
                <a:lnTo>
                  <a:pt x="7818" y="1091"/>
                </a:lnTo>
                <a:cubicBezTo>
                  <a:pt x="8545" y="364"/>
                  <a:pt x="9424" y="0"/>
                  <a:pt x="10455" y="0"/>
                </a:cubicBezTo>
                <a:lnTo>
                  <a:pt x="10455" y="0"/>
                </a:lnTo>
                <a:cubicBezTo>
                  <a:pt x="11424" y="0"/>
                  <a:pt x="12303" y="364"/>
                  <a:pt x="13091" y="1091"/>
                </a:cubicBezTo>
                <a:lnTo>
                  <a:pt x="13091" y="1091"/>
                </a:lnTo>
                <a:lnTo>
                  <a:pt x="26636" y="14727"/>
                </a:lnTo>
                <a:lnTo>
                  <a:pt x="34091" y="7273"/>
                </a:lnTo>
                <a:cubicBezTo>
                  <a:pt x="35606" y="5879"/>
                  <a:pt x="37242" y="5576"/>
                  <a:pt x="39000" y="6364"/>
                </a:cubicBezTo>
                <a:lnTo>
                  <a:pt x="39000" y="6364"/>
                </a:lnTo>
                <a:cubicBezTo>
                  <a:pt x="40697" y="7091"/>
                  <a:pt x="41606" y="8455"/>
                  <a:pt x="41727" y="10455"/>
                </a:cubicBezTo>
                <a:lnTo>
                  <a:pt x="41727" y="10455"/>
                </a:lnTo>
                <a:lnTo>
                  <a:pt x="41727" y="37273"/>
                </a:lnTo>
                <a:cubicBezTo>
                  <a:pt x="41485" y="40000"/>
                  <a:pt x="40000" y="41485"/>
                  <a:pt x="37273" y="41727"/>
                </a:cubicBezTo>
                <a:lnTo>
                  <a:pt x="37273" y="41727"/>
                </a:lnTo>
                <a:lnTo>
                  <a:pt x="10455" y="4172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7" name="el-1791615518730-16"/>
          <p:cNvCxnSpPr/>
          <p:nvPr/>
        </p:nvCxnSpPr>
        <p:spPr>
          <a:xfrm>
            <a:off x="4836319" y="3114675"/>
            <a:ext cx="3729038" cy="914"/>
          </a:xfrm>
          <a:prstGeom prst="line">
            <a:avLst/>
          </a:prstGeom>
          <a:ln w="7144" cap="flat">
            <a:solidFill>
              <a:srgbClr val="D8D2C7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91615519309-35"/>
          <p:cNvSpPr/>
          <p:nvPr/>
        </p:nvSpPr>
        <p:spPr>
          <a:xfrm>
            <a:off x="4836319" y="3225403"/>
            <a:ext cx="92869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800" y="97500"/>
                </a:moveTo>
                <a:lnTo>
                  <a:pt x="48800" y="97500"/>
                </a:lnTo>
                <a:cubicBezTo>
                  <a:pt x="57667" y="97367"/>
                  <a:pt x="65767" y="95200"/>
                  <a:pt x="73100" y="91000"/>
                </a:cubicBezTo>
                <a:lnTo>
                  <a:pt x="73100" y="91000"/>
                </a:lnTo>
                <a:lnTo>
                  <a:pt x="73100" y="91000"/>
                </a:lnTo>
                <a:cubicBezTo>
                  <a:pt x="80500" y="86733"/>
                  <a:pt x="86467" y="80767"/>
                  <a:pt x="91000" y="73100"/>
                </a:cubicBezTo>
                <a:lnTo>
                  <a:pt x="91000" y="73100"/>
                </a:lnTo>
                <a:cubicBezTo>
                  <a:pt x="95333" y="65367"/>
                  <a:pt x="97500" y="57267"/>
                  <a:pt x="97500" y="48800"/>
                </a:cubicBezTo>
                <a:lnTo>
                  <a:pt x="97500" y="48800"/>
                </a:lnTo>
                <a:cubicBezTo>
                  <a:pt x="97500" y="40267"/>
                  <a:pt x="95333" y="32133"/>
                  <a:pt x="91000" y="24400"/>
                </a:cubicBezTo>
                <a:lnTo>
                  <a:pt x="91000" y="24400"/>
                </a:lnTo>
                <a:cubicBezTo>
                  <a:pt x="86467" y="16733"/>
                  <a:pt x="80500" y="10767"/>
                  <a:pt x="73100" y="6500"/>
                </a:cubicBezTo>
                <a:lnTo>
                  <a:pt x="73100" y="6500"/>
                </a:lnTo>
                <a:cubicBezTo>
                  <a:pt x="65767" y="2300"/>
                  <a:pt x="57667" y="133"/>
                  <a:pt x="48800" y="0"/>
                </a:cubicBezTo>
                <a:lnTo>
                  <a:pt x="48800" y="0"/>
                </a:lnTo>
                <a:cubicBezTo>
                  <a:pt x="39867" y="133"/>
                  <a:pt x="31733" y="2300"/>
                  <a:pt x="24400" y="6500"/>
                </a:cubicBezTo>
                <a:lnTo>
                  <a:pt x="24400" y="6500"/>
                </a:lnTo>
                <a:cubicBezTo>
                  <a:pt x="17000" y="10767"/>
                  <a:pt x="11033" y="16733"/>
                  <a:pt x="6500" y="24400"/>
                </a:cubicBezTo>
                <a:lnTo>
                  <a:pt x="6500" y="24400"/>
                </a:lnTo>
                <a:cubicBezTo>
                  <a:pt x="2167" y="32133"/>
                  <a:pt x="0" y="40267"/>
                  <a:pt x="0" y="48800"/>
                </a:cubicBezTo>
                <a:lnTo>
                  <a:pt x="0" y="48800"/>
                </a:lnTo>
                <a:cubicBezTo>
                  <a:pt x="0" y="57267"/>
                  <a:pt x="2167" y="65367"/>
                  <a:pt x="6500" y="73100"/>
                </a:cubicBezTo>
                <a:lnTo>
                  <a:pt x="6500" y="73100"/>
                </a:lnTo>
                <a:cubicBezTo>
                  <a:pt x="11033" y="80767"/>
                  <a:pt x="17000" y="86733"/>
                  <a:pt x="24400" y="91000"/>
                </a:cubicBezTo>
                <a:lnTo>
                  <a:pt x="24400" y="91000"/>
                </a:lnTo>
                <a:cubicBezTo>
                  <a:pt x="31733" y="95200"/>
                  <a:pt x="39867" y="97367"/>
                  <a:pt x="48800" y="97500"/>
                </a:cubicBezTo>
                <a:lnTo>
                  <a:pt x="48800" y="97500"/>
                </a:lnTo>
                <a:moveTo>
                  <a:pt x="41100" y="64000"/>
                </a:moveTo>
                <a:lnTo>
                  <a:pt x="41100" y="64000"/>
                </a:lnTo>
                <a:lnTo>
                  <a:pt x="45700" y="64000"/>
                </a:lnTo>
                <a:lnTo>
                  <a:pt x="45700" y="51800"/>
                </a:lnTo>
                <a:lnTo>
                  <a:pt x="41100" y="51800"/>
                </a:lnTo>
                <a:cubicBezTo>
                  <a:pt x="38300" y="51533"/>
                  <a:pt x="36800" y="50000"/>
                  <a:pt x="36600" y="47200"/>
                </a:cubicBezTo>
                <a:lnTo>
                  <a:pt x="36600" y="47200"/>
                </a:lnTo>
                <a:cubicBezTo>
                  <a:pt x="36800" y="44400"/>
                  <a:pt x="38300" y="42900"/>
                  <a:pt x="41100" y="42700"/>
                </a:cubicBezTo>
                <a:lnTo>
                  <a:pt x="41100" y="42700"/>
                </a:lnTo>
                <a:lnTo>
                  <a:pt x="50300" y="42700"/>
                </a:lnTo>
                <a:cubicBezTo>
                  <a:pt x="53100" y="42900"/>
                  <a:pt x="54600" y="44400"/>
                  <a:pt x="54800" y="47200"/>
                </a:cubicBezTo>
                <a:lnTo>
                  <a:pt x="54800" y="47200"/>
                </a:lnTo>
                <a:lnTo>
                  <a:pt x="54800" y="64000"/>
                </a:lnTo>
                <a:lnTo>
                  <a:pt x="56400" y="64000"/>
                </a:lnTo>
                <a:cubicBezTo>
                  <a:pt x="59200" y="64267"/>
                  <a:pt x="60700" y="65800"/>
                  <a:pt x="60900" y="68600"/>
                </a:cubicBezTo>
                <a:lnTo>
                  <a:pt x="60900" y="68600"/>
                </a:lnTo>
                <a:cubicBezTo>
                  <a:pt x="60700" y="71333"/>
                  <a:pt x="59200" y="72833"/>
                  <a:pt x="56400" y="73100"/>
                </a:cubicBezTo>
                <a:lnTo>
                  <a:pt x="56400" y="73100"/>
                </a:lnTo>
                <a:lnTo>
                  <a:pt x="41100" y="73100"/>
                </a:lnTo>
                <a:cubicBezTo>
                  <a:pt x="38300" y="72833"/>
                  <a:pt x="36800" y="71333"/>
                  <a:pt x="36600" y="68600"/>
                </a:cubicBezTo>
                <a:lnTo>
                  <a:pt x="36600" y="68600"/>
                </a:lnTo>
                <a:cubicBezTo>
                  <a:pt x="36800" y="65800"/>
                  <a:pt x="38300" y="64267"/>
                  <a:pt x="41100" y="64000"/>
                </a:cubicBezTo>
                <a:lnTo>
                  <a:pt x="41100" y="64000"/>
                </a:lnTo>
                <a:moveTo>
                  <a:pt x="48800" y="24400"/>
                </a:moveTo>
                <a:lnTo>
                  <a:pt x="48800" y="24400"/>
                </a:lnTo>
                <a:cubicBezTo>
                  <a:pt x="50533" y="24400"/>
                  <a:pt x="51967" y="24967"/>
                  <a:pt x="53100" y="26100"/>
                </a:cubicBezTo>
                <a:lnTo>
                  <a:pt x="53100" y="26100"/>
                </a:lnTo>
                <a:lnTo>
                  <a:pt x="53100" y="26100"/>
                </a:lnTo>
                <a:cubicBezTo>
                  <a:pt x="54233" y="27233"/>
                  <a:pt x="54800" y="28700"/>
                  <a:pt x="54800" y="30500"/>
                </a:cubicBezTo>
                <a:lnTo>
                  <a:pt x="54800" y="30500"/>
                </a:lnTo>
                <a:cubicBezTo>
                  <a:pt x="54800" y="32233"/>
                  <a:pt x="54233" y="33667"/>
                  <a:pt x="53100" y="34800"/>
                </a:cubicBezTo>
                <a:lnTo>
                  <a:pt x="53100" y="34800"/>
                </a:lnTo>
                <a:cubicBezTo>
                  <a:pt x="51967" y="36000"/>
                  <a:pt x="50533" y="36600"/>
                  <a:pt x="48800" y="36600"/>
                </a:cubicBezTo>
                <a:lnTo>
                  <a:pt x="48800" y="36600"/>
                </a:lnTo>
                <a:cubicBezTo>
                  <a:pt x="47000" y="36600"/>
                  <a:pt x="45533" y="36000"/>
                  <a:pt x="44400" y="34800"/>
                </a:cubicBezTo>
                <a:lnTo>
                  <a:pt x="44400" y="34800"/>
                </a:lnTo>
                <a:cubicBezTo>
                  <a:pt x="43267" y="33667"/>
                  <a:pt x="42700" y="32233"/>
                  <a:pt x="42700" y="30500"/>
                </a:cubicBezTo>
                <a:lnTo>
                  <a:pt x="42700" y="30500"/>
                </a:lnTo>
                <a:cubicBezTo>
                  <a:pt x="42700" y="28700"/>
                  <a:pt x="43267" y="27233"/>
                  <a:pt x="44400" y="26100"/>
                </a:cubicBezTo>
                <a:lnTo>
                  <a:pt x="44400" y="26100"/>
                </a:lnTo>
                <a:cubicBezTo>
                  <a:pt x="45533" y="24967"/>
                  <a:pt x="47000" y="24400"/>
                  <a:pt x="48800" y="24400"/>
                </a:cubicBezTo>
                <a:lnTo>
                  <a:pt x="48800" y="244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615518719-8"/>
          <p:cNvSpPr/>
          <p:nvPr/>
        </p:nvSpPr>
        <p:spPr>
          <a:xfrm>
            <a:off x="400050" y="3618309"/>
            <a:ext cx="8343900" cy="37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0" name="el-1791615518720-9"/>
          <p:cNvCxnSpPr/>
          <p:nvPr/>
        </p:nvCxnSpPr>
        <p:spPr>
          <a:xfrm>
            <a:off x="414338" y="3618309"/>
            <a:ext cx="914" cy="378619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91615519306-33"/>
          <p:cNvSpPr/>
          <p:nvPr/>
        </p:nvSpPr>
        <p:spPr>
          <a:xfrm>
            <a:off x="571500" y="3741986"/>
            <a:ext cx="150019" cy="1312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50" y="0"/>
                </a:moveTo>
                <a:lnTo>
                  <a:pt x="49250" y="0"/>
                </a:lnTo>
                <a:cubicBezTo>
                  <a:pt x="52167" y="143"/>
                  <a:pt x="54396" y="1619"/>
                  <a:pt x="55937" y="4429"/>
                </a:cubicBezTo>
                <a:lnTo>
                  <a:pt x="55937" y="4429"/>
                </a:lnTo>
                <a:lnTo>
                  <a:pt x="97500" y="85286"/>
                </a:lnTo>
                <a:cubicBezTo>
                  <a:pt x="98750" y="88190"/>
                  <a:pt x="98750" y="91119"/>
                  <a:pt x="97500" y="94071"/>
                </a:cubicBezTo>
                <a:lnTo>
                  <a:pt x="97500" y="94071"/>
                </a:lnTo>
                <a:cubicBezTo>
                  <a:pt x="95958" y="96833"/>
                  <a:pt x="93708" y="98286"/>
                  <a:pt x="90750" y="98429"/>
                </a:cubicBezTo>
                <a:lnTo>
                  <a:pt x="90750" y="98429"/>
                </a:lnTo>
                <a:lnTo>
                  <a:pt x="7688" y="98429"/>
                </a:lnTo>
                <a:cubicBezTo>
                  <a:pt x="4729" y="98286"/>
                  <a:pt x="2479" y="96833"/>
                  <a:pt x="938" y="94071"/>
                </a:cubicBezTo>
                <a:lnTo>
                  <a:pt x="938" y="94071"/>
                </a:lnTo>
                <a:cubicBezTo>
                  <a:pt x="-312" y="91119"/>
                  <a:pt x="-312" y="88190"/>
                  <a:pt x="938" y="85286"/>
                </a:cubicBezTo>
                <a:lnTo>
                  <a:pt x="938" y="85286"/>
                </a:lnTo>
                <a:lnTo>
                  <a:pt x="42688" y="4429"/>
                </a:lnTo>
                <a:cubicBezTo>
                  <a:pt x="44229" y="1619"/>
                  <a:pt x="46417" y="143"/>
                  <a:pt x="49250" y="0"/>
                </a:cubicBezTo>
                <a:lnTo>
                  <a:pt x="49250" y="0"/>
                </a:lnTo>
                <a:moveTo>
                  <a:pt x="49250" y="28143"/>
                </a:moveTo>
                <a:lnTo>
                  <a:pt x="49250" y="28143"/>
                </a:lnTo>
                <a:cubicBezTo>
                  <a:pt x="46417" y="28429"/>
                  <a:pt x="44875" y="30190"/>
                  <a:pt x="44625" y="33429"/>
                </a:cubicBezTo>
                <a:lnTo>
                  <a:pt x="44625" y="33429"/>
                </a:lnTo>
                <a:lnTo>
                  <a:pt x="44625" y="58000"/>
                </a:lnTo>
                <a:cubicBezTo>
                  <a:pt x="44875" y="61238"/>
                  <a:pt x="46417" y="63000"/>
                  <a:pt x="49250" y="63286"/>
                </a:cubicBezTo>
                <a:lnTo>
                  <a:pt x="49250" y="63286"/>
                </a:lnTo>
                <a:cubicBezTo>
                  <a:pt x="52042" y="63000"/>
                  <a:pt x="53563" y="61238"/>
                  <a:pt x="53813" y="58000"/>
                </a:cubicBezTo>
                <a:lnTo>
                  <a:pt x="53813" y="58000"/>
                </a:lnTo>
                <a:lnTo>
                  <a:pt x="53813" y="33429"/>
                </a:lnTo>
                <a:cubicBezTo>
                  <a:pt x="53563" y="30190"/>
                  <a:pt x="52042" y="28429"/>
                  <a:pt x="49250" y="28143"/>
                </a:cubicBezTo>
                <a:lnTo>
                  <a:pt x="49250" y="28143"/>
                </a:lnTo>
                <a:moveTo>
                  <a:pt x="55375" y="77357"/>
                </a:moveTo>
                <a:lnTo>
                  <a:pt x="55375" y="77357"/>
                </a:lnTo>
                <a:cubicBezTo>
                  <a:pt x="55375" y="75310"/>
                  <a:pt x="54792" y="73619"/>
                  <a:pt x="53625" y="72286"/>
                </a:cubicBezTo>
                <a:lnTo>
                  <a:pt x="53625" y="72286"/>
                </a:lnTo>
                <a:lnTo>
                  <a:pt x="53625" y="72286"/>
                </a:lnTo>
                <a:cubicBezTo>
                  <a:pt x="52500" y="70952"/>
                  <a:pt x="51042" y="70286"/>
                  <a:pt x="49250" y="70286"/>
                </a:cubicBezTo>
                <a:lnTo>
                  <a:pt x="49250" y="70286"/>
                </a:lnTo>
                <a:cubicBezTo>
                  <a:pt x="47417" y="70286"/>
                  <a:pt x="45938" y="70952"/>
                  <a:pt x="44813" y="72286"/>
                </a:cubicBezTo>
                <a:lnTo>
                  <a:pt x="44813" y="72286"/>
                </a:lnTo>
                <a:cubicBezTo>
                  <a:pt x="43646" y="73619"/>
                  <a:pt x="43063" y="75310"/>
                  <a:pt x="43063" y="77357"/>
                </a:cubicBezTo>
                <a:lnTo>
                  <a:pt x="43063" y="77357"/>
                </a:lnTo>
                <a:cubicBezTo>
                  <a:pt x="43063" y="79405"/>
                  <a:pt x="43646" y="81095"/>
                  <a:pt x="44813" y="82429"/>
                </a:cubicBezTo>
                <a:lnTo>
                  <a:pt x="44813" y="82429"/>
                </a:lnTo>
                <a:cubicBezTo>
                  <a:pt x="45938" y="83714"/>
                  <a:pt x="47417" y="84357"/>
                  <a:pt x="49250" y="84357"/>
                </a:cubicBezTo>
                <a:lnTo>
                  <a:pt x="49250" y="84357"/>
                </a:lnTo>
                <a:cubicBezTo>
                  <a:pt x="51042" y="84357"/>
                  <a:pt x="52500" y="83714"/>
                  <a:pt x="53625" y="82429"/>
                </a:cubicBezTo>
                <a:lnTo>
                  <a:pt x="53625" y="82429"/>
                </a:lnTo>
                <a:cubicBezTo>
                  <a:pt x="54792" y="81095"/>
                  <a:pt x="55375" y="79405"/>
                  <a:pt x="55375" y="77357"/>
                </a:cubicBezTo>
                <a:lnTo>
                  <a:pt x="55375" y="7735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2" name="el-1791615518711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91615518715-5"/>
          <p:cNvSpPr txBox="1"/>
          <p:nvPr/>
        </p:nvSpPr>
        <p:spPr>
          <a:xfrm>
            <a:off x="400050" y="148233"/>
            <a:ext cx="158769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30505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批复与纪要的规范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4" name="el-1791615518736-17"/>
          <p:cNvSpPr txBox="1"/>
          <p:nvPr/>
        </p:nvSpPr>
        <p:spPr>
          <a:xfrm>
            <a:off x="935831" y="1468041"/>
            <a:ext cx="549354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1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批复</a:t>
            </a:r>
            <a:endParaRPr sz="151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el-1791615518736-18"/>
          <p:cNvSpPr txBox="1"/>
          <p:nvPr/>
        </p:nvSpPr>
        <p:spPr>
          <a:xfrm>
            <a:off x="3836194" y="1525191"/>
            <a:ext cx="541496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答复请示</a:t>
            </a:r>
            <a:endParaRPr sz="780" spc="28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615518756-27"/>
          <p:cNvSpPr txBox="1"/>
          <p:nvPr/>
        </p:nvSpPr>
        <p:spPr>
          <a:xfrm>
            <a:off x="778669" y="1939528"/>
            <a:ext cx="2163842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针对请示事项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逐项答复，不可避重就轻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615518757-28"/>
          <p:cNvSpPr txBox="1"/>
          <p:nvPr/>
        </p:nvSpPr>
        <p:spPr>
          <a:xfrm>
            <a:off x="778669" y="2202396"/>
            <a:ext cx="2042398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态度明确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，同意／不同意／部分同意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615518758-29"/>
          <p:cNvSpPr txBox="1"/>
          <p:nvPr/>
        </p:nvSpPr>
        <p:spPr>
          <a:xfrm>
            <a:off x="778669" y="2465263"/>
            <a:ext cx="1851321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含糊其辞、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答非所问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 是最大禁忌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615518759-30"/>
          <p:cNvSpPr txBox="1"/>
          <p:nvPr/>
        </p:nvSpPr>
        <p:spPr>
          <a:xfrm>
            <a:off x="778669" y="2728131"/>
            <a:ext cx="1556623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一文一复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，只针对请示机关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615518737-20"/>
          <p:cNvSpPr txBox="1"/>
          <p:nvPr/>
        </p:nvSpPr>
        <p:spPr>
          <a:xfrm>
            <a:off x="714375" y="3189684"/>
            <a:ext cx="189677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批复须与请示一一对应，別文不得夹带</a:t>
            </a:r>
            <a:endParaRPr sz="840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615518738-21"/>
          <p:cNvSpPr txBox="1"/>
          <p:nvPr/>
        </p:nvSpPr>
        <p:spPr>
          <a:xfrm>
            <a:off x="5193506" y="1468041"/>
            <a:ext cx="549354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10" b="1" spc="113">
                <a:solidFill>
                  <a:srgbClr val="566E3A"/>
                </a:solidFill>
                <a:latin typeface="黑体"/>
                <a:ea typeface="黑体"/>
                <a:cs typeface="黑体"/>
              </a:rPr>
              <a:t>纪要</a:t>
            </a:r>
            <a:endParaRPr sz="1510" b="1" spc="113">
              <a:solidFill>
                <a:srgbClr val="566E3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2" name="el-1791615518738-22"/>
          <p:cNvSpPr txBox="1"/>
          <p:nvPr/>
        </p:nvSpPr>
        <p:spPr>
          <a:xfrm>
            <a:off x="8093869" y="1525191"/>
            <a:ext cx="541496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记载议定</a:t>
            </a:r>
            <a:endParaRPr sz="780" spc="28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615518760-31"/>
          <p:cNvSpPr txBox="1"/>
          <p:nvPr/>
        </p:nvSpPr>
        <p:spPr>
          <a:xfrm>
            <a:off x="5036344" y="1939528"/>
            <a:ext cx="1799511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566E3A"/>
                </a:solidFill>
                <a:latin typeface="微软雅黑"/>
                <a:ea typeface="微软雅黑"/>
                <a:cs typeface="微软雅黑"/>
              </a:rPr>
              <a:t>突出议定事项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，非全程流水记录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615518761-32"/>
          <p:cNvSpPr txBox="1"/>
          <p:nvPr/>
        </p:nvSpPr>
        <p:spPr>
          <a:xfrm>
            <a:off x="5036344" y="2202396"/>
            <a:ext cx="1556623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566E3A"/>
                </a:solidFill>
                <a:latin typeface="微软雅黑"/>
                <a:ea typeface="微软雅黑"/>
                <a:cs typeface="微软雅黑"/>
              </a:rPr>
              <a:t>忠实记录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，不添加主观臆断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615518761-33"/>
          <p:cNvSpPr txBox="1"/>
          <p:nvPr/>
        </p:nvSpPr>
        <p:spPr>
          <a:xfrm>
            <a:off x="5036344" y="2465263"/>
            <a:ext cx="1556623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566E3A"/>
                </a:solidFill>
                <a:latin typeface="微软雅黑"/>
                <a:ea typeface="微软雅黑"/>
                <a:cs typeface="微软雅黑"/>
              </a:rPr>
              <a:t>条理清晰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，按议题归纳呈现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615518762-34"/>
          <p:cNvSpPr txBox="1"/>
          <p:nvPr/>
        </p:nvSpPr>
        <p:spPr>
          <a:xfrm>
            <a:off x="5036344" y="2728131"/>
            <a:ext cx="1542336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经审核印发，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具有约束效力</a:t>
            </a:r>
            <a:endParaRPr sz="95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615518739-24"/>
          <p:cNvSpPr txBox="1"/>
          <p:nvPr/>
        </p:nvSpPr>
        <p:spPr>
          <a:xfrm>
            <a:off x="4972050" y="3189684"/>
            <a:ext cx="178962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纪要≠记录，应传递议定结果与要求</a:t>
            </a:r>
            <a:endParaRPr sz="840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615518723-10"/>
          <p:cNvSpPr txBox="1"/>
          <p:nvPr/>
        </p:nvSpPr>
        <p:spPr>
          <a:xfrm>
            <a:off x="821531" y="3711178"/>
            <a:ext cx="437486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常见问题：</a:t>
            </a:r>
            <a:r>
              <a:rPr sz="106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批复内容空泛</a:t>
            </a:r>
            <a:r>
              <a:rPr sz="106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106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纪要写成"流水账"</a:t>
            </a:r>
            <a:r>
              <a:rPr sz="106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—— 规范要落在实处</a:t>
            </a:r>
            <a:endParaRPr sz="1060" b="1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615518716-6"/>
          <p:cNvSpPr txBox="1"/>
          <p:nvPr/>
        </p:nvSpPr>
        <p:spPr>
          <a:xfrm>
            <a:off x="400050" y="4893469"/>
            <a:ext cx="18325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615518716-7"/>
          <p:cNvSpPr txBox="1"/>
          <p:nvPr/>
        </p:nvSpPr>
        <p:spPr>
          <a:xfrm>
            <a:off x="8423709" y="4904184"/>
            <a:ext cx="6142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11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615519235-18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91615518920-1"/>
          <p:cNvCxnSpPr/>
          <p:nvPr/>
        </p:nvCxnSpPr>
        <p:spPr>
          <a:xfrm>
            <a:off x="0" y="21431"/>
            <a:ext cx="9144000" cy="914"/>
          </a:xfrm>
          <a:prstGeom prst="line">
            <a:avLst/>
          </a:prstGeom>
          <a:ln w="42863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el-1791615519161-16"/>
          <p:cNvPicPr/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85750" y="642938"/>
            <a:ext cx="14288" cy="3429000"/>
          </a:xfrm>
          <a:prstGeom prst="rect">
            <a:avLst/>
          </a:prstGeom>
          <a:ln>
            <a:noFill/>
          </a:ln>
        </p:spPr>
      </p:pic>
      <p:pic>
        <p:nvPicPr>
          <p:cNvPr id="5" name="el-1791615519213-17"/>
          <p:cNvPicPr/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843963" y="642938"/>
            <a:ext cx="14288" cy="3429000"/>
          </a:xfrm>
          <a:prstGeom prst="rect">
            <a:avLst/>
          </a:prstGeom>
          <a:ln>
            <a:noFill/>
          </a:ln>
        </p:spPr>
      </p:pic>
      <p:cxnSp>
        <p:nvCxnSpPr>
          <p:cNvPr id="6" name="el-1791615518922-2"/>
          <p:cNvCxnSpPr/>
          <p:nvPr/>
        </p:nvCxnSpPr>
        <p:spPr>
          <a:xfrm>
            <a:off x="4171950" y="2521744"/>
            <a:ext cx="800100" cy="914"/>
          </a:xfrm>
          <a:prstGeom prst="line">
            <a:avLst/>
          </a:prstGeom>
          <a:ln w="14288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615518926-6"/>
          <p:cNvSpPr/>
          <p:nvPr/>
        </p:nvSpPr>
        <p:spPr>
          <a:xfrm>
            <a:off x="2143125" y="3250406"/>
            <a:ext cx="48577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615518927-8"/>
          <p:cNvCxnSpPr/>
          <p:nvPr/>
        </p:nvCxnSpPr>
        <p:spPr>
          <a:xfrm>
            <a:off x="6993731" y="3250406"/>
            <a:ext cx="914" cy="457200"/>
          </a:xfrm>
          <a:prstGeom prst="line">
            <a:avLst/>
          </a:prstGeom>
          <a:ln w="14288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615518927-9"/>
          <p:cNvCxnSpPr/>
          <p:nvPr/>
        </p:nvCxnSpPr>
        <p:spPr>
          <a:xfrm>
            <a:off x="2150269" y="3250406"/>
            <a:ext cx="914" cy="457200"/>
          </a:xfrm>
          <a:prstGeom prst="line">
            <a:avLst/>
          </a:prstGeom>
          <a:ln w="14288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615518932-12"/>
          <p:cNvCxnSpPr/>
          <p:nvPr/>
        </p:nvCxnSpPr>
        <p:spPr>
          <a:xfrm>
            <a:off x="3714750" y="4021931"/>
            <a:ext cx="714375" cy="914"/>
          </a:xfrm>
          <a:prstGeom prst="line">
            <a:avLst/>
          </a:prstGeom>
          <a:ln w="14288" cap="flat">
            <a:solidFill>
              <a:srgbClr val="C0392B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615518934-15"/>
          <p:cNvSpPr/>
          <p:nvPr/>
        </p:nvSpPr>
        <p:spPr>
          <a:xfrm>
            <a:off x="4543425" y="3993356"/>
            <a:ext cx="57150" cy="57150"/>
          </a:xfrm>
          <a:prstGeom prst="ellipse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2" name="el-1791615518932-13"/>
          <p:cNvCxnSpPr/>
          <p:nvPr/>
        </p:nvCxnSpPr>
        <p:spPr>
          <a:xfrm>
            <a:off x="4714875" y="4021931"/>
            <a:ext cx="714375" cy="914"/>
          </a:xfrm>
          <a:prstGeom prst="line">
            <a:avLst/>
          </a:prstGeom>
          <a:ln w="14288" cap="flat">
            <a:solidFill>
              <a:srgbClr val="C0392B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615518924-4"/>
          <p:cNvSpPr txBox="1"/>
          <p:nvPr/>
        </p:nvSpPr>
        <p:spPr>
          <a:xfrm>
            <a:off x="3376025" y="1857375"/>
            <a:ext cx="2391839" cy="51435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algn="ctr">
              <a:srgbClr val="C0392B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4050" b="1" spc="338">
                <a:solidFill>
                  <a:srgbClr val="C0392B"/>
                </a:solidFill>
                <a:latin typeface="黑体"/>
                <a:ea typeface="黑体"/>
                <a:cs typeface="黑体"/>
              </a:rPr>
              <a:t>第三章</a:t>
            </a:r>
            <a:endParaRPr sz="4050" b="1" spc="338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615518924-3"/>
          <p:cNvSpPr txBox="1"/>
          <p:nvPr/>
        </p:nvSpPr>
        <p:spPr>
          <a:xfrm>
            <a:off x="1364742" y="2686050"/>
            <a:ext cx="6414516" cy="3929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易错剖析</a:t>
            </a:r>
            <a:r>
              <a:rPr sz="2470" b="1" spc="113">
                <a:solidFill>
                  <a:srgbClr val="C0392B"/>
                </a:solidFill>
                <a:latin typeface="黑体"/>
                <a:ea typeface="黑体"/>
                <a:cs typeface="黑体"/>
              </a:rPr>
              <a:t>——常见格式与写作错误辨析</a:t>
            </a:r>
            <a:endParaRPr sz="2470" b="1" spc="113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5" name="el-1791615518925-5"/>
          <p:cNvSpPr txBox="1"/>
          <p:nvPr/>
        </p:nvSpPr>
        <p:spPr>
          <a:xfrm>
            <a:off x="2300288" y="3250406"/>
            <a:ext cx="4543425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790"/>
              </a:lnSpc>
            </a:pPr>
            <a:r>
              <a:rPr sz="1120">
                <a:solidFill>
                  <a:srgbClr val="4A4A4A"/>
                </a:solidFill>
                <a:latin typeface="FangSong"/>
                <a:ea typeface="FangSong"/>
                <a:cs typeface="FangSong"/>
              </a:rPr>
              <a:t>规范的缺失往往藏在细节里。对照典型案例，找出常见病，练就"火眼金睛"。</a:t>
            </a:r>
            <a:endParaRPr sz="1120">
              <a:solidFill>
                <a:srgbClr val="4A4A4A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16" name="el-1791615518926-7"/>
          <p:cNvSpPr txBox="1"/>
          <p:nvPr/>
        </p:nvSpPr>
        <p:spPr>
          <a:xfrm>
            <a:off x="3348307" y="4121944"/>
            <a:ext cx="2447275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13">
                <a:solidFill>
                  <a:srgbClr val="7A6F5F"/>
                </a:solidFill>
                <a:latin typeface="FangSong"/>
                <a:ea typeface="FangSong"/>
                <a:cs typeface="FangSong"/>
              </a:rPr>
              <a:t>—— 第三章 · 易错剖析 ——</a:t>
            </a:r>
            <a:endParaRPr sz="900" spc="113">
              <a:solidFill>
                <a:srgbClr val="7A6F5F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17" name="el-1791615518929-10"/>
          <p:cNvSpPr/>
          <p:nvPr/>
        </p:nvSpPr>
        <p:spPr>
          <a:xfrm rot="-120000">
            <a:off x="4171950" y="857250"/>
            <a:ext cx="800100" cy="800100"/>
          </a:xfrm>
          <a:prstGeom prst="roundRect">
            <a:avLst>
              <a:gd name="adj" fmla="val 14286"/>
            </a:avLst>
          </a:prstGeom>
          <a:solidFill>
            <a:srgbClr val="C0392B">
              <a:alpha val="4000"/>
            </a:srgbClr>
          </a:solidFill>
          <a:ln w="21431" algn="in">
            <a:solidFill>
              <a:srgbClr val="C0392B"/>
            </a:solidFill>
            <a:prstDash val="solid"/>
          </a:ln>
          <a:effectLst>
            <a:outerShdw sx="107143" sy="107143" algn="ctr">
              <a:srgbClr val="C0392B">
                <a:alpha val="16000"/>
              </a:srgbClr>
            </a:outerShdw>
          </a:effectLst>
        </p:spPr>
        <p:txBody>
          <a:bodyPr/>
          <a:lstStyle/>
          <a:p/>
        </p:txBody>
      </p:sp>
      <p:sp>
        <p:nvSpPr>
          <p:cNvPr id="18" name="el-1791615518931-11"/>
          <p:cNvSpPr/>
          <p:nvPr/>
        </p:nvSpPr>
        <p:spPr>
          <a:xfrm rot="-120000">
            <a:off x="4834524" y="1494394"/>
            <a:ext cx="228600" cy="228600"/>
          </a:xfrm>
          <a:prstGeom prst="ellipse">
            <a:avLst/>
          </a:prstGeom>
          <a:solidFill>
            <a:srgbClr val="C0392B"/>
          </a:solidFill>
          <a:ln w="14288" algn="in">
            <a:solidFill>
              <a:srgbClr val="F7F5F0"/>
            </a:solidFill>
            <a:prstDash val="solid"/>
          </a:ln>
          <a:effectLst>
            <a:outerShdw sx="106250" sy="106250" algn="ctr">
              <a:srgbClr val="C0392B">
                <a:alpha val="100000"/>
              </a:srgbClr>
            </a:outerShdw>
          </a:effectLst>
        </p:spPr>
        <p:txBody>
          <a:bodyPr/>
          <a:lstStyle/>
          <a:p/>
        </p:txBody>
      </p:sp>
      <p:sp>
        <p:nvSpPr>
          <p:cNvPr id="19" name="el-1791615518931-11__text"/>
          <p:cNvSpPr txBox="1"/>
          <p:nvPr/>
        </p:nvSpPr>
        <p:spPr>
          <a:xfrm>
            <a:off x="4834524" y="1494394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F7F5F0"/>
                </a:solidFill>
                <a:latin typeface="黑体"/>
                <a:ea typeface="黑体"/>
                <a:cs typeface="黑体"/>
              </a:rPr>
              <a:t>叁</a:t>
            </a:r>
            <a:endParaRPr sz="1010" b="1">
              <a:solidFill>
                <a:srgbClr val="F7F5F0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615518933-14"/>
          <p:cNvSpPr txBox="1"/>
          <p:nvPr/>
        </p:nvSpPr>
        <p:spPr>
          <a:xfrm>
            <a:off x="3984751" y="1043378"/>
            <a:ext cx="1174387" cy="4278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250" b="1" spc="225">
                <a:solidFill>
                  <a:srgbClr val="C0392B"/>
                </a:solidFill>
                <a:latin typeface="黑体"/>
                <a:ea typeface="黑体"/>
                <a:cs typeface="黑体"/>
              </a:rPr>
              <a:t>03</a:t>
            </a:r>
            <a:endParaRPr sz="2250" b="1" spc="225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615519633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0392B">
                  <a:alpha val="5000"/>
                </a:srgbClr>
              </a:gs>
              <a:gs pos="45000">
                <a:srgbClr val="C0392B">
                  <a:alpha val="0"/>
                </a:srgbClr>
              </a:gs>
            </a:gsLst>
            <a:path path="circle">
              <a:fillToRect l="90000" t="30000" r="10000" b="70000"/>
            </a:path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3" name="el-1791615519633-2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615519905-44"/>
          <p:cNvSpPr/>
          <p:nvPr/>
        </p:nvSpPr>
        <p:spPr>
          <a:xfrm>
            <a:off x="400050" y="19823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357" y="39143"/>
                </a:moveTo>
                <a:lnTo>
                  <a:pt x="78357" y="39143"/>
                </a:lnTo>
                <a:cubicBezTo>
                  <a:pt x="78214" y="47952"/>
                  <a:pt x="75690" y="55690"/>
                  <a:pt x="70786" y="62357"/>
                </a:cubicBezTo>
                <a:lnTo>
                  <a:pt x="70786" y="62357"/>
                </a:lnTo>
                <a:lnTo>
                  <a:pt x="94714" y="86071"/>
                </a:lnTo>
                <a:cubicBezTo>
                  <a:pt x="95857" y="87310"/>
                  <a:pt x="96429" y="88762"/>
                  <a:pt x="96429" y="90429"/>
                </a:cubicBezTo>
                <a:lnTo>
                  <a:pt x="96429" y="90429"/>
                </a:lnTo>
                <a:cubicBezTo>
                  <a:pt x="96429" y="92048"/>
                  <a:pt x="95857" y="93476"/>
                  <a:pt x="94714" y="94714"/>
                </a:cubicBezTo>
                <a:lnTo>
                  <a:pt x="94714" y="94714"/>
                </a:lnTo>
                <a:cubicBezTo>
                  <a:pt x="93476" y="95857"/>
                  <a:pt x="92048" y="96429"/>
                  <a:pt x="90429" y="96429"/>
                </a:cubicBezTo>
                <a:lnTo>
                  <a:pt x="90429" y="96429"/>
                </a:lnTo>
                <a:cubicBezTo>
                  <a:pt x="88762" y="96429"/>
                  <a:pt x="87310" y="95857"/>
                  <a:pt x="86071" y="94714"/>
                </a:cubicBezTo>
                <a:lnTo>
                  <a:pt x="86071" y="94714"/>
                </a:lnTo>
                <a:lnTo>
                  <a:pt x="62357" y="70786"/>
                </a:lnTo>
                <a:cubicBezTo>
                  <a:pt x="55690" y="75690"/>
                  <a:pt x="47952" y="78214"/>
                  <a:pt x="39143" y="78357"/>
                </a:cubicBezTo>
                <a:lnTo>
                  <a:pt x="39143" y="78357"/>
                </a:lnTo>
                <a:cubicBezTo>
                  <a:pt x="28095" y="78119"/>
                  <a:pt x="18881" y="74286"/>
                  <a:pt x="11500" y="66857"/>
                </a:cubicBezTo>
                <a:lnTo>
                  <a:pt x="11500" y="66857"/>
                </a:lnTo>
                <a:cubicBezTo>
                  <a:pt x="4071" y="59429"/>
                  <a:pt x="238" y="50190"/>
                  <a:pt x="0" y="39143"/>
                </a:cubicBezTo>
                <a:lnTo>
                  <a:pt x="0" y="39143"/>
                </a:lnTo>
                <a:cubicBezTo>
                  <a:pt x="238" y="28095"/>
                  <a:pt x="4071" y="18881"/>
                  <a:pt x="11500" y="11500"/>
                </a:cubicBezTo>
                <a:lnTo>
                  <a:pt x="11500" y="11500"/>
                </a:lnTo>
                <a:cubicBezTo>
                  <a:pt x="18881" y="4071"/>
                  <a:pt x="28095" y="238"/>
                  <a:pt x="39143" y="0"/>
                </a:cubicBezTo>
                <a:lnTo>
                  <a:pt x="39143" y="0"/>
                </a:lnTo>
                <a:cubicBezTo>
                  <a:pt x="50190" y="238"/>
                  <a:pt x="59429" y="4071"/>
                  <a:pt x="66857" y="11500"/>
                </a:cubicBezTo>
                <a:lnTo>
                  <a:pt x="66857" y="11500"/>
                </a:lnTo>
                <a:cubicBezTo>
                  <a:pt x="74286" y="18881"/>
                  <a:pt x="78119" y="28095"/>
                  <a:pt x="78357" y="39143"/>
                </a:cubicBezTo>
                <a:lnTo>
                  <a:pt x="78357" y="39143"/>
                </a:lnTo>
                <a:moveTo>
                  <a:pt x="39143" y="66286"/>
                </a:moveTo>
                <a:lnTo>
                  <a:pt x="39143" y="66286"/>
                </a:lnTo>
                <a:cubicBezTo>
                  <a:pt x="44048" y="66286"/>
                  <a:pt x="48571" y="65095"/>
                  <a:pt x="52714" y="62714"/>
                </a:cubicBezTo>
                <a:lnTo>
                  <a:pt x="52714" y="62714"/>
                </a:lnTo>
                <a:lnTo>
                  <a:pt x="52714" y="62714"/>
                </a:lnTo>
                <a:cubicBezTo>
                  <a:pt x="56857" y="60333"/>
                  <a:pt x="60190" y="57000"/>
                  <a:pt x="62714" y="52714"/>
                </a:cubicBezTo>
                <a:lnTo>
                  <a:pt x="62714" y="52714"/>
                </a:lnTo>
                <a:cubicBezTo>
                  <a:pt x="65095" y="48476"/>
                  <a:pt x="66286" y="43952"/>
                  <a:pt x="66286" y="39143"/>
                </a:cubicBezTo>
                <a:lnTo>
                  <a:pt x="66286" y="39143"/>
                </a:lnTo>
                <a:cubicBezTo>
                  <a:pt x="66286" y="34381"/>
                  <a:pt x="65095" y="29881"/>
                  <a:pt x="62714" y="25643"/>
                </a:cubicBezTo>
                <a:lnTo>
                  <a:pt x="62714" y="25643"/>
                </a:lnTo>
                <a:cubicBezTo>
                  <a:pt x="60190" y="21357"/>
                  <a:pt x="56857" y="18024"/>
                  <a:pt x="52714" y="15643"/>
                </a:cubicBezTo>
                <a:lnTo>
                  <a:pt x="52714" y="15643"/>
                </a:lnTo>
                <a:cubicBezTo>
                  <a:pt x="48571" y="13262"/>
                  <a:pt x="44048" y="12071"/>
                  <a:pt x="39143" y="12071"/>
                </a:cubicBezTo>
                <a:lnTo>
                  <a:pt x="39143" y="12071"/>
                </a:lnTo>
                <a:cubicBezTo>
                  <a:pt x="34286" y="12071"/>
                  <a:pt x="29786" y="13262"/>
                  <a:pt x="25643" y="15643"/>
                </a:cubicBezTo>
                <a:lnTo>
                  <a:pt x="25643" y="15643"/>
                </a:lnTo>
                <a:cubicBezTo>
                  <a:pt x="21500" y="18024"/>
                  <a:pt x="18167" y="21357"/>
                  <a:pt x="15643" y="25643"/>
                </a:cubicBezTo>
                <a:lnTo>
                  <a:pt x="15643" y="25643"/>
                </a:lnTo>
                <a:cubicBezTo>
                  <a:pt x="13262" y="29881"/>
                  <a:pt x="12071" y="34381"/>
                  <a:pt x="12071" y="39143"/>
                </a:cubicBezTo>
                <a:lnTo>
                  <a:pt x="12071" y="39143"/>
                </a:lnTo>
                <a:cubicBezTo>
                  <a:pt x="12071" y="43952"/>
                  <a:pt x="13262" y="48476"/>
                  <a:pt x="15643" y="52714"/>
                </a:cubicBezTo>
                <a:lnTo>
                  <a:pt x="15643" y="52714"/>
                </a:lnTo>
                <a:cubicBezTo>
                  <a:pt x="18167" y="57000"/>
                  <a:pt x="21500" y="60333"/>
                  <a:pt x="25643" y="62714"/>
                </a:cubicBezTo>
                <a:lnTo>
                  <a:pt x="25643" y="62714"/>
                </a:lnTo>
                <a:cubicBezTo>
                  <a:pt x="29786" y="65095"/>
                  <a:pt x="34286" y="66286"/>
                  <a:pt x="39143" y="66286"/>
                </a:cubicBezTo>
                <a:lnTo>
                  <a:pt x="39143" y="66286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615519959-54"/>
          <p:cNvSpPr/>
          <p:nvPr/>
        </p:nvSpPr>
        <p:spPr>
          <a:xfrm>
            <a:off x="400050" y="112804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4091" y="25848"/>
                  <a:pt x="55667" y="27455"/>
                  <a:pt x="55909" y="30364"/>
                </a:cubicBezTo>
                <a:lnTo>
                  <a:pt x="55909" y="30364"/>
                </a:lnTo>
                <a:lnTo>
                  <a:pt x="55909" y="52727"/>
                </a:lnTo>
                <a:cubicBezTo>
                  <a:pt x="55667" y="55636"/>
                  <a:pt x="54091" y="57242"/>
                  <a:pt x="51182" y="57545"/>
                </a:cubicBezTo>
                <a:lnTo>
                  <a:pt x="51182" y="57545"/>
                </a:lnTo>
                <a:cubicBezTo>
                  <a:pt x="48212" y="57242"/>
                  <a:pt x="46606" y="55636"/>
                  <a:pt x="46364" y="52727"/>
                </a:cubicBezTo>
                <a:lnTo>
                  <a:pt x="46364" y="52727"/>
                </a:lnTo>
                <a:lnTo>
                  <a:pt x="46364" y="30364"/>
                </a:lnTo>
                <a:cubicBezTo>
                  <a:pt x="46606" y="27455"/>
                  <a:pt x="48212" y="25848"/>
                  <a:pt x="51182" y="25545"/>
                </a:cubicBezTo>
                <a:lnTo>
                  <a:pt x="51182" y="25545"/>
                </a:lnTo>
                <a:moveTo>
                  <a:pt x="44727" y="70273"/>
                </a:moveTo>
                <a:lnTo>
                  <a:pt x="44727" y="70273"/>
                </a:lnTo>
                <a:cubicBezTo>
                  <a:pt x="44727" y="68455"/>
                  <a:pt x="45333" y="66939"/>
                  <a:pt x="46545" y="65727"/>
                </a:cubicBezTo>
                <a:lnTo>
                  <a:pt x="46545" y="65727"/>
                </a:lnTo>
                <a:lnTo>
                  <a:pt x="46545" y="65727"/>
                </a:lnTo>
                <a:cubicBezTo>
                  <a:pt x="47758" y="64515"/>
                  <a:pt x="49303" y="63909"/>
                  <a:pt x="51182" y="63909"/>
                </a:cubicBezTo>
                <a:lnTo>
                  <a:pt x="51182" y="63909"/>
                </a:lnTo>
                <a:cubicBezTo>
                  <a:pt x="53000" y="63909"/>
                  <a:pt x="54515" y="64515"/>
                  <a:pt x="55727" y="65727"/>
                </a:cubicBezTo>
                <a:lnTo>
                  <a:pt x="55727" y="65727"/>
                </a:lnTo>
                <a:cubicBezTo>
                  <a:pt x="56939" y="66939"/>
                  <a:pt x="57545" y="68455"/>
                  <a:pt x="57545" y="70273"/>
                </a:cubicBezTo>
                <a:lnTo>
                  <a:pt x="57545" y="70273"/>
                </a:lnTo>
                <a:cubicBezTo>
                  <a:pt x="57545" y="72152"/>
                  <a:pt x="56939" y="73697"/>
                  <a:pt x="55727" y="74909"/>
                </a:cubicBezTo>
                <a:lnTo>
                  <a:pt x="55727" y="74909"/>
                </a:lnTo>
                <a:cubicBezTo>
                  <a:pt x="54515" y="76121"/>
                  <a:pt x="53000" y="76727"/>
                  <a:pt x="51182" y="76727"/>
                </a:cubicBezTo>
                <a:lnTo>
                  <a:pt x="51182" y="76727"/>
                </a:lnTo>
                <a:cubicBezTo>
                  <a:pt x="49303" y="76727"/>
                  <a:pt x="47758" y="76121"/>
                  <a:pt x="46545" y="74909"/>
                </a:cubicBezTo>
                <a:lnTo>
                  <a:pt x="46545" y="74909"/>
                </a:lnTo>
                <a:cubicBezTo>
                  <a:pt x="45333" y="73697"/>
                  <a:pt x="44727" y="72152"/>
                  <a:pt x="44727" y="70273"/>
                </a:cubicBezTo>
                <a:lnTo>
                  <a:pt x="44727" y="7027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615519655-11"/>
          <p:cNvSpPr/>
          <p:nvPr/>
        </p:nvSpPr>
        <p:spPr>
          <a:xfrm>
            <a:off x="400050" y="1378074"/>
            <a:ext cx="4114800" cy="5257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7" name="el-1791615519660-19"/>
          <p:cNvCxnSpPr/>
          <p:nvPr/>
        </p:nvCxnSpPr>
        <p:spPr>
          <a:xfrm>
            <a:off x="414338" y="1378074"/>
            <a:ext cx="914" cy="525735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615519687-35"/>
          <p:cNvSpPr/>
          <p:nvPr/>
        </p:nvSpPr>
        <p:spPr>
          <a:xfrm>
            <a:off x="557213" y="1478087"/>
            <a:ext cx="200025" cy="200025"/>
          </a:xfrm>
          <a:prstGeom prst="roundRect">
            <a:avLst>
              <a:gd name="adj" fmla="val 9524"/>
            </a:avLst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615519935-46"/>
          <p:cNvSpPr/>
          <p:nvPr/>
        </p:nvSpPr>
        <p:spPr>
          <a:xfrm>
            <a:off x="625971" y="1546845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615519655-12"/>
          <p:cNvSpPr/>
          <p:nvPr/>
        </p:nvSpPr>
        <p:spPr>
          <a:xfrm>
            <a:off x="4629150" y="1378074"/>
            <a:ext cx="4114800" cy="5257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1" name="el-1791615519661-20"/>
          <p:cNvCxnSpPr/>
          <p:nvPr/>
        </p:nvCxnSpPr>
        <p:spPr>
          <a:xfrm>
            <a:off x="4643438" y="1378074"/>
            <a:ext cx="914" cy="525735"/>
          </a:xfrm>
          <a:prstGeom prst="line">
            <a:avLst/>
          </a:prstGeom>
          <a:ln w="28575" cap="flat">
            <a:solidFill>
              <a:srgbClr val="1F4E7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615519688-36"/>
          <p:cNvSpPr/>
          <p:nvPr/>
        </p:nvSpPr>
        <p:spPr>
          <a:xfrm>
            <a:off x="4786313" y="1478087"/>
            <a:ext cx="200025" cy="200025"/>
          </a:xfrm>
          <a:prstGeom prst="roundRect">
            <a:avLst>
              <a:gd name="adj" fmla="val 9524"/>
            </a:avLst>
          </a:pr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615519936-47"/>
          <p:cNvSpPr/>
          <p:nvPr/>
        </p:nvSpPr>
        <p:spPr>
          <a:xfrm>
            <a:off x="4842570" y="1546845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615519656-13"/>
          <p:cNvSpPr/>
          <p:nvPr/>
        </p:nvSpPr>
        <p:spPr>
          <a:xfrm>
            <a:off x="400050" y="2032397"/>
            <a:ext cx="4114800" cy="5257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5" name="el-1791615519662-21"/>
          <p:cNvCxnSpPr/>
          <p:nvPr/>
        </p:nvCxnSpPr>
        <p:spPr>
          <a:xfrm>
            <a:off x="414338" y="2032397"/>
            <a:ext cx="914" cy="525735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615519689-37"/>
          <p:cNvSpPr/>
          <p:nvPr/>
        </p:nvSpPr>
        <p:spPr>
          <a:xfrm>
            <a:off x="557213" y="2132409"/>
            <a:ext cx="200025" cy="200025"/>
          </a:xfrm>
          <a:prstGeom prst="roundRect">
            <a:avLst>
              <a:gd name="adj" fmla="val 9524"/>
            </a:avLst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615519938-48"/>
          <p:cNvSpPr/>
          <p:nvPr/>
        </p:nvSpPr>
        <p:spPr>
          <a:xfrm>
            <a:off x="625971" y="2201168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615519657-14"/>
          <p:cNvSpPr/>
          <p:nvPr/>
        </p:nvSpPr>
        <p:spPr>
          <a:xfrm>
            <a:off x="4629150" y="2032397"/>
            <a:ext cx="4114800" cy="5257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9" name="el-1791615519663-22"/>
          <p:cNvCxnSpPr/>
          <p:nvPr/>
        </p:nvCxnSpPr>
        <p:spPr>
          <a:xfrm>
            <a:off x="4643438" y="2032397"/>
            <a:ext cx="914" cy="525735"/>
          </a:xfrm>
          <a:prstGeom prst="line">
            <a:avLst/>
          </a:prstGeom>
          <a:ln w="28575" cap="flat">
            <a:solidFill>
              <a:srgbClr val="1F4E7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615519690-38"/>
          <p:cNvSpPr/>
          <p:nvPr/>
        </p:nvSpPr>
        <p:spPr>
          <a:xfrm>
            <a:off x="4786313" y="2132409"/>
            <a:ext cx="200025" cy="200025"/>
          </a:xfrm>
          <a:prstGeom prst="roundRect">
            <a:avLst>
              <a:gd name="adj" fmla="val 9524"/>
            </a:avLst>
          </a:pr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615519938-49"/>
          <p:cNvSpPr/>
          <p:nvPr/>
        </p:nvSpPr>
        <p:spPr>
          <a:xfrm>
            <a:off x="4842570" y="2201168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615519658-15"/>
          <p:cNvSpPr/>
          <p:nvPr/>
        </p:nvSpPr>
        <p:spPr>
          <a:xfrm>
            <a:off x="400050" y="2686720"/>
            <a:ext cx="4114800" cy="442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3" name="el-1791615519663-23"/>
          <p:cNvCxnSpPr/>
          <p:nvPr/>
        </p:nvCxnSpPr>
        <p:spPr>
          <a:xfrm>
            <a:off x="414338" y="2686720"/>
            <a:ext cx="914" cy="442913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91615519692-39"/>
          <p:cNvSpPr/>
          <p:nvPr/>
        </p:nvSpPr>
        <p:spPr>
          <a:xfrm>
            <a:off x="557213" y="2786732"/>
            <a:ext cx="200025" cy="200025"/>
          </a:xfrm>
          <a:prstGeom prst="roundRect">
            <a:avLst>
              <a:gd name="adj" fmla="val 9524"/>
            </a:avLst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615519940-50"/>
          <p:cNvSpPr/>
          <p:nvPr/>
        </p:nvSpPr>
        <p:spPr>
          <a:xfrm>
            <a:off x="625971" y="2855491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615519658-16"/>
          <p:cNvSpPr/>
          <p:nvPr/>
        </p:nvSpPr>
        <p:spPr>
          <a:xfrm>
            <a:off x="4629150" y="2686720"/>
            <a:ext cx="4114800" cy="442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7" name="el-1791615519664-24"/>
          <p:cNvCxnSpPr/>
          <p:nvPr/>
        </p:nvCxnSpPr>
        <p:spPr>
          <a:xfrm>
            <a:off x="4643438" y="2686720"/>
            <a:ext cx="914" cy="442913"/>
          </a:xfrm>
          <a:prstGeom prst="line">
            <a:avLst/>
          </a:prstGeom>
          <a:ln w="28575" cap="flat">
            <a:solidFill>
              <a:srgbClr val="1F4E7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91615519693-40"/>
          <p:cNvSpPr/>
          <p:nvPr/>
        </p:nvSpPr>
        <p:spPr>
          <a:xfrm>
            <a:off x="4786313" y="2786732"/>
            <a:ext cx="200025" cy="200025"/>
          </a:xfrm>
          <a:prstGeom prst="roundRect">
            <a:avLst>
              <a:gd name="adj" fmla="val 9524"/>
            </a:avLst>
          </a:pr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615519941-51"/>
          <p:cNvSpPr/>
          <p:nvPr/>
        </p:nvSpPr>
        <p:spPr>
          <a:xfrm>
            <a:off x="4842570" y="2855491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el-1791615519659-17"/>
          <p:cNvSpPr/>
          <p:nvPr/>
        </p:nvSpPr>
        <p:spPr>
          <a:xfrm>
            <a:off x="400050" y="3258220"/>
            <a:ext cx="4114800" cy="442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1" name="el-1791615519665-25"/>
          <p:cNvCxnSpPr/>
          <p:nvPr/>
        </p:nvCxnSpPr>
        <p:spPr>
          <a:xfrm>
            <a:off x="414338" y="3258220"/>
            <a:ext cx="914" cy="442913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91615519694-41"/>
          <p:cNvSpPr/>
          <p:nvPr/>
        </p:nvSpPr>
        <p:spPr>
          <a:xfrm>
            <a:off x="557213" y="3358232"/>
            <a:ext cx="200025" cy="200025"/>
          </a:xfrm>
          <a:prstGeom prst="roundRect">
            <a:avLst>
              <a:gd name="adj" fmla="val 9524"/>
            </a:avLst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33" name="el-1791615519942-52"/>
          <p:cNvSpPr/>
          <p:nvPr/>
        </p:nvSpPr>
        <p:spPr>
          <a:xfrm>
            <a:off x="625971" y="3426991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34" name="el-1791615519660-18"/>
          <p:cNvSpPr/>
          <p:nvPr/>
        </p:nvSpPr>
        <p:spPr>
          <a:xfrm>
            <a:off x="4629150" y="3258220"/>
            <a:ext cx="4114800" cy="442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5" name="el-1791615519666-26"/>
          <p:cNvCxnSpPr/>
          <p:nvPr/>
        </p:nvCxnSpPr>
        <p:spPr>
          <a:xfrm>
            <a:off x="4643438" y="3258220"/>
            <a:ext cx="914" cy="442913"/>
          </a:xfrm>
          <a:prstGeom prst="line">
            <a:avLst/>
          </a:prstGeom>
          <a:ln w="28575" cap="flat">
            <a:solidFill>
              <a:srgbClr val="1F4E7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91615519696-42"/>
          <p:cNvSpPr/>
          <p:nvPr/>
        </p:nvSpPr>
        <p:spPr>
          <a:xfrm>
            <a:off x="4786313" y="3358232"/>
            <a:ext cx="200025" cy="200025"/>
          </a:xfrm>
          <a:prstGeom prst="roundRect">
            <a:avLst>
              <a:gd name="adj" fmla="val 9524"/>
            </a:avLst>
          </a:pr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37" name="el-1791615519946-53"/>
          <p:cNvSpPr/>
          <p:nvPr/>
        </p:nvSpPr>
        <p:spPr>
          <a:xfrm>
            <a:off x="4842570" y="3426991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38" name="el-1791615519642-7"/>
          <p:cNvSpPr/>
          <p:nvPr/>
        </p:nvSpPr>
        <p:spPr>
          <a:xfrm>
            <a:off x="400050" y="3844007"/>
            <a:ext cx="8343900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9" name="el-1791615519644-8"/>
          <p:cNvCxnSpPr/>
          <p:nvPr/>
        </p:nvCxnSpPr>
        <p:spPr>
          <a:xfrm>
            <a:off x="414338" y="3844007"/>
            <a:ext cx="914" cy="371475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91615519934-45"/>
          <p:cNvSpPr/>
          <p:nvPr/>
        </p:nvSpPr>
        <p:spPr>
          <a:xfrm>
            <a:off x="585788" y="3954983"/>
            <a:ext cx="176808" cy="13523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421" y="101286"/>
                </a:moveTo>
                <a:lnTo>
                  <a:pt x="42421" y="101286"/>
                </a:lnTo>
                <a:cubicBezTo>
                  <a:pt x="43298" y="101571"/>
                  <a:pt x="44140" y="101333"/>
                  <a:pt x="44947" y="100571"/>
                </a:cubicBezTo>
                <a:lnTo>
                  <a:pt x="44947" y="100571"/>
                </a:lnTo>
                <a:lnTo>
                  <a:pt x="44947" y="100571"/>
                </a:lnTo>
                <a:cubicBezTo>
                  <a:pt x="45754" y="99952"/>
                  <a:pt x="46158" y="98952"/>
                  <a:pt x="46158" y="97571"/>
                </a:cubicBezTo>
                <a:lnTo>
                  <a:pt x="46158" y="97571"/>
                </a:lnTo>
                <a:lnTo>
                  <a:pt x="46158" y="10786"/>
                </a:lnTo>
                <a:cubicBezTo>
                  <a:pt x="46158" y="9738"/>
                  <a:pt x="45860" y="8905"/>
                  <a:pt x="45263" y="8286"/>
                </a:cubicBezTo>
                <a:lnTo>
                  <a:pt x="45263" y="8286"/>
                </a:lnTo>
                <a:cubicBezTo>
                  <a:pt x="43579" y="6286"/>
                  <a:pt x="40930" y="4452"/>
                  <a:pt x="37316" y="2786"/>
                </a:cubicBezTo>
                <a:lnTo>
                  <a:pt x="37316" y="2786"/>
                </a:lnTo>
                <a:cubicBezTo>
                  <a:pt x="33702" y="1071"/>
                  <a:pt x="29404" y="143"/>
                  <a:pt x="24421" y="0"/>
                </a:cubicBezTo>
                <a:lnTo>
                  <a:pt x="24421" y="0"/>
                </a:lnTo>
                <a:cubicBezTo>
                  <a:pt x="20140" y="0"/>
                  <a:pt x="16123" y="619"/>
                  <a:pt x="12368" y="1857"/>
                </a:cubicBezTo>
                <a:lnTo>
                  <a:pt x="12368" y="1857"/>
                </a:lnTo>
                <a:cubicBezTo>
                  <a:pt x="8649" y="3095"/>
                  <a:pt x="5544" y="4310"/>
                  <a:pt x="3053" y="5500"/>
                </a:cubicBezTo>
                <a:lnTo>
                  <a:pt x="3053" y="5500"/>
                </a:lnTo>
                <a:cubicBezTo>
                  <a:pt x="1123" y="6738"/>
                  <a:pt x="105" y="8905"/>
                  <a:pt x="0" y="12000"/>
                </a:cubicBezTo>
                <a:lnTo>
                  <a:pt x="0" y="12000"/>
                </a:lnTo>
                <a:lnTo>
                  <a:pt x="0" y="97143"/>
                </a:lnTo>
                <a:cubicBezTo>
                  <a:pt x="0" y="98524"/>
                  <a:pt x="456" y="99595"/>
                  <a:pt x="1368" y="100357"/>
                </a:cubicBezTo>
                <a:lnTo>
                  <a:pt x="1368" y="100357"/>
                </a:lnTo>
                <a:cubicBezTo>
                  <a:pt x="2140" y="101119"/>
                  <a:pt x="3035" y="101357"/>
                  <a:pt x="4053" y="101071"/>
                </a:cubicBezTo>
                <a:lnTo>
                  <a:pt x="4053" y="101071"/>
                </a:lnTo>
                <a:cubicBezTo>
                  <a:pt x="6895" y="99690"/>
                  <a:pt x="10123" y="98452"/>
                  <a:pt x="13737" y="97357"/>
                </a:cubicBezTo>
                <a:lnTo>
                  <a:pt x="13737" y="97357"/>
                </a:lnTo>
                <a:cubicBezTo>
                  <a:pt x="17456" y="96310"/>
                  <a:pt x="21018" y="95786"/>
                  <a:pt x="24421" y="95786"/>
                </a:cubicBezTo>
                <a:lnTo>
                  <a:pt x="24421" y="95786"/>
                </a:lnTo>
                <a:cubicBezTo>
                  <a:pt x="27368" y="95929"/>
                  <a:pt x="30544" y="96524"/>
                  <a:pt x="33947" y="97571"/>
                </a:cubicBezTo>
                <a:lnTo>
                  <a:pt x="33947" y="97571"/>
                </a:lnTo>
                <a:cubicBezTo>
                  <a:pt x="37211" y="98810"/>
                  <a:pt x="40035" y="100048"/>
                  <a:pt x="42421" y="101286"/>
                </a:cubicBezTo>
                <a:lnTo>
                  <a:pt x="42421" y="101286"/>
                </a:lnTo>
                <a:moveTo>
                  <a:pt x="55316" y="101286"/>
                </a:moveTo>
                <a:lnTo>
                  <a:pt x="55316" y="101286"/>
                </a:lnTo>
                <a:cubicBezTo>
                  <a:pt x="57667" y="100048"/>
                  <a:pt x="60491" y="98810"/>
                  <a:pt x="63789" y="97571"/>
                </a:cubicBezTo>
                <a:lnTo>
                  <a:pt x="63789" y="97571"/>
                </a:lnTo>
                <a:lnTo>
                  <a:pt x="63789" y="97571"/>
                </a:lnTo>
                <a:cubicBezTo>
                  <a:pt x="67158" y="96524"/>
                  <a:pt x="70316" y="95929"/>
                  <a:pt x="73263" y="95786"/>
                </a:cubicBezTo>
                <a:lnTo>
                  <a:pt x="73263" y="95786"/>
                </a:lnTo>
                <a:cubicBezTo>
                  <a:pt x="76667" y="95786"/>
                  <a:pt x="80228" y="96310"/>
                  <a:pt x="83947" y="97357"/>
                </a:cubicBezTo>
                <a:lnTo>
                  <a:pt x="83947" y="97357"/>
                </a:lnTo>
                <a:cubicBezTo>
                  <a:pt x="87561" y="98452"/>
                  <a:pt x="90789" y="99690"/>
                  <a:pt x="93632" y="101071"/>
                </a:cubicBezTo>
                <a:lnTo>
                  <a:pt x="93632" y="101071"/>
                </a:lnTo>
                <a:cubicBezTo>
                  <a:pt x="94649" y="101357"/>
                  <a:pt x="95544" y="101119"/>
                  <a:pt x="96316" y="100357"/>
                </a:cubicBezTo>
                <a:lnTo>
                  <a:pt x="96316" y="100357"/>
                </a:lnTo>
                <a:cubicBezTo>
                  <a:pt x="97228" y="99595"/>
                  <a:pt x="97684" y="98524"/>
                  <a:pt x="97684" y="97143"/>
                </a:cubicBezTo>
                <a:lnTo>
                  <a:pt x="97684" y="97143"/>
                </a:lnTo>
                <a:lnTo>
                  <a:pt x="97684" y="12000"/>
                </a:lnTo>
                <a:cubicBezTo>
                  <a:pt x="97579" y="8905"/>
                  <a:pt x="96561" y="6738"/>
                  <a:pt x="94632" y="5500"/>
                </a:cubicBezTo>
                <a:lnTo>
                  <a:pt x="94632" y="5500"/>
                </a:lnTo>
                <a:cubicBezTo>
                  <a:pt x="92140" y="4310"/>
                  <a:pt x="89035" y="3095"/>
                  <a:pt x="85316" y="1857"/>
                </a:cubicBezTo>
                <a:lnTo>
                  <a:pt x="85316" y="1857"/>
                </a:lnTo>
                <a:cubicBezTo>
                  <a:pt x="81596" y="619"/>
                  <a:pt x="77579" y="0"/>
                  <a:pt x="73263" y="0"/>
                </a:cubicBezTo>
                <a:lnTo>
                  <a:pt x="73263" y="0"/>
                </a:lnTo>
                <a:cubicBezTo>
                  <a:pt x="68281" y="143"/>
                  <a:pt x="63982" y="1071"/>
                  <a:pt x="60368" y="2786"/>
                </a:cubicBezTo>
                <a:lnTo>
                  <a:pt x="60368" y="2786"/>
                </a:lnTo>
                <a:cubicBezTo>
                  <a:pt x="56754" y="4452"/>
                  <a:pt x="54105" y="6286"/>
                  <a:pt x="52421" y="8286"/>
                </a:cubicBezTo>
                <a:lnTo>
                  <a:pt x="52421" y="8286"/>
                </a:lnTo>
                <a:cubicBezTo>
                  <a:pt x="51860" y="8905"/>
                  <a:pt x="51579" y="9738"/>
                  <a:pt x="51579" y="10786"/>
                </a:cubicBezTo>
                <a:lnTo>
                  <a:pt x="51579" y="10786"/>
                </a:lnTo>
                <a:lnTo>
                  <a:pt x="51579" y="97571"/>
                </a:lnTo>
                <a:cubicBezTo>
                  <a:pt x="51579" y="98952"/>
                  <a:pt x="51965" y="99952"/>
                  <a:pt x="52737" y="100571"/>
                </a:cubicBezTo>
                <a:lnTo>
                  <a:pt x="52737" y="100571"/>
                </a:lnTo>
                <a:cubicBezTo>
                  <a:pt x="53544" y="101333"/>
                  <a:pt x="54404" y="101571"/>
                  <a:pt x="55316" y="101286"/>
                </a:cubicBezTo>
                <a:lnTo>
                  <a:pt x="55316" y="101286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1" name="el-1791615519634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91615519637-4"/>
          <p:cNvSpPr txBox="1"/>
          <p:nvPr/>
        </p:nvSpPr>
        <p:spPr>
          <a:xfrm>
            <a:off x="400050" y="148233"/>
            <a:ext cx="217094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14630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格式规范的"大家来找茬"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3" name="el-1791615519645-9"/>
          <p:cNvSpPr txBox="1"/>
          <p:nvPr/>
        </p:nvSpPr>
        <p:spPr>
          <a:xfrm>
            <a:off x="400050" y="1099468"/>
            <a:ext cx="855606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57480" algn="l">
              <a:lnSpc>
                <a:spcPct val="100000"/>
              </a:lnSpc>
            </a:pPr>
            <a:r>
              <a:rPr sz="840" b="1" spc="56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错误示例 vs 正确做法</a:t>
            </a:r>
            <a:endParaRPr sz="840" b="1" spc="56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615519670-27"/>
          <p:cNvSpPr txBox="1"/>
          <p:nvPr/>
        </p:nvSpPr>
        <p:spPr>
          <a:xfrm>
            <a:off x="842963" y="1470943"/>
            <a:ext cx="3121104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错误①：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标题字体用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宋体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而非方正小标宋，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正文字号错误</a:t>
            </a:r>
            <a:endParaRPr sz="95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615519672-28"/>
          <p:cNvSpPr txBox="1"/>
          <p:nvPr/>
        </p:nvSpPr>
        <p:spPr>
          <a:xfrm>
            <a:off x="5072063" y="1470943"/>
            <a:ext cx="3536156" cy="339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3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正确：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标题用</a:t>
            </a: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方正小标宋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（二号），正文用</a:t>
            </a: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仿宋_GB2312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（三号）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615519674-29"/>
          <p:cNvSpPr txBox="1"/>
          <p:nvPr/>
        </p:nvSpPr>
        <p:spPr>
          <a:xfrm>
            <a:off x="842963" y="2125266"/>
            <a:ext cx="3536156" cy="339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3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错误②：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引用年份用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方括号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而非六角括号，如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〔2025〕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被写成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[2025]</a:t>
            </a:r>
            <a:endParaRPr sz="95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615519675-30"/>
          <p:cNvSpPr txBox="1"/>
          <p:nvPr/>
        </p:nvSpPr>
        <p:spPr>
          <a:xfrm>
            <a:off x="5072063" y="2125266"/>
            <a:ext cx="2999661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正确：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年份必须置于</a:t>
            </a: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六角括号〔〕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内，全称书写不缩写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615519677-31"/>
          <p:cNvSpPr txBox="1"/>
          <p:nvPr/>
        </p:nvSpPr>
        <p:spPr>
          <a:xfrm>
            <a:off x="842963" y="2779588"/>
            <a:ext cx="2899420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错误③：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结构层次序数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跳级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，用"1."代替"（一）"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615519678-32"/>
          <p:cNvSpPr txBox="1"/>
          <p:nvPr/>
        </p:nvSpPr>
        <p:spPr>
          <a:xfrm>
            <a:off x="5072063" y="2779588"/>
            <a:ext cx="3328023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正确：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层级依次为</a:t>
            </a: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"一、"→"（一）"→"1."→"（1）"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615519679-33"/>
          <p:cNvSpPr txBox="1"/>
          <p:nvPr/>
        </p:nvSpPr>
        <p:spPr>
          <a:xfrm>
            <a:off x="842963" y="3351088"/>
            <a:ext cx="2756773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错误④：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成文日期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位置不当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、落款与正文间距错误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615519681-34"/>
          <p:cNvSpPr txBox="1"/>
          <p:nvPr/>
        </p:nvSpPr>
        <p:spPr>
          <a:xfrm>
            <a:off x="5072063" y="3351088"/>
            <a:ext cx="2756773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正确：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成文日期</a:t>
            </a: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右空四字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编排，落款与正文</a:t>
            </a:r>
            <a:r>
              <a:rPr sz="95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空两行</a:t>
            </a:r>
            <a:endParaRPr sz="95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615519648-10"/>
          <p:cNvSpPr txBox="1"/>
          <p:nvPr/>
        </p:nvSpPr>
        <p:spPr>
          <a:xfrm>
            <a:off x="862608" y="3936876"/>
            <a:ext cx="459057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正确做法：逐一对照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《党政机关公文格式》</a:t>
            </a:r>
            <a:r>
              <a:rPr sz="101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国家标准</a:t>
            </a:r>
            <a:r>
              <a:rPr sz="101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核查，不凭经验、不凭感觉</a:t>
            </a:r>
            <a:endParaRPr sz="1010" b="1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615519638-5"/>
          <p:cNvSpPr txBox="1"/>
          <p:nvPr/>
        </p:nvSpPr>
        <p:spPr>
          <a:xfrm>
            <a:off x="400050" y="4893469"/>
            <a:ext cx="1771020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615519639-6"/>
          <p:cNvSpPr txBox="1"/>
          <p:nvPr/>
        </p:nvSpPr>
        <p:spPr>
          <a:xfrm>
            <a:off x="8437997" y="4918472"/>
            <a:ext cx="59999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13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615519719-3"/>
          <p:cNvSpPr/>
          <p:nvPr/>
        </p:nvSpPr>
        <p:spPr>
          <a:xfrm>
            <a:off x="7315200" y="928688"/>
            <a:ext cx="1428750" cy="1428750"/>
          </a:xfrm>
          <a:prstGeom prst="ellipse">
            <a:avLst/>
          </a:prstGeom>
          <a:noFill/>
          <a:ln w="21431" algn="in">
            <a:solidFill>
              <a:srgbClr val="C0392B">
                <a:alpha val="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615519719-4"/>
          <p:cNvSpPr/>
          <p:nvPr/>
        </p:nvSpPr>
        <p:spPr>
          <a:xfrm>
            <a:off x="428625" y="4071938"/>
            <a:ext cx="714375" cy="714375"/>
          </a:xfrm>
          <a:prstGeom prst="ellipse">
            <a:avLst/>
          </a:prstGeom>
          <a:solidFill>
            <a:srgbClr val="1F4E79">
              <a:alpha val="3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61551971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5F0"/>
              </a:gs>
              <a:gs pos="100000">
                <a:srgbClr val="F7F5F0"/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5" name="el-1791615519720-5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615519996-63"/>
          <p:cNvSpPr/>
          <p:nvPr/>
        </p:nvSpPr>
        <p:spPr>
          <a:xfrm>
            <a:off x="400050" y="206276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51119" y="167"/>
                  <a:pt x="53310" y="1639"/>
                  <a:pt x="54786" y="4417"/>
                </a:cubicBezTo>
                <a:lnTo>
                  <a:pt x="54786" y="4417"/>
                </a:lnTo>
                <a:lnTo>
                  <a:pt x="95500" y="85250"/>
                </a:lnTo>
                <a:cubicBezTo>
                  <a:pt x="96738" y="88194"/>
                  <a:pt x="96738" y="91139"/>
                  <a:pt x="95500" y="94083"/>
                </a:cubicBezTo>
                <a:lnTo>
                  <a:pt x="95500" y="94083"/>
                </a:lnTo>
                <a:cubicBezTo>
                  <a:pt x="93976" y="96861"/>
                  <a:pt x="91786" y="98306"/>
                  <a:pt x="88929" y="98417"/>
                </a:cubicBezTo>
                <a:lnTo>
                  <a:pt x="88929" y="98417"/>
                </a:lnTo>
                <a:lnTo>
                  <a:pt x="7500" y="98417"/>
                </a:lnTo>
                <a:cubicBezTo>
                  <a:pt x="4643" y="98306"/>
                  <a:pt x="2452" y="96861"/>
                  <a:pt x="929" y="94083"/>
                </a:cubicBezTo>
                <a:lnTo>
                  <a:pt x="929" y="94083"/>
                </a:lnTo>
                <a:cubicBezTo>
                  <a:pt x="-310" y="91139"/>
                  <a:pt x="-310" y="88194"/>
                  <a:pt x="929" y="85250"/>
                </a:cubicBezTo>
                <a:lnTo>
                  <a:pt x="929" y="85250"/>
                </a:lnTo>
                <a:lnTo>
                  <a:pt x="41786" y="4417"/>
                </a:lnTo>
                <a:cubicBezTo>
                  <a:pt x="43310" y="1639"/>
                  <a:pt x="45452" y="167"/>
                  <a:pt x="48214" y="0"/>
                </a:cubicBezTo>
                <a:lnTo>
                  <a:pt x="48214" y="0"/>
                </a:lnTo>
                <a:moveTo>
                  <a:pt x="48214" y="28167"/>
                </a:moveTo>
                <a:lnTo>
                  <a:pt x="48214" y="28167"/>
                </a:lnTo>
                <a:cubicBezTo>
                  <a:pt x="45452" y="28444"/>
                  <a:pt x="43952" y="30194"/>
                  <a:pt x="43714" y="33417"/>
                </a:cubicBezTo>
                <a:lnTo>
                  <a:pt x="43714" y="33417"/>
                </a:lnTo>
                <a:lnTo>
                  <a:pt x="43714" y="58000"/>
                </a:lnTo>
                <a:cubicBezTo>
                  <a:pt x="43952" y="61222"/>
                  <a:pt x="45452" y="62972"/>
                  <a:pt x="48214" y="63250"/>
                </a:cubicBezTo>
                <a:lnTo>
                  <a:pt x="48214" y="63250"/>
                </a:lnTo>
                <a:cubicBezTo>
                  <a:pt x="50976" y="62972"/>
                  <a:pt x="52476" y="61222"/>
                  <a:pt x="52714" y="58000"/>
                </a:cubicBezTo>
                <a:lnTo>
                  <a:pt x="52714" y="58000"/>
                </a:lnTo>
                <a:lnTo>
                  <a:pt x="52714" y="33417"/>
                </a:lnTo>
                <a:cubicBezTo>
                  <a:pt x="52476" y="30194"/>
                  <a:pt x="50976" y="28444"/>
                  <a:pt x="48214" y="28167"/>
                </a:cubicBezTo>
                <a:lnTo>
                  <a:pt x="48214" y="28167"/>
                </a:lnTo>
                <a:moveTo>
                  <a:pt x="54214" y="77333"/>
                </a:moveTo>
                <a:lnTo>
                  <a:pt x="54214" y="77333"/>
                </a:lnTo>
                <a:cubicBezTo>
                  <a:pt x="54214" y="75278"/>
                  <a:pt x="53667" y="73583"/>
                  <a:pt x="52571" y="72250"/>
                </a:cubicBezTo>
                <a:lnTo>
                  <a:pt x="52571" y="72250"/>
                </a:lnTo>
                <a:lnTo>
                  <a:pt x="52571" y="72250"/>
                </a:lnTo>
                <a:cubicBezTo>
                  <a:pt x="51429" y="70972"/>
                  <a:pt x="49976" y="70333"/>
                  <a:pt x="48214" y="70333"/>
                </a:cubicBezTo>
                <a:lnTo>
                  <a:pt x="48214" y="70333"/>
                </a:lnTo>
                <a:cubicBezTo>
                  <a:pt x="46452" y="70333"/>
                  <a:pt x="45000" y="70972"/>
                  <a:pt x="43857" y="72250"/>
                </a:cubicBezTo>
                <a:lnTo>
                  <a:pt x="43857" y="72250"/>
                </a:lnTo>
                <a:cubicBezTo>
                  <a:pt x="42762" y="73583"/>
                  <a:pt x="42214" y="75278"/>
                  <a:pt x="42214" y="77333"/>
                </a:cubicBezTo>
                <a:lnTo>
                  <a:pt x="42214" y="77333"/>
                </a:lnTo>
                <a:cubicBezTo>
                  <a:pt x="42214" y="79389"/>
                  <a:pt x="42762" y="81083"/>
                  <a:pt x="43857" y="82417"/>
                </a:cubicBezTo>
                <a:lnTo>
                  <a:pt x="43857" y="82417"/>
                </a:lnTo>
                <a:cubicBezTo>
                  <a:pt x="45000" y="83750"/>
                  <a:pt x="46452" y="84417"/>
                  <a:pt x="48214" y="84417"/>
                </a:cubicBezTo>
                <a:lnTo>
                  <a:pt x="48214" y="84417"/>
                </a:lnTo>
                <a:cubicBezTo>
                  <a:pt x="49976" y="84417"/>
                  <a:pt x="51429" y="83750"/>
                  <a:pt x="52571" y="82417"/>
                </a:cubicBezTo>
                <a:lnTo>
                  <a:pt x="52571" y="82417"/>
                </a:lnTo>
                <a:cubicBezTo>
                  <a:pt x="53667" y="81083"/>
                  <a:pt x="54214" y="79389"/>
                  <a:pt x="54214" y="77333"/>
                </a:cubicBezTo>
                <a:lnTo>
                  <a:pt x="54214" y="7733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615519731-12"/>
          <p:cNvSpPr/>
          <p:nvPr/>
        </p:nvSpPr>
        <p:spPr>
          <a:xfrm>
            <a:off x="400050" y="1358205"/>
            <a:ext cx="2686050" cy="2054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8" name="el-1791615519733-15"/>
          <p:cNvCxnSpPr/>
          <p:nvPr/>
        </p:nvCxnSpPr>
        <p:spPr>
          <a:xfrm>
            <a:off x="400050" y="1372493"/>
            <a:ext cx="2686050" cy="914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615519747-24"/>
          <p:cNvCxnSpPr/>
          <p:nvPr/>
        </p:nvCxnSpPr>
        <p:spPr>
          <a:xfrm>
            <a:off x="550069" y="1868984"/>
            <a:ext cx="2386013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615519754-28"/>
          <p:cNvSpPr/>
          <p:nvPr/>
        </p:nvSpPr>
        <p:spPr>
          <a:xfrm>
            <a:off x="550069" y="1540371"/>
            <a:ext cx="228600" cy="228600"/>
          </a:xfrm>
          <a:prstGeom prst="roundRect">
            <a:avLst>
              <a:gd name="adj" fmla="val 8333"/>
            </a:avLst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615520000-68"/>
          <p:cNvSpPr/>
          <p:nvPr/>
        </p:nvSpPr>
        <p:spPr>
          <a:xfrm>
            <a:off x="556320" y="2027039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615520001-69"/>
          <p:cNvSpPr/>
          <p:nvPr/>
        </p:nvSpPr>
        <p:spPr>
          <a:xfrm>
            <a:off x="556320" y="2295934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615519976-55"/>
          <p:cNvSpPr/>
          <p:nvPr/>
        </p:nvSpPr>
        <p:spPr>
          <a:xfrm>
            <a:off x="556320" y="2564829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615519739-19"/>
          <p:cNvSpPr/>
          <p:nvPr/>
        </p:nvSpPr>
        <p:spPr>
          <a:xfrm>
            <a:off x="550069" y="2976711"/>
            <a:ext cx="2386013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EFEC"/>
          </a:solidFill>
          <a:ln w="7144" algn="in">
            <a:solidFill>
              <a:srgbClr val="E3C9C4"/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el-1791615519998-65"/>
          <p:cNvSpPr/>
          <p:nvPr/>
        </p:nvSpPr>
        <p:spPr>
          <a:xfrm>
            <a:off x="642938" y="3083868"/>
            <a:ext cx="120551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818"/>
                </a:moveTo>
                <a:lnTo>
                  <a:pt x="0" y="12818"/>
                </a:lnTo>
                <a:cubicBezTo>
                  <a:pt x="103" y="9182"/>
                  <a:pt x="1179" y="6182"/>
                  <a:pt x="3231" y="3818"/>
                </a:cubicBezTo>
                <a:lnTo>
                  <a:pt x="3231" y="3818"/>
                </a:lnTo>
                <a:lnTo>
                  <a:pt x="3231" y="3818"/>
                </a:lnTo>
                <a:cubicBezTo>
                  <a:pt x="5231" y="1394"/>
                  <a:pt x="7769" y="121"/>
                  <a:pt x="10846" y="0"/>
                </a:cubicBezTo>
                <a:lnTo>
                  <a:pt x="10846" y="0"/>
                </a:lnTo>
                <a:lnTo>
                  <a:pt x="37846" y="0"/>
                </a:lnTo>
                <a:lnTo>
                  <a:pt x="37846" y="25545"/>
                </a:lnTo>
                <a:cubicBezTo>
                  <a:pt x="37846" y="27424"/>
                  <a:pt x="38359" y="28970"/>
                  <a:pt x="39385" y="30182"/>
                </a:cubicBezTo>
                <a:lnTo>
                  <a:pt x="39385" y="30182"/>
                </a:lnTo>
                <a:cubicBezTo>
                  <a:pt x="40410" y="31394"/>
                  <a:pt x="41718" y="32000"/>
                  <a:pt x="43308" y="32000"/>
                </a:cubicBezTo>
                <a:lnTo>
                  <a:pt x="43308" y="32000"/>
                </a:lnTo>
                <a:lnTo>
                  <a:pt x="64923" y="32000"/>
                </a:lnTo>
                <a:lnTo>
                  <a:pt x="64923" y="57091"/>
                </a:lnTo>
                <a:lnTo>
                  <a:pt x="50231" y="74545"/>
                </a:lnTo>
                <a:cubicBezTo>
                  <a:pt x="48538" y="76545"/>
                  <a:pt x="47333" y="79000"/>
                  <a:pt x="46615" y="81909"/>
                </a:cubicBezTo>
                <a:lnTo>
                  <a:pt x="46615" y="81909"/>
                </a:lnTo>
                <a:lnTo>
                  <a:pt x="43615" y="96909"/>
                </a:lnTo>
                <a:cubicBezTo>
                  <a:pt x="43154" y="98727"/>
                  <a:pt x="43205" y="100515"/>
                  <a:pt x="43769" y="102273"/>
                </a:cubicBezTo>
                <a:lnTo>
                  <a:pt x="43769" y="102273"/>
                </a:lnTo>
                <a:lnTo>
                  <a:pt x="10846" y="102273"/>
                </a:lnTo>
                <a:cubicBezTo>
                  <a:pt x="7769" y="102152"/>
                  <a:pt x="5231" y="100879"/>
                  <a:pt x="3231" y="98455"/>
                </a:cubicBezTo>
                <a:lnTo>
                  <a:pt x="3231" y="98455"/>
                </a:lnTo>
                <a:cubicBezTo>
                  <a:pt x="1179" y="96091"/>
                  <a:pt x="103" y="93091"/>
                  <a:pt x="0" y="89455"/>
                </a:cubicBezTo>
                <a:lnTo>
                  <a:pt x="0" y="89455"/>
                </a:lnTo>
                <a:lnTo>
                  <a:pt x="0" y="12818"/>
                </a:lnTo>
                <a:moveTo>
                  <a:pt x="64923" y="25545"/>
                </a:moveTo>
                <a:lnTo>
                  <a:pt x="64923" y="25545"/>
                </a:lnTo>
                <a:lnTo>
                  <a:pt x="43308" y="25545"/>
                </a:lnTo>
                <a:lnTo>
                  <a:pt x="43308" y="0"/>
                </a:lnTo>
                <a:lnTo>
                  <a:pt x="64923" y="25545"/>
                </a:lnTo>
                <a:moveTo>
                  <a:pt x="92923" y="47182"/>
                </a:moveTo>
                <a:lnTo>
                  <a:pt x="92923" y="47182"/>
                </a:lnTo>
                <a:lnTo>
                  <a:pt x="95308" y="49909"/>
                </a:lnTo>
                <a:cubicBezTo>
                  <a:pt x="96692" y="51545"/>
                  <a:pt x="97385" y="53424"/>
                  <a:pt x="97385" y="55545"/>
                </a:cubicBezTo>
                <a:lnTo>
                  <a:pt x="97385" y="55545"/>
                </a:lnTo>
                <a:cubicBezTo>
                  <a:pt x="97385" y="57667"/>
                  <a:pt x="96692" y="59606"/>
                  <a:pt x="95308" y="61364"/>
                </a:cubicBezTo>
                <a:lnTo>
                  <a:pt x="95308" y="61364"/>
                </a:lnTo>
                <a:lnTo>
                  <a:pt x="90462" y="67091"/>
                </a:lnTo>
                <a:lnTo>
                  <a:pt x="78462" y="52909"/>
                </a:lnTo>
                <a:lnTo>
                  <a:pt x="83308" y="47182"/>
                </a:lnTo>
                <a:cubicBezTo>
                  <a:pt x="84795" y="45545"/>
                  <a:pt x="86385" y="44727"/>
                  <a:pt x="88077" y="44727"/>
                </a:cubicBezTo>
                <a:lnTo>
                  <a:pt x="88077" y="44727"/>
                </a:lnTo>
                <a:cubicBezTo>
                  <a:pt x="89872" y="44727"/>
                  <a:pt x="91487" y="45545"/>
                  <a:pt x="92923" y="47182"/>
                </a:cubicBezTo>
                <a:lnTo>
                  <a:pt x="92923" y="47182"/>
                </a:lnTo>
                <a:moveTo>
                  <a:pt x="52769" y="83273"/>
                </a:moveTo>
                <a:lnTo>
                  <a:pt x="52769" y="83273"/>
                </a:lnTo>
                <a:lnTo>
                  <a:pt x="74538" y="57545"/>
                </a:lnTo>
                <a:lnTo>
                  <a:pt x="86538" y="71727"/>
                </a:lnTo>
                <a:lnTo>
                  <a:pt x="64769" y="97455"/>
                </a:lnTo>
                <a:cubicBezTo>
                  <a:pt x="64051" y="98242"/>
                  <a:pt x="63205" y="98788"/>
                  <a:pt x="62231" y="99091"/>
                </a:cubicBezTo>
                <a:lnTo>
                  <a:pt x="62231" y="99091"/>
                </a:lnTo>
                <a:lnTo>
                  <a:pt x="52077" y="102091"/>
                </a:lnTo>
                <a:cubicBezTo>
                  <a:pt x="51051" y="102333"/>
                  <a:pt x="50205" y="102061"/>
                  <a:pt x="49538" y="101273"/>
                </a:cubicBezTo>
                <a:lnTo>
                  <a:pt x="49538" y="101273"/>
                </a:lnTo>
                <a:cubicBezTo>
                  <a:pt x="48872" y="100485"/>
                  <a:pt x="48590" y="99485"/>
                  <a:pt x="48692" y="98273"/>
                </a:cubicBezTo>
                <a:lnTo>
                  <a:pt x="48692" y="98273"/>
                </a:lnTo>
                <a:lnTo>
                  <a:pt x="51231" y="86273"/>
                </a:lnTo>
                <a:cubicBezTo>
                  <a:pt x="51538" y="85061"/>
                  <a:pt x="52051" y="84061"/>
                  <a:pt x="52769" y="83273"/>
                </a:cubicBezTo>
                <a:lnTo>
                  <a:pt x="52769" y="8327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615519732-13"/>
          <p:cNvSpPr/>
          <p:nvPr/>
        </p:nvSpPr>
        <p:spPr>
          <a:xfrm>
            <a:off x="3228975" y="1358205"/>
            <a:ext cx="2686050" cy="2054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615519734-16"/>
          <p:cNvCxnSpPr/>
          <p:nvPr/>
        </p:nvCxnSpPr>
        <p:spPr>
          <a:xfrm>
            <a:off x="3228975" y="1372493"/>
            <a:ext cx="2686050" cy="914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91615519748-25"/>
          <p:cNvCxnSpPr/>
          <p:nvPr/>
        </p:nvCxnSpPr>
        <p:spPr>
          <a:xfrm>
            <a:off x="3378994" y="1868984"/>
            <a:ext cx="2386013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615519756-31"/>
          <p:cNvSpPr/>
          <p:nvPr/>
        </p:nvSpPr>
        <p:spPr>
          <a:xfrm>
            <a:off x="3378994" y="1540371"/>
            <a:ext cx="228600" cy="228600"/>
          </a:xfrm>
          <a:prstGeom prst="roundRect">
            <a:avLst>
              <a:gd name="adj" fmla="val 8333"/>
            </a:avLst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615519977-56"/>
          <p:cNvSpPr/>
          <p:nvPr/>
        </p:nvSpPr>
        <p:spPr>
          <a:xfrm>
            <a:off x="3385245" y="2027039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615519988-57"/>
          <p:cNvSpPr/>
          <p:nvPr/>
        </p:nvSpPr>
        <p:spPr>
          <a:xfrm>
            <a:off x="3385245" y="2295934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615519989-58"/>
          <p:cNvSpPr/>
          <p:nvPr/>
        </p:nvSpPr>
        <p:spPr>
          <a:xfrm>
            <a:off x="3385245" y="2564829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615519990-59"/>
          <p:cNvSpPr/>
          <p:nvPr/>
        </p:nvSpPr>
        <p:spPr>
          <a:xfrm>
            <a:off x="3385245" y="2833725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615519741-21"/>
          <p:cNvSpPr/>
          <p:nvPr/>
        </p:nvSpPr>
        <p:spPr>
          <a:xfrm>
            <a:off x="3378994" y="2976711"/>
            <a:ext cx="2386013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EFEC"/>
          </a:solidFill>
          <a:ln w="7144" algn="in">
            <a:solidFill>
              <a:srgbClr val="E3C9C4"/>
            </a:solidFill>
            <a:prstDash val="solid"/>
          </a:ln>
        </p:spPr>
        <p:txBody>
          <a:bodyPr/>
          <a:lstStyle/>
          <a:p/>
        </p:txBody>
      </p:sp>
      <p:sp>
        <p:nvSpPr>
          <p:cNvPr id="25" name="el-1791615519998-66"/>
          <p:cNvSpPr/>
          <p:nvPr/>
        </p:nvSpPr>
        <p:spPr>
          <a:xfrm>
            <a:off x="3471863" y="3083868"/>
            <a:ext cx="120551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818"/>
                </a:moveTo>
                <a:lnTo>
                  <a:pt x="0" y="12818"/>
                </a:lnTo>
                <a:cubicBezTo>
                  <a:pt x="103" y="9182"/>
                  <a:pt x="1179" y="6182"/>
                  <a:pt x="3231" y="3818"/>
                </a:cubicBezTo>
                <a:lnTo>
                  <a:pt x="3231" y="3818"/>
                </a:lnTo>
                <a:lnTo>
                  <a:pt x="3231" y="3818"/>
                </a:lnTo>
                <a:cubicBezTo>
                  <a:pt x="5231" y="1394"/>
                  <a:pt x="7769" y="121"/>
                  <a:pt x="10846" y="0"/>
                </a:cubicBezTo>
                <a:lnTo>
                  <a:pt x="10846" y="0"/>
                </a:lnTo>
                <a:lnTo>
                  <a:pt x="37846" y="0"/>
                </a:lnTo>
                <a:lnTo>
                  <a:pt x="37846" y="25545"/>
                </a:lnTo>
                <a:cubicBezTo>
                  <a:pt x="37846" y="27424"/>
                  <a:pt x="38359" y="28970"/>
                  <a:pt x="39385" y="30182"/>
                </a:cubicBezTo>
                <a:lnTo>
                  <a:pt x="39385" y="30182"/>
                </a:lnTo>
                <a:cubicBezTo>
                  <a:pt x="40410" y="31394"/>
                  <a:pt x="41718" y="32000"/>
                  <a:pt x="43308" y="32000"/>
                </a:cubicBezTo>
                <a:lnTo>
                  <a:pt x="43308" y="32000"/>
                </a:lnTo>
                <a:lnTo>
                  <a:pt x="64923" y="32000"/>
                </a:lnTo>
                <a:lnTo>
                  <a:pt x="64923" y="57091"/>
                </a:lnTo>
                <a:lnTo>
                  <a:pt x="50231" y="74545"/>
                </a:lnTo>
                <a:cubicBezTo>
                  <a:pt x="48538" y="76545"/>
                  <a:pt x="47333" y="79000"/>
                  <a:pt x="46615" y="81909"/>
                </a:cubicBezTo>
                <a:lnTo>
                  <a:pt x="46615" y="81909"/>
                </a:lnTo>
                <a:lnTo>
                  <a:pt x="43615" y="96909"/>
                </a:lnTo>
                <a:cubicBezTo>
                  <a:pt x="43154" y="98727"/>
                  <a:pt x="43205" y="100515"/>
                  <a:pt x="43769" y="102273"/>
                </a:cubicBezTo>
                <a:lnTo>
                  <a:pt x="43769" y="102273"/>
                </a:lnTo>
                <a:lnTo>
                  <a:pt x="10846" y="102273"/>
                </a:lnTo>
                <a:cubicBezTo>
                  <a:pt x="7769" y="102152"/>
                  <a:pt x="5231" y="100879"/>
                  <a:pt x="3231" y="98455"/>
                </a:cubicBezTo>
                <a:lnTo>
                  <a:pt x="3231" y="98455"/>
                </a:lnTo>
                <a:cubicBezTo>
                  <a:pt x="1179" y="96091"/>
                  <a:pt x="103" y="93091"/>
                  <a:pt x="0" y="89455"/>
                </a:cubicBezTo>
                <a:lnTo>
                  <a:pt x="0" y="89455"/>
                </a:lnTo>
                <a:lnTo>
                  <a:pt x="0" y="12818"/>
                </a:lnTo>
                <a:moveTo>
                  <a:pt x="64923" y="25545"/>
                </a:moveTo>
                <a:lnTo>
                  <a:pt x="64923" y="25545"/>
                </a:lnTo>
                <a:lnTo>
                  <a:pt x="43308" y="25545"/>
                </a:lnTo>
                <a:lnTo>
                  <a:pt x="43308" y="0"/>
                </a:lnTo>
                <a:lnTo>
                  <a:pt x="64923" y="25545"/>
                </a:lnTo>
                <a:moveTo>
                  <a:pt x="92923" y="47182"/>
                </a:moveTo>
                <a:lnTo>
                  <a:pt x="92923" y="47182"/>
                </a:lnTo>
                <a:lnTo>
                  <a:pt x="95308" y="49909"/>
                </a:lnTo>
                <a:cubicBezTo>
                  <a:pt x="96692" y="51545"/>
                  <a:pt x="97385" y="53424"/>
                  <a:pt x="97385" y="55545"/>
                </a:cubicBezTo>
                <a:lnTo>
                  <a:pt x="97385" y="55545"/>
                </a:lnTo>
                <a:cubicBezTo>
                  <a:pt x="97385" y="57667"/>
                  <a:pt x="96692" y="59606"/>
                  <a:pt x="95308" y="61364"/>
                </a:cubicBezTo>
                <a:lnTo>
                  <a:pt x="95308" y="61364"/>
                </a:lnTo>
                <a:lnTo>
                  <a:pt x="90462" y="67091"/>
                </a:lnTo>
                <a:lnTo>
                  <a:pt x="78462" y="52909"/>
                </a:lnTo>
                <a:lnTo>
                  <a:pt x="83308" y="47182"/>
                </a:lnTo>
                <a:cubicBezTo>
                  <a:pt x="84795" y="45545"/>
                  <a:pt x="86385" y="44727"/>
                  <a:pt x="88077" y="44727"/>
                </a:cubicBezTo>
                <a:lnTo>
                  <a:pt x="88077" y="44727"/>
                </a:lnTo>
                <a:cubicBezTo>
                  <a:pt x="89872" y="44727"/>
                  <a:pt x="91487" y="45545"/>
                  <a:pt x="92923" y="47182"/>
                </a:cubicBezTo>
                <a:lnTo>
                  <a:pt x="92923" y="47182"/>
                </a:lnTo>
                <a:moveTo>
                  <a:pt x="52769" y="83273"/>
                </a:moveTo>
                <a:lnTo>
                  <a:pt x="52769" y="83273"/>
                </a:lnTo>
                <a:lnTo>
                  <a:pt x="74538" y="57545"/>
                </a:lnTo>
                <a:lnTo>
                  <a:pt x="86538" y="71727"/>
                </a:lnTo>
                <a:lnTo>
                  <a:pt x="64769" y="97455"/>
                </a:lnTo>
                <a:cubicBezTo>
                  <a:pt x="64051" y="98242"/>
                  <a:pt x="63205" y="98788"/>
                  <a:pt x="62231" y="99091"/>
                </a:cubicBezTo>
                <a:lnTo>
                  <a:pt x="62231" y="99091"/>
                </a:lnTo>
                <a:lnTo>
                  <a:pt x="52077" y="102091"/>
                </a:lnTo>
                <a:cubicBezTo>
                  <a:pt x="51051" y="102333"/>
                  <a:pt x="50205" y="102061"/>
                  <a:pt x="49538" y="101273"/>
                </a:cubicBezTo>
                <a:lnTo>
                  <a:pt x="49538" y="101273"/>
                </a:lnTo>
                <a:cubicBezTo>
                  <a:pt x="48872" y="100485"/>
                  <a:pt x="48590" y="99485"/>
                  <a:pt x="48692" y="98273"/>
                </a:cubicBezTo>
                <a:lnTo>
                  <a:pt x="48692" y="98273"/>
                </a:lnTo>
                <a:lnTo>
                  <a:pt x="51231" y="86273"/>
                </a:lnTo>
                <a:cubicBezTo>
                  <a:pt x="51538" y="85061"/>
                  <a:pt x="52051" y="84061"/>
                  <a:pt x="52769" y="83273"/>
                </a:cubicBezTo>
                <a:lnTo>
                  <a:pt x="52769" y="8327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615519732-14"/>
          <p:cNvSpPr/>
          <p:nvPr/>
        </p:nvSpPr>
        <p:spPr>
          <a:xfrm>
            <a:off x="6057900" y="1358205"/>
            <a:ext cx="2686050" cy="2054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7" name="el-1791615519735-17"/>
          <p:cNvCxnSpPr/>
          <p:nvPr/>
        </p:nvCxnSpPr>
        <p:spPr>
          <a:xfrm>
            <a:off x="6057900" y="1372493"/>
            <a:ext cx="2686050" cy="914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el-1791615519749-26"/>
          <p:cNvCxnSpPr/>
          <p:nvPr/>
        </p:nvCxnSpPr>
        <p:spPr>
          <a:xfrm>
            <a:off x="6207919" y="1868984"/>
            <a:ext cx="2386013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91615519758-34"/>
          <p:cNvSpPr/>
          <p:nvPr/>
        </p:nvSpPr>
        <p:spPr>
          <a:xfrm>
            <a:off x="6207919" y="1540371"/>
            <a:ext cx="228600" cy="228600"/>
          </a:xfrm>
          <a:prstGeom prst="roundRect">
            <a:avLst>
              <a:gd name="adj" fmla="val 8333"/>
            </a:avLst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el-1791615519992-60"/>
          <p:cNvSpPr/>
          <p:nvPr/>
        </p:nvSpPr>
        <p:spPr>
          <a:xfrm>
            <a:off x="6214170" y="2027039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31" name="el-1791615519993-61"/>
          <p:cNvSpPr/>
          <p:nvPr/>
        </p:nvSpPr>
        <p:spPr>
          <a:xfrm>
            <a:off x="6214170" y="2295934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32" name="el-1791615519994-62"/>
          <p:cNvSpPr/>
          <p:nvPr/>
        </p:nvSpPr>
        <p:spPr>
          <a:xfrm>
            <a:off x="6214170" y="2564829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33" name="el-1791615519743-23"/>
          <p:cNvSpPr/>
          <p:nvPr/>
        </p:nvSpPr>
        <p:spPr>
          <a:xfrm>
            <a:off x="6207919" y="2976711"/>
            <a:ext cx="2386013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EFEC"/>
          </a:solidFill>
          <a:ln w="7144" algn="in">
            <a:solidFill>
              <a:srgbClr val="E3C9C4"/>
            </a:solidFill>
            <a:prstDash val="solid"/>
          </a:ln>
        </p:spPr>
        <p:txBody>
          <a:bodyPr/>
          <a:lstStyle/>
          <a:p/>
        </p:txBody>
      </p:sp>
      <p:sp>
        <p:nvSpPr>
          <p:cNvPr id="34" name="el-1791615519999-67"/>
          <p:cNvSpPr/>
          <p:nvPr/>
        </p:nvSpPr>
        <p:spPr>
          <a:xfrm>
            <a:off x="6300788" y="3083868"/>
            <a:ext cx="120551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818"/>
                </a:moveTo>
                <a:lnTo>
                  <a:pt x="0" y="12818"/>
                </a:lnTo>
                <a:cubicBezTo>
                  <a:pt x="103" y="9182"/>
                  <a:pt x="1179" y="6182"/>
                  <a:pt x="3231" y="3818"/>
                </a:cubicBezTo>
                <a:lnTo>
                  <a:pt x="3231" y="3818"/>
                </a:lnTo>
                <a:lnTo>
                  <a:pt x="3231" y="3818"/>
                </a:lnTo>
                <a:cubicBezTo>
                  <a:pt x="5231" y="1394"/>
                  <a:pt x="7769" y="121"/>
                  <a:pt x="10846" y="0"/>
                </a:cubicBezTo>
                <a:lnTo>
                  <a:pt x="10846" y="0"/>
                </a:lnTo>
                <a:lnTo>
                  <a:pt x="37846" y="0"/>
                </a:lnTo>
                <a:lnTo>
                  <a:pt x="37846" y="25545"/>
                </a:lnTo>
                <a:cubicBezTo>
                  <a:pt x="37846" y="27424"/>
                  <a:pt x="38359" y="28970"/>
                  <a:pt x="39385" y="30182"/>
                </a:cubicBezTo>
                <a:lnTo>
                  <a:pt x="39385" y="30182"/>
                </a:lnTo>
                <a:cubicBezTo>
                  <a:pt x="40410" y="31394"/>
                  <a:pt x="41718" y="32000"/>
                  <a:pt x="43308" y="32000"/>
                </a:cubicBezTo>
                <a:lnTo>
                  <a:pt x="43308" y="32000"/>
                </a:lnTo>
                <a:lnTo>
                  <a:pt x="64923" y="32000"/>
                </a:lnTo>
                <a:lnTo>
                  <a:pt x="64923" y="57091"/>
                </a:lnTo>
                <a:lnTo>
                  <a:pt x="50231" y="74545"/>
                </a:lnTo>
                <a:cubicBezTo>
                  <a:pt x="48538" y="76545"/>
                  <a:pt x="47333" y="79000"/>
                  <a:pt x="46615" y="81909"/>
                </a:cubicBezTo>
                <a:lnTo>
                  <a:pt x="46615" y="81909"/>
                </a:lnTo>
                <a:lnTo>
                  <a:pt x="43615" y="96909"/>
                </a:lnTo>
                <a:cubicBezTo>
                  <a:pt x="43154" y="98727"/>
                  <a:pt x="43205" y="100515"/>
                  <a:pt x="43769" y="102273"/>
                </a:cubicBezTo>
                <a:lnTo>
                  <a:pt x="43769" y="102273"/>
                </a:lnTo>
                <a:lnTo>
                  <a:pt x="10846" y="102273"/>
                </a:lnTo>
                <a:cubicBezTo>
                  <a:pt x="7769" y="102152"/>
                  <a:pt x="5231" y="100879"/>
                  <a:pt x="3231" y="98455"/>
                </a:cubicBezTo>
                <a:lnTo>
                  <a:pt x="3231" y="98455"/>
                </a:lnTo>
                <a:cubicBezTo>
                  <a:pt x="1179" y="96091"/>
                  <a:pt x="103" y="93091"/>
                  <a:pt x="0" y="89455"/>
                </a:cubicBezTo>
                <a:lnTo>
                  <a:pt x="0" y="89455"/>
                </a:lnTo>
                <a:lnTo>
                  <a:pt x="0" y="12818"/>
                </a:lnTo>
                <a:moveTo>
                  <a:pt x="64923" y="25545"/>
                </a:moveTo>
                <a:lnTo>
                  <a:pt x="64923" y="25545"/>
                </a:lnTo>
                <a:lnTo>
                  <a:pt x="43308" y="25545"/>
                </a:lnTo>
                <a:lnTo>
                  <a:pt x="43308" y="0"/>
                </a:lnTo>
                <a:lnTo>
                  <a:pt x="64923" y="25545"/>
                </a:lnTo>
                <a:moveTo>
                  <a:pt x="92923" y="47182"/>
                </a:moveTo>
                <a:lnTo>
                  <a:pt x="92923" y="47182"/>
                </a:lnTo>
                <a:lnTo>
                  <a:pt x="95308" y="49909"/>
                </a:lnTo>
                <a:cubicBezTo>
                  <a:pt x="96692" y="51545"/>
                  <a:pt x="97385" y="53424"/>
                  <a:pt x="97385" y="55545"/>
                </a:cubicBezTo>
                <a:lnTo>
                  <a:pt x="97385" y="55545"/>
                </a:lnTo>
                <a:cubicBezTo>
                  <a:pt x="97385" y="57667"/>
                  <a:pt x="96692" y="59606"/>
                  <a:pt x="95308" y="61364"/>
                </a:cubicBezTo>
                <a:lnTo>
                  <a:pt x="95308" y="61364"/>
                </a:lnTo>
                <a:lnTo>
                  <a:pt x="90462" y="67091"/>
                </a:lnTo>
                <a:lnTo>
                  <a:pt x="78462" y="52909"/>
                </a:lnTo>
                <a:lnTo>
                  <a:pt x="83308" y="47182"/>
                </a:lnTo>
                <a:cubicBezTo>
                  <a:pt x="84795" y="45545"/>
                  <a:pt x="86385" y="44727"/>
                  <a:pt x="88077" y="44727"/>
                </a:cubicBezTo>
                <a:lnTo>
                  <a:pt x="88077" y="44727"/>
                </a:lnTo>
                <a:cubicBezTo>
                  <a:pt x="89872" y="44727"/>
                  <a:pt x="91487" y="45545"/>
                  <a:pt x="92923" y="47182"/>
                </a:cubicBezTo>
                <a:lnTo>
                  <a:pt x="92923" y="47182"/>
                </a:lnTo>
                <a:moveTo>
                  <a:pt x="52769" y="83273"/>
                </a:moveTo>
                <a:lnTo>
                  <a:pt x="52769" y="83273"/>
                </a:lnTo>
                <a:lnTo>
                  <a:pt x="74538" y="57545"/>
                </a:lnTo>
                <a:lnTo>
                  <a:pt x="86538" y="71727"/>
                </a:lnTo>
                <a:lnTo>
                  <a:pt x="64769" y="97455"/>
                </a:lnTo>
                <a:cubicBezTo>
                  <a:pt x="64051" y="98242"/>
                  <a:pt x="63205" y="98788"/>
                  <a:pt x="62231" y="99091"/>
                </a:cubicBezTo>
                <a:lnTo>
                  <a:pt x="62231" y="99091"/>
                </a:lnTo>
                <a:lnTo>
                  <a:pt x="52077" y="102091"/>
                </a:lnTo>
                <a:cubicBezTo>
                  <a:pt x="51051" y="102333"/>
                  <a:pt x="50205" y="102061"/>
                  <a:pt x="49538" y="101273"/>
                </a:cubicBezTo>
                <a:lnTo>
                  <a:pt x="49538" y="101273"/>
                </a:lnTo>
                <a:cubicBezTo>
                  <a:pt x="48872" y="100485"/>
                  <a:pt x="48590" y="99485"/>
                  <a:pt x="48692" y="98273"/>
                </a:cubicBezTo>
                <a:lnTo>
                  <a:pt x="48692" y="98273"/>
                </a:lnTo>
                <a:lnTo>
                  <a:pt x="51231" y="86273"/>
                </a:lnTo>
                <a:cubicBezTo>
                  <a:pt x="51538" y="85061"/>
                  <a:pt x="52051" y="84061"/>
                  <a:pt x="52769" y="83273"/>
                </a:cubicBezTo>
                <a:lnTo>
                  <a:pt x="52769" y="8327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el-1791615519726-9"/>
          <p:cNvSpPr/>
          <p:nvPr/>
        </p:nvSpPr>
        <p:spPr>
          <a:xfrm>
            <a:off x="400050" y="3569643"/>
            <a:ext cx="8343900" cy="3871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6" name="el-1791615519726-10"/>
          <p:cNvCxnSpPr/>
          <p:nvPr/>
        </p:nvCxnSpPr>
        <p:spPr>
          <a:xfrm>
            <a:off x="414338" y="3569643"/>
            <a:ext cx="914" cy="387102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91615519997-64"/>
          <p:cNvSpPr/>
          <p:nvPr/>
        </p:nvSpPr>
        <p:spPr>
          <a:xfrm>
            <a:off x="571500" y="368394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44" y="25267"/>
                  <a:pt x="54400" y="26822"/>
                  <a:pt x="54667" y="29667"/>
                </a:cubicBezTo>
                <a:lnTo>
                  <a:pt x="54667" y="29667"/>
                </a:lnTo>
                <a:lnTo>
                  <a:pt x="54667" y="51533"/>
                </a:lnTo>
                <a:cubicBezTo>
                  <a:pt x="54400" y="54422"/>
                  <a:pt x="52844" y="56000"/>
                  <a:pt x="50000" y="56267"/>
                </a:cubicBezTo>
                <a:lnTo>
                  <a:pt x="50000" y="56267"/>
                </a:lnTo>
                <a:cubicBezTo>
                  <a:pt x="47156" y="56000"/>
                  <a:pt x="45600" y="54422"/>
                  <a:pt x="45333" y="51533"/>
                </a:cubicBezTo>
                <a:lnTo>
                  <a:pt x="45333" y="51533"/>
                </a:lnTo>
                <a:lnTo>
                  <a:pt x="45333" y="29667"/>
                </a:lnTo>
                <a:cubicBezTo>
                  <a:pt x="45600" y="26822"/>
                  <a:pt x="47156" y="25267"/>
                  <a:pt x="50000" y="25000"/>
                </a:cubicBezTo>
                <a:lnTo>
                  <a:pt x="50000" y="25000"/>
                </a:lnTo>
                <a:moveTo>
                  <a:pt x="43733" y="68733"/>
                </a:moveTo>
                <a:lnTo>
                  <a:pt x="43733" y="68733"/>
                </a:lnTo>
                <a:cubicBezTo>
                  <a:pt x="43733" y="66911"/>
                  <a:pt x="44333" y="65422"/>
                  <a:pt x="45533" y="64267"/>
                </a:cubicBezTo>
                <a:lnTo>
                  <a:pt x="45533" y="64267"/>
                </a:lnTo>
                <a:lnTo>
                  <a:pt x="45533" y="64267"/>
                </a:lnTo>
                <a:cubicBezTo>
                  <a:pt x="46689" y="63111"/>
                  <a:pt x="48178" y="62533"/>
                  <a:pt x="50000" y="62533"/>
                </a:cubicBezTo>
                <a:lnTo>
                  <a:pt x="50000" y="62533"/>
                </a:lnTo>
                <a:cubicBezTo>
                  <a:pt x="51822" y="62533"/>
                  <a:pt x="53311" y="63111"/>
                  <a:pt x="54467" y="64267"/>
                </a:cubicBezTo>
                <a:lnTo>
                  <a:pt x="54467" y="64267"/>
                </a:lnTo>
                <a:cubicBezTo>
                  <a:pt x="55667" y="65422"/>
                  <a:pt x="56267" y="66911"/>
                  <a:pt x="56267" y="68733"/>
                </a:cubicBezTo>
                <a:lnTo>
                  <a:pt x="56267" y="68733"/>
                </a:lnTo>
                <a:cubicBezTo>
                  <a:pt x="56267" y="70556"/>
                  <a:pt x="55667" y="72067"/>
                  <a:pt x="54467" y="73267"/>
                </a:cubicBezTo>
                <a:lnTo>
                  <a:pt x="54467" y="73267"/>
                </a:lnTo>
                <a:cubicBezTo>
                  <a:pt x="53311" y="74422"/>
                  <a:pt x="51822" y="75000"/>
                  <a:pt x="50000" y="75000"/>
                </a:cubicBezTo>
                <a:lnTo>
                  <a:pt x="50000" y="75000"/>
                </a:lnTo>
                <a:cubicBezTo>
                  <a:pt x="48178" y="75000"/>
                  <a:pt x="46689" y="74422"/>
                  <a:pt x="45533" y="73267"/>
                </a:cubicBezTo>
                <a:lnTo>
                  <a:pt x="45533" y="73267"/>
                </a:lnTo>
                <a:cubicBezTo>
                  <a:pt x="44333" y="72067"/>
                  <a:pt x="43733" y="70556"/>
                  <a:pt x="43733" y="68733"/>
                </a:cubicBezTo>
                <a:lnTo>
                  <a:pt x="43733" y="6873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8" name="el-1791615519718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91615519722-8"/>
          <p:cNvSpPr txBox="1"/>
          <p:nvPr/>
        </p:nvSpPr>
        <p:spPr>
          <a:xfrm>
            <a:off x="400050" y="148233"/>
            <a:ext cx="201377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14630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写作层面的高频"硬伤"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0" name="el-1791615519753-27"/>
          <p:cNvSpPr txBox="1"/>
          <p:nvPr/>
        </p:nvSpPr>
        <p:spPr>
          <a:xfrm>
            <a:off x="418909" y="1540371"/>
            <a:ext cx="49091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1</a:t>
            </a:r>
            <a:endParaRPr sz="1010" b="1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1" name="el-1791615519754-29"/>
          <p:cNvSpPr txBox="1"/>
          <p:nvPr/>
        </p:nvSpPr>
        <p:spPr>
          <a:xfrm>
            <a:off x="850106" y="1529655"/>
            <a:ext cx="86296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文种硬伤</a:t>
            </a:r>
            <a:endParaRPr sz="135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2" name="el-1791615519782-36"/>
          <p:cNvSpPr txBox="1"/>
          <p:nvPr/>
        </p:nvSpPr>
        <p:spPr>
          <a:xfrm>
            <a:off x="721519" y="1986855"/>
            <a:ext cx="1498616" cy="1831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文种混用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——请示当报告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615519783-37"/>
          <p:cNvSpPr txBox="1"/>
          <p:nvPr/>
        </p:nvSpPr>
        <p:spPr>
          <a:xfrm>
            <a:off x="721519" y="2255751"/>
            <a:ext cx="1620060" cy="1831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越级行文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——绕过直接上级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615519784-38"/>
          <p:cNvSpPr txBox="1"/>
          <p:nvPr/>
        </p:nvSpPr>
        <p:spPr>
          <a:xfrm>
            <a:off x="721519" y="2524646"/>
            <a:ext cx="1377172" cy="1831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多头主送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——一文多送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615519738-18"/>
          <p:cNvSpPr txBox="1"/>
          <p:nvPr/>
        </p:nvSpPr>
        <p:spPr>
          <a:xfrm>
            <a:off x="642938" y="3055293"/>
            <a:ext cx="243673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63195" algn="l">
              <a:lnSpc>
                <a:spcPct val="100000"/>
              </a:lnSpc>
            </a:pPr>
            <a:r>
              <a:rPr sz="84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案例：</a:t>
            </a:r>
            <a:r>
              <a:rPr sz="84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"请示报告"连用、把报告当请示</a:t>
            </a:r>
            <a:endParaRPr sz="84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615519755-30"/>
          <p:cNvSpPr txBox="1"/>
          <p:nvPr/>
        </p:nvSpPr>
        <p:spPr>
          <a:xfrm>
            <a:off x="3247835" y="1540371"/>
            <a:ext cx="49091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2</a:t>
            </a:r>
            <a:endParaRPr sz="1010" b="1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7" name="el-1791615519757-32"/>
          <p:cNvSpPr txBox="1"/>
          <p:nvPr/>
        </p:nvSpPr>
        <p:spPr>
          <a:xfrm>
            <a:off x="3679031" y="1529655"/>
            <a:ext cx="86296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标题硬伤</a:t>
            </a:r>
            <a:endParaRPr sz="135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8" name="el-1791615519784-39"/>
          <p:cNvSpPr txBox="1"/>
          <p:nvPr/>
        </p:nvSpPr>
        <p:spPr>
          <a:xfrm>
            <a:off x="3550444" y="1986855"/>
            <a:ext cx="1498616" cy="1831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标题冗长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——拖沓不精练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615519785-40"/>
          <p:cNvSpPr txBox="1"/>
          <p:nvPr/>
        </p:nvSpPr>
        <p:spPr>
          <a:xfrm>
            <a:off x="3550444" y="2255751"/>
            <a:ext cx="1377172" cy="1831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缺事由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——要素不完整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615519786-41"/>
          <p:cNvSpPr txBox="1"/>
          <p:nvPr/>
        </p:nvSpPr>
        <p:spPr>
          <a:xfrm>
            <a:off x="3550444" y="2524646"/>
            <a:ext cx="1377172" cy="1831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文种误置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——位置错位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615519787-42"/>
          <p:cNvSpPr txBox="1"/>
          <p:nvPr/>
        </p:nvSpPr>
        <p:spPr>
          <a:xfrm>
            <a:off x="3550444" y="2793541"/>
            <a:ext cx="1828028" cy="1831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标点不当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——书名号/逗号误用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615519740-20"/>
          <p:cNvSpPr txBox="1"/>
          <p:nvPr/>
        </p:nvSpPr>
        <p:spPr>
          <a:xfrm>
            <a:off x="3471863" y="3055293"/>
            <a:ext cx="236815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63195" algn="l">
              <a:lnSpc>
                <a:spcPct val="100000"/>
              </a:lnSpc>
            </a:pPr>
            <a:r>
              <a:rPr sz="84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要点：</a:t>
            </a:r>
            <a:r>
              <a:rPr sz="84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标题要素齐、事由清、文种准</a:t>
            </a:r>
            <a:endParaRPr sz="84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615519757-33"/>
          <p:cNvSpPr txBox="1"/>
          <p:nvPr/>
        </p:nvSpPr>
        <p:spPr>
          <a:xfrm>
            <a:off x="6076760" y="1540371"/>
            <a:ext cx="49091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3</a:t>
            </a:r>
            <a:endParaRPr sz="1010" b="1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4" name="el-1791615519759-35"/>
          <p:cNvSpPr txBox="1"/>
          <p:nvPr/>
        </p:nvSpPr>
        <p:spPr>
          <a:xfrm>
            <a:off x="6507956" y="1529655"/>
            <a:ext cx="86296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语言硬伤</a:t>
            </a:r>
            <a:endParaRPr sz="135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5" name="el-1791615519788-43"/>
          <p:cNvSpPr txBox="1"/>
          <p:nvPr/>
        </p:nvSpPr>
        <p:spPr>
          <a:xfrm>
            <a:off x="6379369" y="1986855"/>
            <a:ext cx="1620060" cy="1831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冗长空泛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——空话套话连篇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615519789-44"/>
          <p:cNvSpPr txBox="1"/>
          <p:nvPr/>
        </p:nvSpPr>
        <p:spPr>
          <a:xfrm>
            <a:off x="6379369" y="2255751"/>
            <a:ext cx="1377172" cy="1831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逻辑不清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——层次混乱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615519789-45"/>
          <p:cNvSpPr txBox="1"/>
          <p:nvPr/>
        </p:nvSpPr>
        <p:spPr>
          <a:xfrm>
            <a:off x="6379369" y="2524646"/>
            <a:ext cx="1498616" cy="1831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表述不精准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——含糊其辞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el-1791615519742-22"/>
          <p:cNvSpPr txBox="1"/>
          <p:nvPr/>
        </p:nvSpPr>
        <p:spPr>
          <a:xfrm>
            <a:off x="6300788" y="3055293"/>
            <a:ext cx="243673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63195" algn="l">
              <a:lnSpc>
                <a:spcPct val="100000"/>
              </a:lnSpc>
            </a:pPr>
            <a:r>
              <a:rPr sz="84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通病：</a:t>
            </a:r>
            <a:r>
              <a:rPr sz="84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照搬照抄、"大而空"、缺乏针对性</a:t>
            </a:r>
            <a:endParaRPr sz="84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el-1791615519729-11"/>
          <p:cNvSpPr txBox="1"/>
          <p:nvPr/>
        </p:nvSpPr>
        <p:spPr>
          <a:xfrm>
            <a:off x="800100" y="3669655"/>
            <a:ext cx="5531633" cy="187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警示：</a:t>
            </a: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照搬照抄、内容"大而空"、缺乏针对性 —— 是基层公文的突出通病，务必逐项自查。</a:t>
            </a:r>
            <a:endParaRPr sz="101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el-1791615519721-6"/>
          <p:cNvSpPr txBox="1"/>
          <p:nvPr/>
        </p:nvSpPr>
        <p:spPr>
          <a:xfrm>
            <a:off x="400050" y="4893469"/>
            <a:ext cx="18325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el-1791615519722-7"/>
          <p:cNvSpPr txBox="1"/>
          <p:nvPr/>
        </p:nvSpPr>
        <p:spPr>
          <a:xfrm>
            <a:off x="8423709" y="4904184"/>
            <a:ext cx="6142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14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615519800-3"/>
          <p:cNvSpPr/>
          <p:nvPr/>
        </p:nvSpPr>
        <p:spPr>
          <a:xfrm rot="480000">
            <a:off x="7288753" y="512501"/>
            <a:ext cx="1428750" cy="1428750"/>
          </a:xfrm>
          <a:prstGeom prst="roundRect">
            <a:avLst>
              <a:gd name="adj" fmla="val 5333"/>
            </a:avLst>
          </a:prstGeom>
          <a:noFill/>
          <a:ln w="14288" algn="in">
            <a:solidFill>
              <a:srgbClr val="C0392B">
                <a:alpha val="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615519800-4"/>
          <p:cNvSpPr/>
          <p:nvPr/>
        </p:nvSpPr>
        <p:spPr>
          <a:xfrm>
            <a:off x="428625" y="4143375"/>
            <a:ext cx="571500" cy="571500"/>
          </a:xfrm>
          <a:prstGeom prst="ellipse">
            <a:avLst/>
          </a:prstGeom>
          <a:solidFill>
            <a:srgbClr val="1F4E79">
              <a:alpha val="3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61551979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5F0"/>
              </a:gs>
              <a:gs pos="100000">
                <a:srgbClr val="F7F5F0"/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5" name="el-1791615519802-5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615520010-70"/>
          <p:cNvSpPr/>
          <p:nvPr/>
        </p:nvSpPr>
        <p:spPr>
          <a:xfrm>
            <a:off x="404055" y="198616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615520015-72"/>
          <p:cNvSpPr/>
          <p:nvPr/>
        </p:nvSpPr>
        <p:spPr>
          <a:xfrm>
            <a:off x="2190452" y="1773436"/>
            <a:ext cx="56257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4600"/>
                </a:moveTo>
                <a:lnTo>
                  <a:pt x="94500" y="44600"/>
                </a:lnTo>
                <a:cubicBezTo>
                  <a:pt x="97167" y="46333"/>
                  <a:pt x="98500" y="48333"/>
                  <a:pt x="98500" y="50600"/>
                </a:cubicBezTo>
                <a:lnTo>
                  <a:pt x="98500" y="50600"/>
                </a:lnTo>
                <a:lnTo>
                  <a:pt x="98500" y="50600"/>
                </a:lnTo>
                <a:cubicBezTo>
                  <a:pt x="98500" y="52933"/>
                  <a:pt x="97167" y="54967"/>
                  <a:pt x="94500" y="56700"/>
                </a:cubicBezTo>
                <a:lnTo>
                  <a:pt x="94500" y="56700"/>
                </a:lnTo>
                <a:lnTo>
                  <a:pt x="24167" y="98900"/>
                </a:lnTo>
                <a:cubicBezTo>
                  <a:pt x="21278" y="100500"/>
                  <a:pt x="17889" y="101300"/>
                  <a:pt x="14000" y="101300"/>
                </a:cubicBezTo>
                <a:lnTo>
                  <a:pt x="14000" y="101300"/>
                </a:lnTo>
                <a:cubicBezTo>
                  <a:pt x="10222" y="101300"/>
                  <a:pt x="6889" y="100500"/>
                  <a:pt x="4000" y="98900"/>
                </a:cubicBezTo>
                <a:lnTo>
                  <a:pt x="4000" y="98900"/>
                </a:lnTo>
                <a:cubicBezTo>
                  <a:pt x="1333" y="97100"/>
                  <a:pt x="0" y="95067"/>
                  <a:pt x="0" y="92800"/>
                </a:cubicBezTo>
                <a:lnTo>
                  <a:pt x="0" y="92800"/>
                </a:lnTo>
                <a:cubicBezTo>
                  <a:pt x="0" y="90533"/>
                  <a:pt x="1333" y="88500"/>
                  <a:pt x="4000" y="86700"/>
                </a:cubicBezTo>
                <a:lnTo>
                  <a:pt x="4000" y="86700"/>
                </a:lnTo>
                <a:lnTo>
                  <a:pt x="64667" y="50600"/>
                </a:lnTo>
                <a:lnTo>
                  <a:pt x="4000" y="14500"/>
                </a:lnTo>
                <a:cubicBezTo>
                  <a:pt x="1333" y="12767"/>
                  <a:pt x="0" y="10733"/>
                  <a:pt x="0" y="8400"/>
                </a:cubicBezTo>
                <a:lnTo>
                  <a:pt x="0" y="8400"/>
                </a:lnTo>
                <a:cubicBezTo>
                  <a:pt x="0" y="6133"/>
                  <a:pt x="1333" y="4133"/>
                  <a:pt x="4000" y="2400"/>
                </a:cubicBezTo>
                <a:lnTo>
                  <a:pt x="4000" y="2400"/>
                </a:lnTo>
                <a:cubicBezTo>
                  <a:pt x="6889" y="800"/>
                  <a:pt x="10222" y="0"/>
                  <a:pt x="14000" y="0"/>
                </a:cubicBezTo>
                <a:lnTo>
                  <a:pt x="14000" y="0"/>
                </a:lnTo>
                <a:cubicBezTo>
                  <a:pt x="17889" y="0"/>
                  <a:pt x="21278" y="800"/>
                  <a:pt x="24167" y="2400"/>
                </a:cubicBezTo>
                <a:lnTo>
                  <a:pt x="24167" y="2400"/>
                </a:lnTo>
                <a:lnTo>
                  <a:pt x="94500" y="446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615520016-73"/>
          <p:cNvSpPr/>
          <p:nvPr/>
        </p:nvSpPr>
        <p:spPr>
          <a:xfrm>
            <a:off x="4567870" y="1773436"/>
            <a:ext cx="56257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4600"/>
                </a:moveTo>
                <a:lnTo>
                  <a:pt x="94500" y="44600"/>
                </a:lnTo>
                <a:cubicBezTo>
                  <a:pt x="97167" y="46333"/>
                  <a:pt x="98500" y="48333"/>
                  <a:pt x="98500" y="50600"/>
                </a:cubicBezTo>
                <a:lnTo>
                  <a:pt x="98500" y="50600"/>
                </a:lnTo>
                <a:lnTo>
                  <a:pt x="98500" y="50600"/>
                </a:lnTo>
                <a:cubicBezTo>
                  <a:pt x="98500" y="52933"/>
                  <a:pt x="97167" y="54967"/>
                  <a:pt x="94500" y="56700"/>
                </a:cubicBezTo>
                <a:lnTo>
                  <a:pt x="94500" y="56700"/>
                </a:lnTo>
                <a:lnTo>
                  <a:pt x="24167" y="98900"/>
                </a:lnTo>
                <a:cubicBezTo>
                  <a:pt x="21278" y="100500"/>
                  <a:pt x="17889" y="101300"/>
                  <a:pt x="14000" y="101300"/>
                </a:cubicBezTo>
                <a:lnTo>
                  <a:pt x="14000" y="101300"/>
                </a:lnTo>
                <a:cubicBezTo>
                  <a:pt x="10222" y="101300"/>
                  <a:pt x="6889" y="100500"/>
                  <a:pt x="4000" y="98900"/>
                </a:cubicBezTo>
                <a:lnTo>
                  <a:pt x="4000" y="98900"/>
                </a:lnTo>
                <a:cubicBezTo>
                  <a:pt x="1333" y="97100"/>
                  <a:pt x="0" y="95067"/>
                  <a:pt x="0" y="92800"/>
                </a:cubicBezTo>
                <a:lnTo>
                  <a:pt x="0" y="92800"/>
                </a:lnTo>
                <a:cubicBezTo>
                  <a:pt x="0" y="90533"/>
                  <a:pt x="1333" y="88500"/>
                  <a:pt x="4000" y="86700"/>
                </a:cubicBezTo>
                <a:lnTo>
                  <a:pt x="4000" y="86700"/>
                </a:lnTo>
                <a:lnTo>
                  <a:pt x="64667" y="50600"/>
                </a:lnTo>
                <a:lnTo>
                  <a:pt x="4000" y="14500"/>
                </a:lnTo>
                <a:cubicBezTo>
                  <a:pt x="1333" y="12767"/>
                  <a:pt x="0" y="10733"/>
                  <a:pt x="0" y="8400"/>
                </a:cubicBezTo>
                <a:lnTo>
                  <a:pt x="0" y="8400"/>
                </a:lnTo>
                <a:cubicBezTo>
                  <a:pt x="0" y="6133"/>
                  <a:pt x="1333" y="4133"/>
                  <a:pt x="4000" y="2400"/>
                </a:cubicBezTo>
                <a:lnTo>
                  <a:pt x="4000" y="2400"/>
                </a:lnTo>
                <a:cubicBezTo>
                  <a:pt x="6889" y="800"/>
                  <a:pt x="10222" y="0"/>
                  <a:pt x="14000" y="0"/>
                </a:cubicBezTo>
                <a:lnTo>
                  <a:pt x="14000" y="0"/>
                </a:lnTo>
                <a:cubicBezTo>
                  <a:pt x="17889" y="0"/>
                  <a:pt x="21278" y="800"/>
                  <a:pt x="24167" y="2400"/>
                </a:cubicBezTo>
                <a:lnTo>
                  <a:pt x="24167" y="2400"/>
                </a:lnTo>
                <a:lnTo>
                  <a:pt x="94500" y="446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615520021-74"/>
          <p:cNvSpPr/>
          <p:nvPr/>
        </p:nvSpPr>
        <p:spPr>
          <a:xfrm>
            <a:off x="6658645" y="1773436"/>
            <a:ext cx="56257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500" y="44600"/>
                </a:moveTo>
                <a:lnTo>
                  <a:pt x="94500" y="44600"/>
                </a:lnTo>
                <a:cubicBezTo>
                  <a:pt x="97167" y="46333"/>
                  <a:pt x="98500" y="48333"/>
                  <a:pt x="98500" y="50600"/>
                </a:cubicBezTo>
                <a:lnTo>
                  <a:pt x="98500" y="50600"/>
                </a:lnTo>
                <a:lnTo>
                  <a:pt x="98500" y="50600"/>
                </a:lnTo>
                <a:cubicBezTo>
                  <a:pt x="98500" y="52933"/>
                  <a:pt x="97167" y="54967"/>
                  <a:pt x="94500" y="56700"/>
                </a:cubicBezTo>
                <a:lnTo>
                  <a:pt x="94500" y="56700"/>
                </a:lnTo>
                <a:lnTo>
                  <a:pt x="24167" y="98900"/>
                </a:lnTo>
                <a:cubicBezTo>
                  <a:pt x="21278" y="100500"/>
                  <a:pt x="17889" y="101300"/>
                  <a:pt x="14000" y="101300"/>
                </a:cubicBezTo>
                <a:lnTo>
                  <a:pt x="14000" y="101300"/>
                </a:lnTo>
                <a:cubicBezTo>
                  <a:pt x="10222" y="101300"/>
                  <a:pt x="6889" y="100500"/>
                  <a:pt x="4000" y="98900"/>
                </a:cubicBezTo>
                <a:lnTo>
                  <a:pt x="4000" y="98900"/>
                </a:lnTo>
                <a:cubicBezTo>
                  <a:pt x="1333" y="97100"/>
                  <a:pt x="0" y="95067"/>
                  <a:pt x="0" y="92800"/>
                </a:cubicBezTo>
                <a:lnTo>
                  <a:pt x="0" y="92800"/>
                </a:lnTo>
                <a:cubicBezTo>
                  <a:pt x="0" y="90533"/>
                  <a:pt x="1333" y="88500"/>
                  <a:pt x="4000" y="86700"/>
                </a:cubicBezTo>
                <a:lnTo>
                  <a:pt x="4000" y="86700"/>
                </a:lnTo>
                <a:lnTo>
                  <a:pt x="64667" y="50600"/>
                </a:lnTo>
                <a:lnTo>
                  <a:pt x="4000" y="14500"/>
                </a:lnTo>
                <a:cubicBezTo>
                  <a:pt x="1333" y="12767"/>
                  <a:pt x="0" y="10733"/>
                  <a:pt x="0" y="8400"/>
                </a:cubicBezTo>
                <a:lnTo>
                  <a:pt x="0" y="8400"/>
                </a:lnTo>
                <a:cubicBezTo>
                  <a:pt x="0" y="6133"/>
                  <a:pt x="1333" y="4133"/>
                  <a:pt x="4000" y="2400"/>
                </a:cubicBezTo>
                <a:lnTo>
                  <a:pt x="4000" y="2400"/>
                </a:lnTo>
                <a:cubicBezTo>
                  <a:pt x="6889" y="800"/>
                  <a:pt x="10222" y="0"/>
                  <a:pt x="14000" y="0"/>
                </a:cubicBezTo>
                <a:lnTo>
                  <a:pt x="14000" y="0"/>
                </a:lnTo>
                <a:cubicBezTo>
                  <a:pt x="17889" y="0"/>
                  <a:pt x="21278" y="800"/>
                  <a:pt x="24167" y="2400"/>
                </a:cubicBezTo>
                <a:lnTo>
                  <a:pt x="24167" y="2400"/>
                </a:lnTo>
                <a:lnTo>
                  <a:pt x="94500" y="446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615519818-16"/>
          <p:cNvSpPr/>
          <p:nvPr/>
        </p:nvSpPr>
        <p:spPr>
          <a:xfrm>
            <a:off x="400050" y="2503884"/>
            <a:ext cx="2686050" cy="9822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1" name="el-1791615519823-19"/>
          <p:cNvCxnSpPr/>
          <p:nvPr/>
        </p:nvCxnSpPr>
        <p:spPr>
          <a:xfrm>
            <a:off x="400050" y="2514600"/>
            <a:ext cx="2686050" cy="914"/>
          </a:xfrm>
          <a:prstGeom prst="line">
            <a:avLst/>
          </a:prstGeom>
          <a:ln w="21431" cap="flat">
            <a:solidFill>
              <a:srgbClr val="1F4E7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615520022-75"/>
          <p:cNvSpPr/>
          <p:nvPr/>
        </p:nvSpPr>
        <p:spPr>
          <a:xfrm>
            <a:off x="550069" y="2639616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071"/>
                </a:moveTo>
                <a:lnTo>
                  <a:pt x="0" y="12071"/>
                </a:lnTo>
                <a:cubicBezTo>
                  <a:pt x="133" y="8690"/>
                  <a:pt x="1244" y="5857"/>
                  <a:pt x="3333" y="3571"/>
                </a:cubicBezTo>
                <a:lnTo>
                  <a:pt x="3333" y="3571"/>
                </a:lnTo>
                <a:lnTo>
                  <a:pt x="3333" y="3571"/>
                </a:lnTo>
                <a:cubicBezTo>
                  <a:pt x="5467" y="1333"/>
                  <a:pt x="8111" y="143"/>
                  <a:pt x="11267" y="0"/>
                </a:cubicBezTo>
                <a:lnTo>
                  <a:pt x="11267" y="0"/>
                </a:lnTo>
                <a:lnTo>
                  <a:pt x="39400" y="0"/>
                </a:lnTo>
                <a:lnTo>
                  <a:pt x="39400" y="24143"/>
                </a:lnTo>
                <a:cubicBezTo>
                  <a:pt x="39400" y="25857"/>
                  <a:pt x="39911" y="27286"/>
                  <a:pt x="40933" y="28429"/>
                </a:cubicBezTo>
                <a:lnTo>
                  <a:pt x="40933" y="28429"/>
                </a:lnTo>
                <a:cubicBezTo>
                  <a:pt x="42000" y="29571"/>
                  <a:pt x="43356" y="30143"/>
                  <a:pt x="45000" y="30143"/>
                </a:cubicBezTo>
                <a:lnTo>
                  <a:pt x="45000" y="30143"/>
                </a:lnTo>
                <a:lnTo>
                  <a:pt x="67533" y="30143"/>
                </a:lnTo>
                <a:lnTo>
                  <a:pt x="67533" y="53857"/>
                </a:lnTo>
                <a:lnTo>
                  <a:pt x="52200" y="70214"/>
                </a:lnTo>
                <a:cubicBezTo>
                  <a:pt x="50467" y="72119"/>
                  <a:pt x="49244" y="74452"/>
                  <a:pt x="48533" y="77214"/>
                </a:cubicBezTo>
                <a:lnTo>
                  <a:pt x="48533" y="77214"/>
                </a:lnTo>
                <a:lnTo>
                  <a:pt x="45333" y="91357"/>
                </a:lnTo>
                <a:cubicBezTo>
                  <a:pt x="44889" y="93119"/>
                  <a:pt x="44956" y="94810"/>
                  <a:pt x="45533" y="96429"/>
                </a:cubicBezTo>
                <a:lnTo>
                  <a:pt x="45533" y="96429"/>
                </a:lnTo>
                <a:lnTo>
                  <a:pt x="11267" y="96429"/>
                </a:lnTo>
                <a:cubicBezTo>
                  <a:pt x="8111" y="96286"/>
                  <a:pt x="5467" y="95095"/>
                  <a:pt x="3333" y="92857"/>
                </a:cubicBezTo>
                <a:lnTo>
                  <a:pt x="3333" y="92857"/>
                </a:lnTo>
                <a:cubicBezTo>
                  <a:pt x="1244" y="90571"/>
                  <a:pt x="133" y="87738"/>
                  <a:pt x="0" y="84357"/>
                </a:cubicBezTo>
                <a:lnTo>
                  <a:pt x="0" y="84357"/>
                </a:lnTo>
                <a:lnTo>
                  <a:pt x="0" y="12071"/>
                </a:lnTo>
                <a:moveTo>
                  <a:pt x="67533" y="24143"/>
                </a:moveTo>
                <a:lnTo>
                  <a:pt x="67533" y="24143"/>
                </a:lnTo>
                <a:lnTo>
                  <a:pt x="45000" y="24143"/>
                </a:lnTo>
                <a:lnTo>
                  <a:pt x="45000" y="0"/>
                </a:lnTo>
                <a:lnTo>
                  <a:pt x="67533" y="24143"/>
                </a:lnTo>
                <a:moveTo>
                  <a:pt x="96667" y="44429"/>
                </a:moveTo>
                <a:lnTo>
                  <a:pt x="96667" y="44429"/>
                </a:lnTo>
                <a:lnTo>
                  <a:pt x="99133" y="47071"/>
                </a:lnTo>
                <a:cubicBezTo>
                  <a:pt x="100556" y="48595"/>
                  <a:pt x="101267" y="50357"/>
                  <a:pt x="101267" y="52357"/>
                </a:cubicBezTo>
                <a:lnTo>
                  <a:pt x="101267" y="52357"/>
                </a:lnTo>
                <a:cubicBezTo>
                  <a:pt x="101267" y="54357"/>
                  <a:pt x="100556" y="56167"/>
                  <a:pt x="99133" y="57786"/>
                </a:cubicBezTo>
                <a:lnTo>
                  <a:pt x="99133" y="57786"/>
                </a:lnTo>
                <a:lnTo>
                  <a:pt x="94067" y="63286"/>
                </a:lnTo>
                <a:lnTo>
                  <a:pt x="81533" y="49929"/>
                </a:lnTo>
                <a:lnTo>
                  <a:pt x="86667" y="44429"/>
                </a:lnTo>
                <a:cubicBezTo>
                  <a:pt x="88178" y="42952"/>
                  <a:pt x="89822" y="42214"/>
                  <a:pt x="91600" y="42214"/>
                </a:cubicBezTo>
                <a:lnTo>
                  <a:pt x="91600" y="42214"/>
                </a:lnTo>
                <a:cubicBezTo>
                  <a:pt x="93467" y="42214"/>
                  <a:pt x="95156" y="42952"/>
                  <a:pt x="96667" y="44429"/>
                </a:cubicBezTo>
                <a:lnTo>
                  <a:pt x="96667" y="44429"/>
                </a:lnTo>
                <a:moveTo>
                  <a:pt x="54867" y="78571"/>
                </a:moveTo>
                <a:lnTo>
                  <a:pt x="54867" y="78571"/>
                </a:lnTo>
                <a:lnTo>
                  <a:pt x="77533" y="54214"/>
                </a:lnTo>
                <a:lnTo>
                  <a:pt x="90000" y="67643"/>
                </a:lnTo>
                <a:lnTo>
                  <a:pt x="67333" y="91929"/>
                </a:lnTo>
                <a:cubicBezTo>
                  <a:pt x="66622" y="92690"/>
                  <a:pt x="65733" y="93190"/>
                  <a:pt x="64667" y="93429"/>
                </a:cubicBezTo>
                <a:lnTo>
                  <a:pt x="64667" y="93429"/>
                </a:lnTo>
                <a:lnTo>
                  <a:pt x="54133" y="96214"/>
                </a:lnTo>
                <a:cubicBezTo>
                  <a:pt x="53067" y="96500"/>
                  <a:pt x="52200" y="96262"/>
                  <a:pt x="51533" y="95500"/>
                </a:cubicBezTo>
                <a:lnTo>
                  <a:pt x="51533" y="95500"/>
                </a:lnTo>
                <a:cubicBezTo>
                  <a:pt x="50822" y="94738"/>
                  <a:pt x="50511" y="93786"/>
                  <a:pt x="50600" y="92643"/>
                </a:cubicBezTo>
                <a:lnTo>
                  <a:pt x="50600" y="92643"/>
                </a:lnTo>
                <a:lnTo>
                  <a:pt x="53267" y="81357"/>
                </a:lnTo>
                <a:cubicBezTo>
                  <a:pt x="53622" y="80214"/>
                  <a:pt x="54156" y="79286"/>
                  <a:pt x="54867" y="78571"/>
                </a:cubicBezTo>
                <a:lnTo>
                  <a:pt x="54867" y="78571"/>
                </a:lnTo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615519819-17"/>
          <p:cNvSpPr/>
          <p:nvPr/>
        </p:nvSpPr>
        <p:spPr>
          <a:xfrm>
            <a:off x="3228975" y="2503884"/>
            <a:ext cx="2686050" cy="9822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4" name="el-1791615519824-20"/>
          <p:cNvCxnSpPr/>
          <p:nvPr/>
        </p:nvCxnSpPr>
        <p:spPr>
          <a:xfrm>
            <a:off x="3228975" y="2514600"/>
            <a:ext cx="2686050" cy="914"/>
          </a:xfrm>
          <a:prstGeom prst="line">
            <a:avLst/>
          </a:prstGeom>
          <a:ln w="21431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615520023-76"/>
          <p:cNvSpPr/>
          <p:nvPr/>
        </p:nvSpPr>
        <p:spPr>
          <a:xfrm>
            <a:off x="3378994" y="2647652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51119" y="167"/>
                  <a:pt x="53310" y="1639"/>
                  <a:pt x="54786" y="4417"/>
                </a:cubicBezTo>
                <a:lnTo>
                  <a:pt x="54786" y="4417"/>
                </a:lnTo>
                <a:lnTo>
                  <a:pt x="95500" y="85250"/>
                </a:lnTo>
                <a:cubicBezTo>
                  <a:pt x="96738" y="88194"/>
                  <a:pt x="96738" y="91139"/>
                  <a:pt x="95500" y="94083"/>
                </a:cubicBezTo>
                <a:lnTo>
                  <a:pt x="95500" y="94083"/>
                </a:lnTo>
                <a:cubicBezTo>
                  <a:pt x="93976" y="96861"/>
                  <a:pt x="91786" y="98306"/>
                  <a:pt x="88929" y="98417"/>
                </a:cubicBezTo>
                <a:lnTo>
                  <a:pt x="88929" y="98417"/>
                </a:lnTo>
                <a:lnTo>
                  <a:pt x="7500" y="98417"/>
                </a:lnTo>
                <a:cubicBezTo>
                  <a:pt x="4643" y="98306"/>
                  <a:pt x="2452" y="96861"/>
                  <a:pt x="929" y="94083"/>
                </a:cubicBezTo>
                <a:lnTo>
                  <a:pt x="929" y="94083"/>
                </a:lnTo>
                <a:cubicBezTo>
                  <a:pt x="-310" y="91139"/>
                  <a:pt x="-310" y="88194"/>
                  <a:pt x="929" y="85250"/>
                </a:cubicBezTo>
                <a:lnTo>
                  <a:pt x="929" y="85250"/>
                </a:lnTo>
                <a:lnTo>
                  <a:pt x="41786" y="4417"/>
                </a:lnTo>
                <a:cubicBezTo>
                  <a:pt x="43310" y="1639"/>
                  <a:pt x="45452" y="167"/>
                  <a:pt x="48214" y="0"/>
                </a:cubicBezTo>
                <a:lnTo>
                  <a:pt x="48214" y="0"/>
                </a:lnTo>
                <a:moveTo>
                  <a:pt x="48214" y="28167"/>
                </a:moveTo>
                <a:lnTo>
                  <a:pt x="48214" y="28167"/>
                </a:lnTo>
                <a:cubicBezTo>
                  <a:pt x="45452" y="28444"/>
                  <a:pt x="43952" y="30194"/>
                  <a:pt x="43714" y="33417"/>
                </a:cubicBezTo>
                <a:lnTo>
                  <a:pt x="43714" y="33417"/>
                </a:lnTo>
                <a:lnTo>
                  <a:pt x="43714" y="58000"/>
                </a:lnTo>
                <a:cubicBezTo>
                  <a:pt x="43952" y="61222"/>
                  <a:pt x="45452" y="62972"/>
                  <a:pt x="48214" y="63250"/>
                </a:cubicBezTo>
                <a:lnTo>
                  <a:pt x="48214" y="63250"/>
                </a:lnTo>
                <a:cubicBezTo>
                  <a:pt x="50976" y="62972"/>
                  <a:pt x="52476" y="61222"/>
                  <a:pt x="52714" y="58000"/>
                </a:cubicBezTo>
                <a:lnTo>
                  <a:pt x="52714" y="58000"/>
                </a:lnTo>
                <a:lnTo>
                  <a:pt x="52714" y="33417"/>
                </a:lnTo>
                <a:cubicBezTo>
                  <a:pt x="52476" y="30194"/>
                  <a:pt x="50976" y="28444"/>
                  <a:pt x="48214" y="28167"/>
                </a:cubicBezTo>
                <a:lnTo>
                  <a:pt x="48214" y="28167"/>
                </a:lnTo>
                <a:moveTo>
                  <a:pt x="54214" y="77333"/>
                </a:moveTo>
                <a:lnTo>
                  <a:pt x="54214" y="77333"/>
                </a:lnTo>
                <a:cubicBezTo>
                  <a:pt x="54214" y="75278"/>
                  <a:pt x="53667" y="73583"/>
                  <a:pt x="52571" y="72250"/>
                </a:cubicBezTo>
                <a:lnTo>
                  <a:pt x="52571" y="72250"/>
                </a:lnTo>
                <a:lnTo>
                  <a:pt x="52571" y="72250"/>
                </a:lnTo>
                <a:cubicBezTo>
                  <a:pt x="51429" y="70972"/>
                  <a:pt x="49976" y="70333"/>
                  <a:pt x="48214" y="70333"/>
                </a:cubicBezTo>
                <a:lnTo>
                  <a:pt x="48214" y="70333"/>
                </a:lnTo>
                <a:cubicBezTo>
                  <a:pt x="46452" y="70333"/>
                  <a:pt x="45000" y="70972"/>
                  <a:pt x="43857" y="72250"/>
                </a:cubicBezTo>
                <a:lnTo>
                  <a:pt x="43857" y="72250"/>
                </a:lnTo>
                <a:cubicBezTo>
                  <a:pt x="42762" y="73583"/>
                  <a:pt x="42214" y="75278"/>
                  <a:pt x="42214" y="77333"/>
                </a:cubicBezTo>
                <a:lnTo>
                  <a:pt x="42214" y="77333"/>
                </a:lnTo>
                <a:cubicBezTo>
                  <a:pt x="42214" y="79389"/>
                  <a:pt x="42762" y="81083"/>
                  <a:pt x="43857" y="82417"/>
                </a:cubicBezTo>
                <a:lnTo>
                  <a:pt x="43857" y="82417"/>
                </a:lnTo>
                <a:cubicBezTo>
                  <a:pt x="45000" y="83750"/>
                  <a:pt x="46452" y="84417"/>
                  <a:pt x="48214" y="84417"/>
                </a:cubicBezTo>
                <a:lnTo>
                  <a:pt x="48214" y="84417"/>
                </a:lnTo>
                <a:cubicBezTo>
                  <a:pt x="49976" y="84417"/>
                  <a:pt x="51429" y="83750"/>
                  <a:pt x="52571" y="82417"/>
                </a:cubicBezTo>
                <a:lnTo>
                  <a:pt x="52571" y="82417"/>
                </a:lnTo>
                <a:cubicBezTo>
                  <a:pt x="53667" y="81083"/>
                  <a:pt x="54214" y="79389"/>
                  <a:pt x="54214" y="77333"/>
                </a:cubicBezTo>
                <a:lnTo>
                  <a:pt x="54214" y="7733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615519819-18"/>
          <p:cNvSpPr/>
          <p:nvPr/>
        </p:nvSpPr>
        <p:spPr>
          <a:xfrm>
            <a:off x="6057900" y="2503884"/>
            <a:ext cx="2686050" cy="9822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615519824-21"/>
          <p:cNvCxnSpPr/>
          <p:nvPr/>
        </p:nvCxnSpPr>
        <p:spPr>
          <a:xfrm>
            <a:off x="6057900" y="2514600"/>
            <a:ext cx="2686050" cy="914"/>
          </a:xfrm>
          <a:prstGeom prst="line">
            <a:avLst/>
          </a:prstGeom>
          <a:ln w="21431" cap="flat">
            <a:solidFill>
              <a:srgbClr val="1F4E7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615520025-77"/>
          <p:cNvSpPr/>
          <p:nvPr/>
        </p:nvSpPr>
        <p:spPr>
          <a:xfrm>
            <a:off x="6207919" y="2639616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600" y="0"/>
                </a:moveTo>
                <a:lnTo>
                  <a:pt x="50600" y="0"/>
                </a:lnTo>
                <a:cubicBezTo>
                  <a:pt x="45000" y="143"/>
                  <a:pt x="40100" y="1262"/>
                  <a:pt x="35900" y="3357"/>
                </a:cubicBezTo>
                <a:lnTo>
                  <a:pt x="35900" y="3357"/>
                </a:lnTo>
                <a:lnTo>
                  <a:pt x="35900" y="3357"/>
                </a:lnTo>
                <a:cubicBezTo>
                  <a:pt x="31633" y="5643"/>
                  <a:pt x="28633" y="8548"/>
                  <a:pt x="26900" y="12071"/>
                </a:cubicBezTo>
                <a:lnTo>
                  <a:pt x="26900" y="12071"/>
                </a:lnTo>
                <a:lnTo>
                  <a:pt x="16900" y="12071"/>
                </a:lnTo>
                <a:cubicBezTo>
                  <a:pt x="12167" y="12167"/>
                  <a:pt x="8200" y="13357"/>
                  <a:pt x="5000" y="15643"/>
                </a:cubicBezTo>
                <a:lnTo>
                  <a:pt x="5000" y="15643"/>
                </a:lnTo>
                <a:cubicBezTo>
                  <a:pt x="1867" y="17881"/>
                  <a:pt x="200" y="20714"/>
                  <a:pt x="0" y="24143"/>
                </a:cubicBezTo>
                <a:lnTo>
                  <a:pt x="0" y="24143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24143"/>
                </a:lnTo>
                <a:cubicBezTo>
                  <a:pt x="101100" y="20714"/>
                  <a:pt x="99400" y="17881"/>
                  <a:pt x="96200" y="15643"/>
                </a:cubicBezTo>
                <a:lnTo>
                  <a:pt x="96200" y="15643"/>
                </a:lnTo>
                <a:cubicBezTo>
                  <a:pt x="93067" y="13357"/>
                  <a:pt x="89133" y="12167"/>
                  <a:pt x="84400" y="12071"/>
                </a:cubicBezTo>
                <a:lnTo>
                  <a:pt x="84400" y="12071"/>
                </a:lnTo>
                <a:lnTo>
                  <a:pt x="74600" y="12071"/>
                </a:lnTo>
                <a:cubicBezTo>
                  <a:pt x="72667" y="8548"/>
                  <a:pt x="69600" y="5643"/>
                  <a:pt x="65400" y="3357"/>
                </a:cubicBezTo>
                <a:lnTo>
                  <a:pt x="65400" y="3357"/>
                </a:lnTo>
                <a:cubicBezTo>
                  <a:pt x="61200" y="1262"/>
                  <a:pt x="56267" y="143"/>
                  <a:pt x="50600" y="0"/>
                </a:cubicBezTo>
                <a:lnTo>
                  <a:pt x="50600" y="0"/>
                </a:lnTo>
                <a:moveTo>
                  <a:pt x="50600" y="12071"/>
                </a:moveTo>
                <a:lnTo>
                  <a:pt x="50600" y="12071"/>
                </a:lnTo>
                <a:cubicBezTo>
                  <a:pt x="53067" y="12071"/>
                  <a:pt x="55100" y="12619"/>
                  <a:pt x="56700" y="13714"/>
                </a:cubicBezTo>
                <a:lnTo>
                  <a:pt x="56700" y="13714"/>
                </a:lnTo>
                <a:lnTo>
                  <a:pt x="56700" y="13714"/>
                </a:lnTo>
                <a:cubicBezTo>
                  <a:pt x="58300" y="14857"/>
                  <a:pt x="59100" y="16310"/>
                  <a:pt x="59100" y="18071"/>
                </a:cubicBezTo>
                <a:lnTo>
                  <a:pt x="59100" y="18071"/>
                </a:lnTo>
                <a:cubicBezTo>
                  <a:pt x="59100" y="19833"/>
                  <a:pt x="58300" y="21286"/>
                  <a:pt x="56700" y="22429"/>
                </a:cubicBezTo>
                <a:lnTo>
                  <a:pt x="56700" y="22429"/>
                </a:lnTo>
                <a:cubicBezTo>
                  <a:pt x="55100" y="23571"/>
                  <a:pt x="53067" y="24143"/>
                  <a:pt x="50600" y="24143"/>
                </a:cubicBezTo>
                <a:lnTo>
                  <a:pt x="50600" y="24143"/>
                </a:lnTo>
                <a:cubicBezTo>
                  <a:pt x="48133" y="24143"/>
                  <a:pt x="46133" y="23571"/>
                  <a:pt x="44600" y="22429"/>
                </a:cubicBezTo>
                <a:lnTo>
                  <a:pt x="44600" y="22429"/>
                </a:lnTo>
                <a:cubicBezTo>
                  <a:pt x="43000" y="21286"/>
                  <a:pt x="42200" y="19833"/>
                  <a:pt x="42200" y="18071"/>
                </a:cubicBezTo>
                <a:lnTo>
                  <a:pt x="42200" y="18071"/>
                </a:lnTo>
                <a:cubicBezTo>
                  <a:pt x="42200" y="16310"/>
                  <a:pt x="43000" y="14857"/>
                  <a:pt x="44600" y="13714"/>
                </a:cubicBezTo>
                <a:lnTo>
                  <a:pt x="44600" y="13714"/>
                </a:lnTo>
                <a:cubicBezTo>
                  <a:pt x="46133" y="12619"/>
                  <a:pt x="48133" y="12071"/>
                  <a:pt x="50600" y="12071"/>
                </a:cubicBezTo>
                <a:lnTo>
                  <a:pt x="50600" y="12071"/>
                </a:lnTo>
                <a:moveTo>
                  <a:pt x="80400" y="51429"/>
                </a:moveTo>
                <a:lnTo>
                  <a:pt x="80400" y="51429"/>
                </a:lnTo>
                <a:lnTo>
                  <a:pt x="46700" y="75500"/>
                </a:lnTo>
                <a:cubicBezTo>
                  <a:pt x="43700" y="77262"/>
                  <a:pt x="40700" y="77262"/>
                  <a:pt x="37700" y="75500"/>
                </a:cubicBezTo>
                <a:lnTo>
                  <a:pt x="37700" y="75500"/>
                </a:lnTo>
                <a:lnTo>
                  <a:pt x="20800" y="63500"/>
                </a:lnTo>
                <a:cubicBezTo>
                  <a:pt x="18333" y="61357"/>
                  <a:pt x="18333" y="59214"/>
                  <a:pt x="20800" y="57071"/>
                </a:cubicBezTo>
                <a:lnTo>
                  <a:pt x="20800" y="57071"/>
                </a:lnTo>
                <a:cubicBezTo>
                  <a:pt x="23800" y="55310"/>
                  <a:pt x="26800" y="55310"/>
                  <a:pt x="29800" y="57071"/>
                </a:cubicBezTo>
                <a:lnTo>
                  <a:pt x="29800" y="57071"/>
                </a:lnTo>
                <a:lnTo>
                  <a:pt x="42200" y="65929"/>
                </a:lnTo>
                <a:lnTo>
                  <a:pt x="71500" y="45000"/>
                </a:lnTo>
                <a:cubicBezTo>
                  <a:pt x="74433" y="43238"/>
                  <a:pt x="77400" y="43238"/>
                  <a:pt x="80400" y="45000"/>
                </a:cubicBezTo>
                <a:lnTo>
                  <a:pt x="80400" y="45000"/>
                </a:lnTo>
                <a:cubicBezTo>
                  <a:pt x="82867" y="47143"/>
                  <a:pt x="82867" y="49286"/>
                  <a:pt x="80400" y="51429"/>
                </a:cubicBezTo>
                <a:lnTo>
                  <a:pt x="80400" y="51429"/>
                </a:lnTo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615519808-9"/>
          <p:cNvSpPr/>
          <p:nvPr/>
        </p:nvSpPr>
        <p:spPr>
          <a:xfrm>
            <a:off x="400050" y="3671888"/>
            <a:ext cx="8343900" cy="3607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0" name="el-1791615519809-10"/>
          <p:cNvCxnSpPr/>
          <p:nvPr/>
        </p:nvCxnSpPr>
        <p:spPr>
          <a:xfrm>
            <a:off x="414338" y="3671888"/>
            <a:ext cx="914" cy="360759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615520014-71"/>
          <p:cNvSpPr/>
          <p:nvPr/>
        </p:nvSpPr>
        <p:spPr>
          <a:xfrm>
            <a:off x="571500" y="3771900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71" y="1714"/>
                </a:moveTo>
                <a:lnTo>
                  <a:pt x="60071" y="1714"/>
                </a:lnTo>
                <a:cubicBezTo>
                  <a:pt x="58833" y="571"/>
                  <a:pt x="57381" y="0"/>
                  <a:pt x="55714" y="0"/>
                </a:cubicBezTo>
                <a:lnTo>
                  <a:pt x="55714" y="0"/>
                </a:lnTo>
                <a:lnTo>
                  <a:pt x="55714" y="0"/>
                </a:lnTo>
                <a:cubicBezTo>
                  <a:pt x="54095" y="0"/>
                  <a:pt x="52667" y="571"/>
                  <a:pt x="51429" y="1714"/>
                </a:cubicBezTo>
                <a:lnTo>
                  <a:pt x="51429" y="1714"/>
                </a:lnTo>
                <a:lnTo>
                  <a:pt x="28786" y="24286"/>
                </a:lnTo>
                <a:cubicBezTo>
                  <a:pt x="27690" y="25571"/>
                  <a:pt x="27143" y="27024"/>
                  <a:pt x="27143" y="28643"/>
                </a:cubicBezTo>
                <a:lnTo>
                  <a:pt x="27143" y="28643"/>
                </a:lnTo>
                <a:cubicBezTo>
                  <a:pt x="27143" y="30262"/>
                  <a:pt x="27690" y="31690"/>
                  <a:pt x="28786" y="32929"/>
                </a:cubicBezTo>
                <a:lnTo>
                  <a:pt x="28786" y="32929"/>
                </a:lnTo>
                <a:lnTo>
                  <a:pt x="31857" y="36000"/>
                </a:lnTo>
                <a:cubicBezTo>
                  <a:pt x="33095" y="37095"/>
                  <a:pt x="34524" y="37643"/>
                  <a:pt x="36143" y="37643"/>
                </a:cubicBezTo>
                <a:lnTo>
                  <a:pt x="36143" y="37643"/>
                </a:lnTo>
                <a:cubicBezTo>
                  <a:pt x="37810" y="37643"/>
                  <a:pt x="39262" y="37095"/>
                  <a:pt x="40500" y="36000"/>
                </a:cubicBezTo>
                <a:lnTo>
                  <a:pt x="40500" y="36000"/>
                </a:lnTo>
                <a:lnTo>
                  <a:pt x="41214" y="35214"/>
                </a:lnTo>
                <a:lnTo>
                  <a:pt x="61214" y="55214"/>
                </a:lnTo>
                <a:lnTo>
                  <a:pt x="60429" y="55929"/>
                </a:lnTo>
                <a:cubicBezTo>
                  <a:pt x="59333" y="57167"/>
                  <a:pt x="58786" y="58619"/>
                  <a:pt x="58786" y="60286"/>
                </a:cubicBezTo>
                <a:lnTo>
                  <a:pt x="58786" y="60286"/>
                </a:lnTo>
                <a:cubicBezTo>
                  <a:pt x="58786" y="61905"/>
                  <a:pt x="59333" y="63333"/>
                  <a:pt x="60429" y="64571"/>
                </a:cubicBezTo>
                <a:lnTo>
                  <a:pt x="60429" y="64571"/>
                </a:lnTo>
                <a:lnTo>
                  <a:pt x="63500" y="67643"/>
                </a:lnTo>
                <a:cubicBezTo>
                  <a:pt x="64738" y="68738"/>
                  <a:pt x="66167" y="69286"/>
                  <a:pt x="67786" y="69286"/>
                </a:cubicBezTo>
                <a:lnTo>
                  <a:pt x="67786" y="69286"/>
                </a:lnTo>
                <a:cubicBezTo>
                  <a:pt x="69405" y="69286"/>
                  <a:pt x="70857" y="68738"/>
                  <a:pt x="72143" y="67643"/>
                </a:cubicBezTo>
                <a:lnTo>
                  <a:pt x="72143" y="67643"/>
                </a:lnTo>
                <a:lnTo>
                  <a:pt x="94714" y="45000"/>
                </a:lnTo>
                <a:cubicBezTo>
                  <a:pt x="95857" y="43762"/>
                  <a:pt x="96429" y="42333"/>
                  <a:pt x="96429" y="40714"/>
                </a:cubicBezTo>
                <a:lnTo>
                  <a:pt x="96429" y="40714"/>
                </a:lnTo>
                <a:cubicBezTo>
                  <a:pt x="96429" y="39048"/>
                  <a:pt x="95857" y="37595"/>
                  <a:pt x="94714" y="36357"/>
                </a:cubicBezTo>
                <a:lnTo>
                  <a:pt x="94714" y="36357"/>
                </a:lnTo>
                <a:lnTo>
                  <a:pt x="91714" y="33357"/>
                </a:lnTo>
                <a:cubicBezTo>
                  <a:pt x="90476" y="32214"/>
                  <a:pt x="89024" y="31643"/>
                  <a:pt x="87357" y="31643"/>
                </a:cubicBezTo>
                <a:lnTo>
                  <a:pt x="87357" y="31643"/>
                </a:lnTo>
                <a:cubicBezTo>
                  <a:pt x="85738" y="31643"/>
                  <a:pt x="84310" y="32214"/>
                  <a:pt x="83071" y="33357"/>
                </a:cubicBezTo>
                <a:lnTo>
                  <a:pt x="83071" y="33357"/>
                </a:lnTo>
                <a:lnTo>
                  <a:pt x="82286" y="34071"/>
                </a:lnTo>
                <a:lnTo>
                  <a:pt x="62357" y="14143"/>
                </a:lnTo>
                <a:lnTo>
                  <a:pt x="63071" y="13357"/>
                </a:lnTo>
                <a:cubicBezTo>
                  <a:pt x="64214" y="12119"/>
                  <a:pt x="64786" y="10690"/>
                  <a:pt x="64786" y="9071"/>
                </a:cubicBezTo>
                <a:lnTo>
                  <a:pt x="64786" y="9071"/>
                </a:lnTo>
                <a:cubicBezTo>
                  <a:pt x="64786" y="7405"/>
                  <a:pt x="64214" y="5952"/>
                  <a:pt x="63071" y="4714"/>
                </a:cubicBezTo>
                <a:lnTo>
                  <a:pt x="63071" y="4714"/>
                </a:lnTo>
                <a:lnTo>
                  <a:pt x="60071" y="1714"/>
                </a:lnTo>
                <a:moveTo>
                  <a:pt x="31429" y="55929"/>
                </a:moveTo>
                <a:lnTo>
                  <a:pt x="31429" y="55929"/>
                </a:lnTo>
                <a:cubicBezTo>
                  <a:pt x="30190" y="54786"/>
                  <a:pt x="28762" y="54214"/>
                  <a:pt x="27143" y="54214"/>
                </a:cubicBezTo>
                <a:lnTo>
                  <a:pt x="27143" y="54214"/>
                </a:lnTo>
                <a:lnTo>
                  <a:pt x="27143" y="54214"/>
                </a:lnTo>
                <a:cubicBezTo>
                  <a:pt x="25476" y="54214"/>
                  <a:pt x="24024" y="54786"/>
                  <a:pt x="22786" y="55929"/>
                </a:cubicBezTo>
                <a:lnTo>
                  <a:pt x="22786" y="55929"/>
                </a:lnTo>
                <a:lnTo>
                  <a:pt x="1714" y="77000"/>
                </a:lnTo>
                <a:cubicBezTo>
                  <a:pt x="571" y="78286"/>
                  <a:pt x="0" y="79738"/>
                  <a:pt x="0" y="81357"/>
                </a:cubicBezTo>
                <a:lnTo>
                  <a:pt x="0" y="81357"/>
                </a:lnTo>
                <a:cubicBezTo>
                  <a:pt x="0" y="82976"/>
                  <a:pt x="571" y="84429"/>
                  <a:pt x="1714" y="85714"/>
                </a:cubicBezTo>
                <a:lnTo>
                  <a:pt x="1714" y="85714"/>
                </a:lnTo>
                <a:lnTo>
                  <a:pt x="10714" y="94714"/>
                </a:lnTo>
                <a:cubicBezTo>
                  <a:pt x="12000" y="95857"/>
                  <a:pt x="13452" y="96429"/>
                  <a:pt x="15071" y="96429"/>
                </a:cubicBezTo>
                <a:lnTo>
                  <a:pt x="15071" y="96429"/>
                </a:lnTo>
                <a:cubicBezTo>
                  <a:pt x="16690" y="96429"/>
                  <a:pt x="18143" y="95857"/>
                  <a:pt x="19429" y="94714"/>
                </a:cubicBezTo>
                <a:lnTo>
                  <a:pt x="19429" y="94714"/>
                </a:lnTo>
                <a:lnTo>
                  <a:pt x="40500" y="73643"/>
                </a:lnTo>
                <a:cubicBezTo>
                  <a:pt x="41643" y="72405"/>
                  <a:pt x="42214" y="70952"/>
                  <a:pt x="42214" y="69286"/>
                </a:cubicBezTo>
                <a:lnTo>
                  <a:pt x="42214" y="69286"/>
                </a:lnTo>
                <a:cubicBezTo>
                  <a:pt x="42214" y="67667"/>
                  <a:pt x="41643" y="66238"/>
                  <a:pt x="40500" y="65000"/>
                </a:cubicBezTo>
                <a:lnTo>
                  <a:pt x="40500" y="65000"/>
                </a:lnTo>
                <a:lnTo>
                  <a:pt x="40143" y="64786"/>
                </a:lnTo>
                <a:lnTo>
                  <a:pt x="51214" y="53643"/>
                </a:lnTo>
                <a:lnTo>
                  <a:pt x="42786" y="45214"/>
                </a:lnTo>
                <a:lnTo>
                  <a:pt x="31643" y="56286"/>
                </a:lnTo>
                <a:lnTo>
                  <a:pt x="31429" y="55929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2" name="el-1791615519798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615519805-8"/>
          <p:cNvSpPr txBox="1"/>
          <p:nvPr/>
        </p:nvSpPr>
        <p:spPr>
          <a:xfrm>
            <a:off x="400050" y="148233"/>
            <a:ext cx="204311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14630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规范办文流程：三审三校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615519850-35"/>
          <p:cNvSpPr txBox="1"/>
          <p:nvPr/>
        </p:nvSpPr>
        <p:spPr>
          <a:xfrm>
            <a:off x="550069" y="2811066"/>
            <a:ext cx="248602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>
                <a:solidFill>
                  <a:srgbClr val="2B2B2B"/>
                </a:solidFill>
                <a:latin typeface="黑体"/>
                <a:ea typeface="黑体"/>
                <a:cs typeface="黑体"/>
              </a:rPr>
              <a:t>起草</a:t>
            </a:r>
            <a:endParaRPr sz="1120" b="1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615519840-26"/>
          <p:cNvSpPr txBox="1"/>
          <p:nvPr/>
        </p:nvSpPr>
        <p:spPr>
          <a:xfrm>
            <a:off x="550069" y="3061097"/>
            <a:ext cx="2386013" cy="3178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20"/>
              </a:lnSpc>
            </a:pP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把好第一关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，行文意图清晰、素材充分，为后续审核打好基础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615519850-36"/>
          <p:cNvSpPr txBox="1"/>
          <p:nvPr/>
        </p:nvSpPr>
        <p:spPr>
          <a:xfrm>
            <a:off x="3378994" y="2811066"/>
            <a:ext cx="248602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>
                <a:solidFill>
                  <a:srgbClr val="C0392B"/>
                </a:solidFill>
                <a:latin typeface="黑体"/>
                <a:ea typeface="黑体"/>
                <a:cs typeface="黑体"/>
              </a:rPr>
              <a:t>审核</a:t>
            </a:r>
            <a:endParaRPr sz="1120" b="1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615519842-27"/>
          <p:cNvSpPr txBox="1"/>
          <p:nvPr/>
        </p:nvSpPr>
        <p:spPr>
          <a:xfrm>
            <a:off x="3378994" y="3061097"/>
            <a:ext cx="2386013" cy="3178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20"/>
              </a:lnSpc>
            </a:pP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紧盯 </a:t>
            </a:r>
            <a:r>
              <a:rPr sz="84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文种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 选用、</a:t>
            </a:r>
            <a:r>
              <a:rPr sz="84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政策依据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 与 </a:t>
            </a:r>
            <a:r>
              <a:rPr sz="84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数据准确性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，纠正偏差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615519851-37"/>
          <p:cNvSpPr txBox="1"/>
          <p:nvPr/>
        </p:nvSpPr>
        <p:spPr>
          <a:xfrm>
            <a:off x="6207919" y="2811066"/>
            <a:ext cx="248602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制度保障</a:t>
            </a:r>
            <a:endParaRPr sz="1120" b="1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615519843-28"/>
          <p:cNvSpPr txBox="1"/>
          <p:nvPr/>
        </p:nvSpPr>
        <p:spPr>
          <a:xfrm>
            <a:off x="6207919" y="3061097"/>
            <a:ext cx="2386013" cy="3178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20"/>
              </a:lnSpc>
            </a:pP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三审三校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 是保障公文质量的制度性安排，各环节责任到人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615519813-11"/>
          <p:cNvSpPr txBox="1"/>
          <p:nvPr/>
        </p:nvSpPr>
        <p:spPr>
          <a:xfrm>
            <a:off x="771525" y="3757613"/>
            <a:ext cx="4335542" cy="189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原则：</a:t>
            </a:r>
            <a:r>
              <a:rPr sz="95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明确起草、审核、签发各环节责任，确保内容精准、格式规范、流程高效</a:t>
            </a:r>
            <a:endParaRPr sz="95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615519804-6"/>
          <p:cNvSpPr txBox="1"/>
          <p:nvPr/>
        </p:nvSpPr>
        <p:spPr>
          <a:xfrm>
            <a:off x="400050" y="4893469"/>
            <a:ext cx="18325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615519804-7"/>
          <p:cNvSpPr txBox="1"/>
          <p:nvPr/>
        </p:nvSpPr>
        <p:spPr>
          <a:xfrm>
            <a:off x="8423709" y="4904184"/>
            <a:ext cx="6142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15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615519815-12"/>
          <p:cNvSpPr/>
          <p:nvPr/>
        </p:nvSpPr>
        <p:spPr>
          <a:xfrm>
            <a:off x="400050" y="1310878"/>
            <a:ext cx="1284089" cy="10215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sp>
        <p:nvSpPr>
          <p:cNvPr id="34" name="el-1791615520038-82"/>
          <p:cNvSpPr/>
          <p:nvPr/>
        </p:nvSpPr>
        <p:spPr>
          <a:xfrm>
            <a:off x="536154" y="1457697"/>
            <a:ext cx="92124" cy="9212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700" y="3000"/>
                </a:moveTo>
                <a:lnTo>
                  <a:pt x="69700" y="3000"/>
                </a:lnTo>
                <a:lnTo>
                  <a:pt x="59200" y="13700"/>
                </a:lnTo>
                <a:lnTo>
                  <a:pt x="83000" y="37500"/>
                </a:lnTo>
                <a:lnTo>
                  <a:pt x="93700" y="27000"/>
                </a:lnTo>
                <a:cubicBezTo>
                  <a:pt x="95700" y="24733"/>
                  <a:pt x="96700" y="22200"/>
                  <a:pt x="96700" y="19400"/>
                </a:cubicBezTo>
                <a:lnTo>
                  <a:pt x="96700" y="19400"/>
                </a:lnTo>
                <a:cubicBezTo>
                  <a:pt x="96700" y="16600"/>
                  <a:pt x="95700" y="14067"/>
                  <a:pt x="93700" y="11800"/>
                </a:cubicBezTo>
                <a:lnTo>
                  <a:pt x="93700" y="11800"/>
                </a:lnTo>
                <a:lnTo>
                  <a:pt x="84900" y="3000"/>
                </a:lnTo>
                <a:cubicBezTo>
                  <a:pt x="82633" y="1000"/>
                  <a:pt x="80100" y="0"/>
                  <a:pt x="77300" y="0"/>
                </a:cubicBezTo>
                <a:lnTo>
                  <a:pt x="77300" y="0"/>
                </a:lnTo>
                <a:cubicBezTo>
                  <a:pt x="74500" y="0"/>
                  <a:pt x="71967" y="1000"/>
                  <a:pt x="69700" y="3000"/>
                </a:cubicBezTo>
                <a:lnTo>
                  <a:pt x="69700" y="3000"/>
                </a:lnTo>
                <a:moveTo>
                  <a:pt x="54400" y="17700"/>
                </a:moveTo>
                <a:lnTo>
                  <a:pt x="54400" y="17700"/>
                </a:lnTo>
                <a:lnTo>
                  <a:pt x="52700" y="18100"/>
                </a:lnTo>
                <a:lnTo>
                  <a:pt x="25300" y="26500"/>
                </a:lnTo>
                <a:cubicBezTo>
                  <a:pt x="21367" y="27767"/>
                  <a:pt x="18633" y="30367"/>
                  <a:pt x="17100" y="34300"/>
                </a:cubicBezTo>
                <a:lnTo>
                  <a:pt x="17100" y="34300"/>
                </a:lnTo>
                <a:lnTo>
                  <a:pt x="400" y="84600"/>
                </a:lnTo>
                <a:cubicBezTo>
                  <a:pt x="-400" y="86867"/>
                  <a:pt x="33" y="88867"/>
                  <a:pt x="1700" y="90600"/>
                </a:cubicBezTo>
                <a:lnTo>
                  <a:pt x="1700" y="90600"/>
                </a:lnTo>
                <a:lnTo>
                  <a:pt x="31000" y="61500"/>
                </a:lnTo>
                <a:cubicBezTo>
                  <a:pt x="30400" y="60233"/>
                  <a:pt x="30100" y="58900"/>
                  <a:pt x="30100" y="57500"/>
                </a:cubicBezTo>
                <a:lnTo>
                  <a:pt x="30100" y="57500"/>
                </a:lnTo>
                <a:cubicBezTo>
                  <a:pt x="30233" y="54967"/>
                  <a:pt x="31100" y="52800"/>
                  <a:pt x="32700" y="51000"/>
                </a:cubicBezTo>
                <a:lnTo>
                  <a:pt x="32700" y="51000"/>
                </a:lnTo>
                <a:cubicBezTo>
                  <a:pt x="34500" y="49400"/>
                  <a:pt x="36667" y="48533"/>
                  <a:pt x="39200" y="48400"/>
                </a:cubicBezTo>
                <a:lnTo>
                  <a:pt x="39200" y="48400"/>
                </a:lnTo>
                <a:cubicBezTo>
                  <a:pt x="41733" y="48533"/>
                  <a:pt x="43900" y="49400"/>
                  <a:pt x="45700" y="51000"/>
                </a:cubicBezTo>
                <a:lnTo>
                  <a:pt x="45700" y="51000"/>
                </a:lnTo>
                <a:cubicBezTo>
                  <a:pt x="47367" y="52800"/>
                  <a:pt x="48233" y="54967"/>
                  <a:pt x="48300" y="57500"/>
                </a:cubicBezTo>
                <a:lnTo>
                  <a:pt x="48300" y="57500"/>
                </a:lnTo>
                <a:cubicBezTo>
                  <a:pt x="48233" y="60033"/>
                  <a:pt x="47367" y="62200"/>
                  <a:pt x="45700" y="64000"/>
                </a:cubicBezTo>
                <a:lnTo>
                  <a:pt x="45700" y="64000"/>
                </a:lnTo>
                <a:cubicBezTo>
                  <a:pt x="43900" y="65667"/>
                  <a:pt x="41733" y="66567"/>
                  <a:pt x="39200" y="66700"/>
                </a:cubicBezTo>
                <a:lnTo>
                  <a:pt x="39200" y="66700"/>
                </a:lnTo>
                <a:cubicBezTo>
                  <a:pt x="37800" y="66700"/>
                  <a:pt x="36467" y="66367"/>
                  <a:pt x="35200" y="65700"/>
                </a:cubicBezTo>
                <a:lnTo>
                  <a:pt x="35200" y="65700"/>
                </a:lnTo>
                <a:lnTo>
                  <a:pt x="6100" y="95000"/>
                </a:lnTo>
                <a:cubicBezTo>
                  <a:pt x="7833" y="96667"/>
                  <a:pt x="9867" y="97133"/>
                  <a:pt x="12200" y="96400"/>
                </a:cubicBezTo>
                <a:lnTo>
                  <a:pt x="12200" y="96400"/>
                </a:lnTo>
                <a:lnTo>
                  <a:pt x="62400" y="79600"/>
                </a:lnTo>
                <a:cubicBezTo>
                  <a:pt x="66333" y="78067"/>
                  <a:pt x="68933" y="75333"/>
                  <a:pt x="70200" y="71400"/>
                </a:cubicBezTo>
                <a:lnTo>
                  <a:pt x="70200" y="71400"/>
                </a:lnTo>
                <a:lnTo>
                  <a:pt x="78600" y="44000"/>
                </a:lnTo>
                <a:lnTo>
                  <a:pt x="79000" y="42300"/>
                </a:lnTo>
                <a:lnTo>
                  <a:pt x="54400" y="17700"/>
                </a:lnTo>
              </a:path>
            </a:pathLst>
          </a:custGeom>
          <a:solidFill>
            <a:srgbClr val="C0392B">
              <a:alpha val="8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el-1791615520026-78"/>
          <p:cNvSpPr/>
          <p:nvPr/>
        </p:nvSpPr>
        <p:spPr>
          <a:xfrm>
            <a:off x="535973" y="1682545"/>
            <a:ext cx="156779" cy="1567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38" y="3625"/>
                </a:moveTo>
                <a:lnTo>
                  <a:pt x="94438" y="3625"/>
                </a:lnTo>
                <a:lnTo>
                  <a:pt x="99250" y="8438"/>
                </a:lnTo>
                <a:cubicBezTo>
                  <a:pt x="101667" y="11021"/>
                  <a:pt x="102875" y="14042"/>
                  <a:pt x="102875" y="17500"/>
                </a:cubicBezTo>
                <a:lnTo>
                  <a:pt x="102875" y="17500"/>
                </a:lnTo>
                <a:cubicBezTo>
                  <a:pt x="102875" y="20875"/>
                  <a:pt x="101667" y="23896"/>
                  <a:pt x="99250" y="26563"/>
                </a:cubicBezTo>
                <a:lnTo>
                  <a:pt x="99250" y="26563"/>
                </a:lnTo>
                <a:lnTo>
                  <a:pt x="87750" y="38063"/>
                </a:lnTo>
                <a:lnTo>
                  <a:pt x="64812" y="15125"/>
                </a:lnTo>
                <a:lnTo>
                  <a:pt x="76313" y="3625"/>
                </a:lnTo>
                <a:cubicBezTo>
                  <a:pt x="78854" y="1208"/>
                  <a:pt x="81875" y="0"/>
                  <a:pt x="85375" y="0"/>
                </a:cubicBezTo>
                <a:lnTo>
                  <a:pt x="85375" y="0"/>
                </a:lnTo>
                <a:cubicBezTo>
                  <a:pt x="88708" y="0"/>
                  <a:pt x="91729" y="1208"/>
                  <a:pt x="94438" y="3625"/>
                </a:cubicBezTo>
                <a:lnTo>
                  <a:pt x="94438" y="3625"/>
                </a:lnTo>
                <a:moveTo>
                  <a:pt x="9000" y="70875"/>
                </a:moveTo>
                <a:lnTo>
                  <a:pt x="9000" y="70875"/>
                </a:lnTo>
                <a:lnTo>
                  <a:pt x="60375" y="19563"/>
                </a:lnTo>
                <a:lnTo>
                  <a:pt x="83313" y="42500"/>
                </a:lnTo>
                <a:lnTo>
                  <a:pt x="32000" y="93875"/>
                </a:lnTo>
                <a:cubicBezTo>
                  <a:pt x="30500" y="95208"/>
                  <a:pt x="28875" y="96146"/>
                  <a:pt x="27125" y="96688"/>
                </a:cubicBezTo>
                <a:lnTo>
                  <a:pt x="27125" y="96688"/>
                </a:lnTo>
                <a:lnTo>
                  <a:pt x="6188" y="102750"/>
                </a:lnTo>
                <a:cubicBezTo>
                  <a:pt x="4313" y="103125"/>
                  <a:pt x="2708" y="102708"/>
                  <a:pt x="1375" y="101500"/>
                </a:cubicBezTo>
                <a:lnTo>
                  <a:pt x="1375" y="101500"/>
                </a:lnTo>
                <a:cubicBezTo>
                  <a:pt x="167" y="100167"/>
                  <a:pt x="-250" y="98563"/>
                  <a:pt x="125" y="96688"/>
                </a:cubicBezTo>
                <a:lnTo>
                  <a:pt x="125" y="96688"/>
                </a:lnTo>
                <a:lnTo>
                  <a:pt x="6188" y="75750"/>
                </a:lnTo>
                <a:cubicBezTo>
                  <a:pt x="6729" y="73875"/>
                  <a:pt x="7667" y="72250"/>
                  <a:pt x="9000" y="70875"/>
                </a:cubicBezTo>
                <a:lnTo>
                  <a:pt x="9000" y="70875"/>
                </a:lnTo>
                <a:moveTo>
                  <a:pt x="50125" y="20563"/>
                </a:moveTo>
                <a:lnTo>
                  <a:pt x="50125" y="20563"/>
                </a:lnTo>
                <a:lnTo>
                  <a:pt x="20688" y="49938"/>
                </a:lnTo>
                <a:lnTo>
                  <a:pt x="3188" y="32438"/>
                </a:lnTo>
                <a:cubicBezTo>
                  <a:pt x="1313" y="30438"/>
                  <a:pt x="375" y="28146"/>
                  <a:pt x="375" y="25563"/>
                </a:cubicBezTo>
                <a:lnTo>
                  <a:pt x="375" y="25563"/>
                </a:lnTo>
                <a:cubicBezTo>
                  <a:pt x="375" y="23021"/>
                  <a:pt x="1313" y="20750"/>
                  <a:pt x="3188" y="18750"/>
                </a:cubicBezTo>
                <a:lnTo>
                  <a:pt x="3188" y="18750"/>
                </a:lnTo>
                <a:lnTo>
                  <a:pt x="18875" y="3000"/>
                </a:lnTo>
                <a:cubicBezTo>
                  <a:pt x="20875" y="1125"/>
                  <a:pt x="23167" y="188"/>
                  <a:pt x="25750" y="188"/>
                </a:cubicBezTo>
                <a:lnTo>
                  <a:pt x="25750" y="188"/>
                </a:lnTo>
                <a:cubicBezTo>
                  <a:pt x="28292" y="188"/>
                  <a:pt x="30563" y="1125"/>
                  <a:pt x="32563" y="3000"/>
                </a:cubicBezTo>
                <a:lnTo>
                  <a:pt x="32563" y="3000"/>
                </a:lnTo>
                <a:lnTo>
                  <a:pt x="36625" y="7062"/>
                </a:lnTo>
                <a:cubicBezTo>
                  <a:pt x="36625" y="7062"/>
                  <a:pt x="36542" y="7062"/>
                  <a:pt x="36375" y="7062"/>
                </a:cubicBezTo>
                <a:lnTo>
                  <a:pt x="36375" y="7062"/>
                </a:lnTo>
                <a:cubicBezTo>
                  <a:pt x="36375" y="7062"/>
                  <a:pt x="36375" y="7125"/>
                  <a:pt x="36375" y="7250"/>
                </a:cubicBezTo>
                <a:lnTo>
                  <a:pt x="36375" y="7250"/>
                </a:lnTo>
                <a:lnTo>
                  <a:pt x="23500" y="20125"/>
                </a:lnTo>
                <a:cubicBezTo>
                  <a:pt x="22167" y="21625"/>
                  <a:pt x="22167" y="23104"/>
                  <a:pt x="23500" y="24563"/>
                </a:cubicBezTo>
                <a:lnTo>
                  <a:pt x="23500" y="24563"/>
                </a:lnTo>
                <a:cubicBezTo>
                  <a:pt x="25000" y="25896"/>
                  <a:pt x="26479" y="25896"/>
                  <a:pt x="27938" y="24563"/>
                </a:cubicBezTo>
                <a:lnTo>
                  <a:pt x="27938" y="24563"/>
                </a:lnTo>
                <a:lnTo>
                  <a:pt x="40813" y="11688"/>
                </a:lnTo>
                <a:cubicBezTo>
                  <a:pt x="40979" y="11688"/>
                  <a:pt x="41063" y="11688"/>
                  <a:pt x="41063" y="11688"/>
                </a:cubicBezTo>
                <a:lnTo>
                  <a:pt x="41063" y="11688"/>
                </a:lnTo>
                <a:cubicBezTo>
                  <a:pt x="41063" y="11688"/>
                  <a:pt x="41063" y="11625"/>
                  <a:pt x="41063" y="11500"/>
                </a:cubicBezTo>
                <a:lnTo>
                  <a:pt x="41063" y="11500"/>
                </a:lnTo>
                <a:lnTo>
                  <a:pt x="50125" y="20563"/>
                </a:lnTo>
                <a:moveTo>
                  <a:pt x="82313" y="52750"/>
                </a:moveTo>
                <a:lnTo>
                  <a:pt x="82313" y="52750"/>
                </a:lnTo>
                <a:lnTo>
                  <a:pt x="91375" y="61813"/>
                </a:lnTo>
                <a:cubicBezTo>
                  <a:pt x="91250" y="61813"/>
                  <a:pt x="91188" y="61813"/>
                  <a:pt x="91188" y="61813"/>
                </a:cubicBezTo>
                <a:lnTo>
                  <a:pt x="91188" y="61813"/>
                </a:lnTo>
                <a:cubicBezTo>
                  <a:pt x="91188" y="61813"/>
                  <a:pt x="91188" y="61896"/>
                  <a:pt x="91188" y="62063"/>
                </a:cubicBezTo>
                <a:lnTo>
                  <a:pt x="91188" y="62063"/>
                </a:lnTo>
                <a:lnTo>
                  <a:pt x="78313" y="74938"/>
                </a:lnTo>
                <a:cubicBezTo>
                  <a:pt x="76979" y="76396"/>
                  <a:pt x="76979" y="77875"/>
                  <a:pt x="78313" y="79375"/>
                </a:cubicBezTo>
                <a:lnTo>
                  <a:pt x="78313" y="79375"/>
                </a:lnTo>
                <a:cubicBezTo>
                  <a:pt x="79771" y="80583"/>
                  <a:pt x="81250" y="80583"/>
                  <a:pt x="82750" y="79375"/>
                </a:cubicBezTo>
                <a:lnTo>
                  <a:pt x="82750" y="79375"/>
                </a:lnTo>
                <a:lnTo>
                  <a:pt x="95625" y="66438"/>
                </a:lnTo>
                <a:cubicBezTo>
                  <a:pt x="95750" y="66438"/>
                  <a:pt x="95813" y="66438"/>
                  <a:pt x="95813" y="66438"/>
                </a:cubicBezTo>
                <a:lnTo>
                  <a:pt x="95813" y="66438"/>
                </a:lnTo>
                <a:cubicBezTo>
                  <a:pt x="95813" y="66313"/>
                  <a:pt x="95813" y="66250"/>
                  <a:pt x="95813" y="66250"/>
                </a:cubicBezTo>
                <a:lnTo>
                  <a:pt x="95813" y="66250"/>
                </a:lnTo>
                <a:lnTo>
                  <a:pt x="99875" y="70313"/>
                </a:lnTo>
                <a:cubicBezTo>
                  <a:pt x="101750" y="72313"/>
                  <a:pt x="102688" y="74583"/>
                  <a:pt x="102688" y="77125"/>
                </a:cubicBezTo>
                <a:lnTo>
                  <a:pt x="102688" y="77125"/>
                </a:lnTo>
                <a:cubicBezTo>
                  <a:pt x="102688" y="79708"/>
                  <a:pt x="101750" y="82000"/>
                  <a:pt x="99875" y="84000"/>
                </a:cubicBezTo>
                <a:lnTo>
                  <a:pt x="99875" y="84000"/>
                </a:lnTo>
                <a:lnTo>
                  <a:pt x="84125" y="99688"/>
                </a:lnTo>
                <a:cubicBezTo>
                  <a:pt x="82125" y="101563"/>
                  <a:pt x="79854" y="102500"/>
                  <a:pt x="77313" y="102500"/>
                </a:cubicBezTo>
                <a:lnTo>
                  <a:pt x="77313" y="102500"/>
                </a:lnTo>
                <a:cubicBezTo>
                  <a:pt x="74729" y="102500"/>
                  <a:pt x="72438" y="101563"/>
                  <a:pt x="70438" y="99688"/>
                </a:cubicBezTo>
                <a:lnTo>
                  <a:pt x="70438" y="99688"/>
                </a:lnTo>
                <a:lnTo>
                  <a:pt x="52938" y="82188"/>
                </a:lnTo>
                <a:lnTo>
                  <a:pt x="82313" y="52750"/>
                </a:lnTo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36" name="el-1791615519816-13"/>
          <p:cNvSpPr/>
          <p:nvPr/>
        </p:nvSpPr>
        <p:spPr>
          <a:xfrm>
            <a:off x="2753134" y="1310878"/>
            <a:ext cx="1308311" cy="10215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sp>
        <p:nvSpPr>
          <p:cNvPr id="37" name="el-1791615520039-83"/>
          <p:cNvSpPr/>
          <p:nvPr/>
        </p:nvSpPr>
        <p:spPr>
          <a:xfrm>
            <a:off x="2888866" y="1457325"/>
            <a:ext cx="92869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200" y="39600"/>
                </a:moveTo>
                <a:lnTo>
                  <a:pt x="79200" y="39600"/>
                </a:lnTo>
                <a:cubicBezTo>
                  <a:pt x="79067" y="48467"/>
                  <a:pt x="76533" y="56267"/>
                  <a:pt x="71600" y="63000"/>
                </a:cubicBezTo>
                <a:lnTo>
                  <a:pt x="71600" y="63000"/>
                </a:lnTo>
                <a:lnTo>
                  <a:pt x="95800" y="87000"/>
                </a:lnTo>
                <a:cubicBezTo>
                  <a:pt x="96933" y="88267"/>
                  <a:pt x="97500" y="89733"/>
                  <a:pt x="97500" y="91400"/>
                </a:cubicBezTo>
                <a:lnTo>
                  <a:pt x="97500" y="91400"/>
                </a:lnTo>
                <a:cubicBezTo>
                  <a:pt x="97500" y="93067"/>
                  <a:pt x="96933" y="94533"/>
                  <a:pt x="95800" y="95800"/>
                </a:cubicBezTo>
                <a:lnTo>
                  <a:pt x="95800" y="95800"/>
                </a:lnTo>
                <a:cubicBezTo>
                  <a:pt x="94533" y="96933"/>
                  <a:pt x="93067" y="97500"/>
                  <a:pt x="91400" y="97500"/>
                </a:cubicBezTo>
                <a:lnTo>
                  <a:pt x="91400" y="97500"/>
                </a:lnTo>
                <a:cubicBezTo>
                  <a:pt x="89733" y="97500"/>
                  <a:pt x="88267" y="96933"/>
                  <a:pt x="87000" y="95800"/>
                </a:cubicBezTo>
                <a:lnTo>
                  <a:pt x="87000" y="95800"/>
                </a:lnTo>
                <a:lnTo>
                  <a:pt x="63000" y="71600"/>
                </a:lnTo>
                <a:cubicBezTo>
                  <a:pt x="56267" y="76533"/>
                  <a:pt x="48467" y="79067"/>
                  <a:pt x="39600" y="79200"/>
                </a:cubicBezTo>
                <a:lnTo>
                  <a:pt x="39600" y="79200"/>
                </a:lnTo>
                <a:cubicBezTo>
                  <a:pt x="28467" y="78933"/>
                  <a:pt x="19133" y="75067"/>
                  <a:pt x="11600" y="67600"/>
                </a:cubicBezTo>
                <a:lnTo>
                  <a:pt x="11600" y="67600"/>
                </a:lnTo>
                <a:cubicBezTo>
                  <a:pt x="4133" y="60133"/>
                  <a:pt x="267" y="50800"/>
                  <a:pt x="0" y="39600"/>
                </a:cubicBezTo>
                <a:lnTo>
                  <a:pt x="0" y="39600"/>
                </a:lnTo>
                <a:cubicBezTo>
                  <a:pt x="267" y="28467"/>
                  <a:pt x="4133" y="19133"/>
                  <a:pt x="11600" y="11600"/>
                </a:cubicBezTo>
                <a:lnTo>
                  <a:pt x="11600" y="11600"/>
                </a:lnTo>
                <a:cubicBezTo>
                  <a:pt x="19133" y="4133"/>
                  <a:pt x="28467" y="267"/>
                  <a:pt x="39600" y="0"/>
                </a:cubicBezTo>
                <a:lnTo>
                  <a:pt x="39600" y="0"/>
                </a:lnTo>
                <a:cubicBezTo>
                  <a:pt x="50800" y="267"/>
                  <a:pt x="60133" y="4133"/>
                  <a:pt x="67600" y="11600"/>
                </a:cubicBezTo>
                <a:lnTo>
                  <a:pt x="67600" y="11600"/>
                </a:lnTo>
                <a:cubicBezTo>
                  <a:pt x="75067" y="19133"/>
                  <a:pt x="78933" y="28467"/>
                  <a:pt x="79200" y="39600"/>
                </a:cubicBezTo>
                <a:lnTo>
                  <a:pt x="79200" y="39600"/>
                </a:lnTo>
                <a:moveTo>
                  <a:pt x="39600" y="67000"/>
                </a:moveTo>
                <a:lnTo>
                  <a:pt x="39600" y="67000"/>
                </a:lnTo>
                <a:cubicBezTo>
                  <a:pt x="44533" y="67000"/>
                  <a:pt x="49100" y="65800"/>
                  <a:pt x="53300" y="63400"/>
                </a:cubicBezTo>
                <a:lnTo>
                  <a:pt x="53300" y="63400"/>
                </a:lnTo>
                <a:lnTo>
                  <a:pt x="53300" y="63400"/>
                </a:lnTo>
                <a:cubicBezTo>
                  <a:pt x="57500" y="61000"/>
                  <a:pt x="60867" y="57633"/>
                  <a:pt x="63400" y="53300"/>
                </a:cubicBezTo>
                <a:lnTo>
                  <a:pt x="63400" y="53300"/>
                </a:lnTo>
                <a:cubicBezTo>
                  <a:pt x="65800" y="48967"/>
                  <a:pt x="67000" y="44400"/>
                  <a:pt x="67000" y="39600"/>
                </a:cubicBezTo>
                <a:lnTo>
                  <a:pt x="67000" y="39600"/>
                </a:lnTo>
                <a:cubicBezTo>
                  <a:pt x="67000" y="34800"/>
                  <a:pt x="65800" y="30233"/>
                  <a:pt x="63400" y="25900"/>
                </a:cubicBezTo>
                <a:lnTo>
                  <a:pt x="63400" y="25900"/>
                </a:lnTo>
                <a:cubicBezTo>
                  <a:pt x="60867" y="21567"/>
                  <a:pt x="57500" y="18200"/>
                  <a:pt x="53300" y="15800"/>
                </a:cubicBezTo>
                <a:lnTo>
                  <a:pt x="53300" y="15800"/>
                </a:lnTo>
                <a:cubicBezTo>
                  <a:pt x="49100" y="13400"/>
                  <a:pt x="44533" y="12200"/>
                  <a:pt x="39600" y="12200"/>
                </a:cubicBezTo>
                <a:lnTo>
                  <a:pt x="39600" y="12200"/>
                </a:lnTo>
                <a:cubicBezTo>
                  <a:pt x="34667" y="12200"/>
                  <a:pt x="30100" y="13400"/>
                  <a:pt x="25900" y="15800"/>
                </a:cubicBezTo>
                <a:lnTo>
                  <a:pt x="25900" y="15800"/>
                </a:lnTo>
                <a:cubicBezTo>
                  <a:pt x="21700" y="18200"/>
                  <a:pt x="18333" y="21567"/>
                  <a:pt x="15800" y="25900"/>
                </a:cubicBezTo>
                <a:lnTo>
                  <a:pt x="15800" y="25900"/>
                </a:lnTo>
                <a:cubicBezTo>
                  <a:pt x="13400" y="30233"/>
                  <a:pt x="12200" y="34800"/>
                  <a:pt x="12200" y="39600"/>
                </a:cubicBezTo>
                <a:lnTo>
                  <a:pt x="12200" y="39600"/>
                </a:lnTo>
                <a:cubicBezTo>
                  <a:pt x="12200" y="44400"/>
                  <a:pt x="13400" y="48967"/>
                  <a:pt x="15800" y="53300"/>
                </a:cubicBezTo>
                <a:lnTo>
                  <a:pt x="15800" y="53300"/>
                </a:lnTo>
                <a:cubicBezTo>
                  <a:pt x="18333" y="57633"/>
                  <a:pt x="21700" y="61000"/>
                  <a:pt x="25900" y="63400"/>
                </a:cubicBezTo>
                <a:lnTo>
                  <a:pt x="25900" y="63400"/>
                </a:lnTo>
                <a:cubicBezTo>
                  <a:pt x="30100" y="65800"/>
                  <a:pt x="34667" y="67000"/>
                  <a:pt x="39600" y="67000"/>
                </a:cubicBezTo>
                <a:lnTo>
                  <a:pt x="39600" y="67000"/>
                </a:lnTo>
              </a:path>
            </a:pathLst>
          </a:custGeom>
          <a:solidFill>
            <a:srgbClr val="C0392B">
              <a:alpha val="8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8" name="el-1791615520032-79"/>
          <p:cNvSpPr/>
          <p:nvPr/>
        </p:nvSpPr>
        <p:spPr>
          <a:xfrm>
            <a:off x="2888866" y="1682353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882" y="39412"/>
                </a:moveTo>
                <a:lnTo>
                  <a:pt x="78882" y="39412"/>
                </a:lnTo>
                <a:cubicBezTo>
                  <a:pt x="78725" y="48275"/>
                  <a:pt x="76196" y="56059"/>
                  <a:pt x="71294" y="62765"/>
                </a:cubicBezTo>
                <a:lnTo>
                  <a:pt x="71294" y="62765"/>
                </a:lnTo>
                <a:lnTo>
                  <a:pt x="95353" y="86647"/>
                </a:lnTo>
                <a:cubicBezTo>
                  <a:pt x="96490" y="87902"/>
                  <a:pt x="97059" y="89353"/>
                  <a:pt x="97059" y="91000"/>
                </a:cubicBezTo>
                <a:lnTo>
                  <a:pt x="97059" y="91000"/>
                </a:lnTo>
                <a:cubicBezTo>
                  <a:pt x="97059" y="92647"/>
                  <a:pt x="96490" y="94098"/>
                  <a:pt x="95353" y="95353"/>
                </a:cubicBezTo>
                <a:lnTo>
                  <a:pt x="95353" y="95353"/>
                </a:lnTo>
                <a:cubicBezTo>
                  <a:pt x="94098" y="96490"/>
                  <a:pt x="92647" y="97059"/>
                  <a:pt x="91000" y="97059"/>
                </a:cubicBezTo>
                <a:lnTo>
                  <a:pt x="91000" y="97059"/>
                </a:lnTo>
                <a:cubicBezTo>
                  <a:pt x="89353" y="97059"/>
                  <a:pt x="87902" y="96490"/>
                  <a:pt x="86647" y="95353"/>
                </a:cubicBezTo>
                <a:lnTo>
                  <a:pt x="86647" y="95353"/>
                </a:lnTo>
                <a:lnTo>
                  <a:pt x="62765" y="71294"/>
                </a:lnTo>
                <a:cubicBezTo>
                  <a:pt x="56059" y="76196"/>
                  <a:pt x="48275" y="78725"/>
                  <a:pt x="39412" y="78882"/>
                </a:cubicBezTo>
                <a:lnTo>
                  <a:pt x="39412" y="78882"/>
                </a:lnTo>
                <a:cubicBezTo>
                  <a:pt x="28314" y="78608"/>
                  <a:pt x="19039" y="74745"/>
                  <a:pt x="11588" y="67294"/>
                </a:cubicBezTo>
                <a:lnTo>
                  <a:pt x="11588" y="67294"/>
                </a:lnTo>
                <a:cubicBezTo>
                  <a:pt x="4098" y="59843"/>
                  <a:pt x="235" y="50549"/>
                  <a:pt x="0" y="39412"/>
                </a:cubicBezTo>
                <a:lnTo>
                  <a:pt x="0" y="39412"/>
                </a:lnTo>
                <a:cubicBezTo>
                  <a:pt x="235" y="28314"/>
                  <a:pt x="4098" y="19039"/>
                  <a:pt x="11588" y="11588"/>
                </a:cubicBezTo>
                <a:lnTo>
                  <a:pt x="11588" y="11588"/>
                </a:lnTo>
                <a:cubicBezTo>
                  <a:pt x="19039" y="4098"/>
                  <a:pt x="28314" y="235"/>
                  <a:pt x="39412" y="0"/>
                </a:cubicBezTo>
                <a:lnTo>
                  <a:pt x="39412" y="0"/>
                </a:lnTo>
                <a:cubicBezTo>
                  <a:pt x="50549" y="235"/>
                  <a:pt x="59843" y="4098"/>
                  <a:pt x="67294" y="11588"/>
                </a:cubicBezTo>
                <a:lnTo>
                  <a:pt x="67294" y="11588"/>
                </a:lnTo>
                <a:cubicBezTo>
                  <a:pt x="74745" y="19039"/>
                  <a:pt x="78608" y="28314"/>
                  <a:pt x="78882" y="39412"/>
                </a:cubicBezTo>
                <a:lnTo>
                  <a:pt x="78882" y="39412"/>
                </a:lnTo>
                <a:moveTo>
                  <a:pt x="19706" y="40941"/>
                </a:moveTo>
                <a:lnTo>
                  <a:pt x="19706" y="40941"/>
                </a:lnTo>
                <a:lnTo>
                  <a:pt x="19706" y="53059"/>
                </a:lnTo>
                <a:cubicBezTo>
                  <a:pt x="19980" y="55843"/>
                  <a:pt x="21510" y="57373"/>
                  <a:pt x="24294" y="57647"/>
                </a:cubicBezTo>
                <a:lnTo>
                  <a:pt x="24294" y="57647"/>
                </a:lnTo>
                <a:cubicBezTo>
                  <a:pt x="27039" y="57373"/>
                  <a:pt x="28549" y="55843"/>
                  <a:pt x="28824" y="53059"/>
                </a:cubicBezTo>
                <a:lnTo>
                  <a:pt x="28824" y="53059"/>
                </a:lnTo>
                <a:lnTo>
                  <a:pt x="28824" y="40941"/>
                </a:lnTo>
                <a:cubicBezTo>
                  <a:pt x="28549" y="38157"/>
                  <a:pt x="27039" y="36647"/>
                  <a:pt x="24294" y="36412"/>
                </a:cubicBezTo>
                <a:lnTo>
                  <a:pt x="24294" y="36412"/>
                </a:lnTo>
                <a:cubicBezTo>
                  <a:pt x="21510" y="36647"/>
                  <a:pt x="19980" y="38157"/>
                  <a:pt x="19706" y="40941"/>
                </a:cubicBezTo>
                <a:lnTo>
                  <a:pt x="19706" y="40941"/>
                </a:lnTo>
                <a:moveTo>
                  <a:pt x="34882" y="22765"/>
                </a:moveTo>
                <a:lnTo>
                  <a:pt x="34882" y="22765"/>
                </a:lnTo>
                <a:lnTo>
                  <a:pt x="34882" y="53059"/>
                </a:lnTo>
                <a:cubicBezTo>
                  <a:pt x="35118" y="55843"/>
                  <a:pt x="36627" y="57373"/>
                  <a:pt x="39412" y="57647"/>
                </a:cubicBezTo>
                <a:lnTo>
                  <a:pt x="39412" y="57647"/>
                </a:lnTo>
                <a:cubicBezTo>
                  <a:pt x="42196" y="57373"/>
                  <a:pt x="43725" y="55843"/>
                  <a:pt x="44000" y="53059"/>
                </a:cubicBezTo>
                <a:lnTo>
                  <a:pt x="44000" y="53059"/>
                </a:lnTo>
                <a:lnTo>
                  <a:pt x="44000" y="22765"/>
                </a:lnTo>
                <a:cubicBezTo>
                  <a:pt x="43725" y="19980"/>
                  <a:pt x="42196" y="18451"/>
                  <a:pt x="39412" y="18176"/>
                </a:cubicBezTo>
                <a:lnTo>
                  <a:pt x="39412" y="18176"/>
                </a:lnTo>
                <a:cubicBezTo>
                  <a:pt x="36627" y="18451"/>
                  <a:pt x="35118" y="19980"/>
                  <a:pt x="34882" y="22765"/>
                </a:cubicBezTo>
                <a:lnTo>
                  <a:pt x="34882" y="22765"/>
                </a:lnTo>
                <a:moveTo>
                  <a:pt x="50059" y="34882"/>
                </a:moveTo>
                <a:lnTo>
                  <a:pt x="50059" y="34882"/>
                </a:lnTo>
                <a:lnTo>
                  <a:pt x="50059" y="53059"/>
                </a:lnTo>
                <a:cubicBezTo>
                  <a:pt x="50294" y="55843"/>
                  <a:pt x="51804" y="57373"/>
                  <a:pt x="54588" y="57647"/>
                </a:cubicBezTo>
                <a:lnTo>
                  <a:pt x="54588" y="57647"/>
                </a:lnTo>
                <a:cubicBezTo>
                  <a:pt x="57373" y="57373"/>
                  <a:pt x="58882" y="55843"/>
                  <a:pt x="59118" y="53059"/>
                </a:cubicBezTo>
                <a:lnTo>
                  <a:pt x="59118" y="53059"/>
                </a:lnTo>
                <a:lnTo>
                  <a:pt x="59118" y="34882"/>
                </a:lnTo>
                <a:cubicBezTo>
                  <a:pt x="58882" y="32098"/>
                  <a:pt x="57373" y="30588"/>
                  <a:pt x="54588" y="30353"/>
                </a:cubicBezTo>
                <a:lnTo>
                  <a:pt x="54588" y="30353"/>
                </a:lnTo>
                <a:cubicBezTo>
                  <a:pt x="51804" y="30588"/>
                  <a:pt x="50294" y="32098"/>
                  <a:pt x="50059" y="34882"/>
                </a:cubicBezTo>
                <a:lnTo>
                  <a:pt x="50059" y="34882"/>
                </a:lnTo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39" name="el-1791615519817-14"/>
          <p:cNvSpPr/>
          <p:nvPr/>
        </p:nvSpPr>
        <p:spPr>
          <a:xfrm>
            <a:off x="5130552" y="1310878"/>
            <a:ext cx="1021668" cy="10215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sp>
        <p:nvSpPr>
          <p:cNvPr id="40" name="el-1791615520041-84"/>
          <p:cNvSpPr/>
          <p:nvPr/>
        </p:nvSpPr>
        <p:spPr>
          <a:xfrm>
            <a:off x="5266283" y="1457325"/>
            <a:ext cx="92869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400" y="38500"/>
                </a:moveTo>
                <a:lnTo>
                  <a:pt x="59400" y="38500"/>
                </a:lnTo>
                <a:cubicBezTo>
                  <a:pt x="59667" y="35167"/>
                  <a:pt x="60933" y="32167"/>
                  <a:pt x="63200" y="29500"/>
                </a:cubicBezTo>
                <a:lnTo>
                  <a:pt x="63200" y="29500"/>
                </a:lnTo>
                <a:cubicBezTo>
                  <a:pt x="65600" y="26367"/>
                  <a:pt x="66867" y="22633"/>
                  <a:pt x="67000" y="18300"/>
                </a:cubicBezTo>
                <a:lnTo>
                  <a:pt x="67000" y="18300"/>
                </a:lnTo>
                <a:cubicBezTo>
                  <a:pt x="66867" y="13100"/>
                  <a:pt x="65100" y="8767"/>
                  <a:pt x="61700" y="5300"/>
                </a:cubicBezTo>
                <a:lnTo>
                  <a:pt x="61700" y="5300"/>
                </a:lnTo>
                <a:cubicBezTo>
                  <a:pt x="58300" y="1900"/>
                  <a:pt x="54000" y="133"/>
                  <a:pt x="48800" y="0"/>
                </a:cubicBezTo>
                <a:lnTo>
                  <a:pt x="48800" y="0"/>
                </a:lnTo>
                <a:cubicBezTo>
                  <a:pt x="43533" y="133"/>
                  <a:pt x="39200" y="1900"/>
                  <a:pt x="35800" y="5300"/>
                </a:cubicBezTo>
                <a:lnTo>
                  <a:pt x="35800" y="5300"/>
                </a:lnTo>
                <a:cubicBezTo>
                  <a:pt x="32400" y="8767"/>
                  <a:pt x="30633" y="13100"/>
                  <a:pt x="30500" y="18300"/>
                </a:cubicBezTo>
                <a:lnTo>
                  <a:pt x="30500" y="18300"/>
                </a:lnTo>
                <a:cubicBezTo>
                  <a:pt x="30633" y="22633"/>
                  <a:pt x="31900" y="26367"/>
                  <a:pt x="34300" y="29500"/>
                </a:cubicBezTo>
                <a:lnTo>
                  <a:pt x="34300" y="29500"/>
                </a:lnTo>
                <a:cubicBezTo>
                  <a:pt x="36567" y="32167"/>
                  <a:pt x="37833" y="35167"/>
                  <a:pt x="38100" y="38500"/>
                </a:cubicBezTo>
                <a:lnTo>
                  <a:pt x="38100" y="38500"/>
                </a:lnTo>
                <a:cubicBezTo>
                  <a:pt x="37967" y="41367"/>
                  <a:pt x="36933" y="43767"/>
                  <a:pt x="35000" y="45700"/>
                </a:cubicBezTo>
                <a:lnTo>
                  <a:pt x="35000" y="45700"/>
                </a:lnTo>
                <a:cubicBezTo>
                  <a:pt x="33133" y="47633"/>
                  <a:pt x="30733" y="48667"/>
                  <a:pt x="27800" y="48800"/>
                </a:cubicBezTo>
                <a:lnTo>
                  <a:pt x="27800" y="48800"/>
                </a:lnTo>
                <a:lnTo>
                  <a:pt x="21300" y="48800"/>
                </a:lnTo>
                <a:cubicBezTo>
                  <a:pt x="15233" y="48867"/>
                  <a:pt x="10233" y="50933"/>
                  <a:pt x="6300" y="55000"/>
                </a:cubicBezTo>
                <a:lnTo>
                  <a:pt x="6300" y="55000"/>
                </a:lnTo>
                <a:cubicBezTo>
                  <a:pt x="2233" y="58933"/>
                  <a:pt x="133" y="63967"/>
                  <a:pt x="0" y="70100"/>
                </a:cubicBezTo>
                <a:lnTo>
                  <a:pt x="0" y="70100"/>
                </a:lnTo>
                <a:cubicBezTo>
                  <a:pt x="267" y="74300"/>
                  <a:pt x="2300" y="77133"/>
                  <a:pt x="6100" y="78600"/>
                </a:cubicBezTo>
                <a:lnTo>
                  <a:pt x="6100" y="78600"/>
                </a:lnTo>
                <a:lnTo>
                  <a:pt x="6100" y="88400"/>
                </a:lnTo>
                <a:cubicBezTo>
                  <a:pt x="6233" y="90933"/>
                  <a:pt x="7133" y="93067"/>
                  <a:pt x="8800" y="94800"/>
                </a:cubicBezTo>
                <a:lnTo>
                  <a:pt x="8800" y="94800"/>
                </a:lnTo>
                <a:cubicBezTo>
                  <a:pt x="10533" y="96467"/>
                  <a:pt x="12667" y="97367"/>
                  <a:pt x="15200" y="97500"/>
                </a:cubicBezTo>
                <a:lnTo>
                  <a:pt x="15200" y="97500"/>
                </a:lnTo>
                <a:lnTo>
                  <a:pt x="82300" y="97500"/>
                </a:lnTo>
                <a:cubicBezTo>
                  <a:pt x="84833" y="97367"/>
                  <a:pt x="86967" y="96467"/>
                  <a:pt x="88700" y="94800"/>
                </a:cubicBezTo>
                <a:lnTo>
                  <a:pt x="88700" y="94800"/>
                </a:lnTo>
                <a:cubicBezTo>
                  <a:pt x="90367" y="93067"/>
                  <a:pt x="91267" y="90933"/>
                  <a:pt x="91400" y="88400"/>
                </a:cubicBezTo>
                <a:lnTo>
                  <a:pt x="91400" y="88400"/>
                </a:lnTo>
                <a:lnTo>
                  <a:pt x="91400" y="78600"/>
                </a:lnTo>
                <a:cubicBezTo>
                  <a:pt x="95200" y="77133"/>
                  <a:pt x="97233" y="74300"/>
                  <a:pt x="97500" y="70100"/>
                </a:cubicBezTo>
                <a:lnTo>
                  <a:pt x="97500" y="70100"/>
                </a:lnTo>
                <a:cubicBezTo>
                  <a:pt x="97367" y="63967"/>
                  <a:pt x="95267" y="58933"/>
                  <a:pt x="91200" y="55000"/>
                </a:cubicBezTo>
                <a:lnTo>
                  <a:pt x="91200" y="55000"/>
                </a:lnTo>
                <a:cubicBezTo>
                  <a:pt x="87267" y="50933"/>
                  <a:pt x="82267" y="48867"/>
                  <a:pt x="76200" y="48800"/>
                </a:cubicBezTo>
                <a:lnTo>
                  <a:pt x="76200" y="48800"/>
                </a:lnTo>
                <a:lnTo>
                  <a:pt x="69700" y="48800"/>
                </a:lnTo>
                <a:cubicBezTo>
                  <a:pt x="66767" y="48667"/>
                  <a:pt x="64367" y="47633"/>
                  <a:pt x="62500" y="45700"/>
                </a:cubicBezTo>
                <a:lnTo>
                  <a:pt x="62500" y="45700"/>
                </a:lnTo>
                <a:cubicBezTo>
                  <a:pt x="60567" y="43767"/>
                  <a:pt x="59533" y="41367"/>
                  <a:pt x="59400" y="38500"/>
                </a:cubicBezTo>
                <a:lnTo>
                  <a:pt x="59400" y="38500"/>
                </a:lnTo>
                <a:moveTo>
                  <a:pt x="79200" y="79200"/>
                </a:moveTo>
                <a:lnTo>
                  <a:pt x="79200" y="79200"/>
                </a:lnTo>
                <a:lnTo>
                  <a:pt x="79200" y="85300"/>
                </a:lnTo>
                <a:lnTo>
                  <a:pt x="18300" y="85300"/>
                </a:lnTo>
                <a:lnTo>
                  <a:pt x="18300" y="79200"/>
                </a:lnTo>
                <a:lnTo>
                  <a:pt x="79200" y="79200"/>
                </a:lnTo>
              </a:path>
            </a:pathLst>
          </a:custGeom>
          <a:solidFill>
            <a:srgbClr val="C0392B">
              <a:alpha val="8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1" name="el-1791615520033-80"/>
          <p:cNvSpPr/>
          <p:nvPr/>
        </p:nvSpPr>
        <p:spPr>
          <a:xfrm>
            <a:off x="5266283" y="1682353"/>
            <a:ext cx="176808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842" y="0"/>
                </a:moveTo>
                <a:lnTo>
                  <a:pt x="10842" y="0"/>
                </a:lnTo>
                <a:cubicBezTo>
                  <a:pt x="7789" y="118"/>
                  <a:pt x="5246" y="1314"/>
                  <a:pt x="3211" y="3588"/>
                </a:cubicBezTo>
                <a:lnTo>
                  <a:pt x="3211" y="3588"/>
                </a:lnTo>
                <a:lnTo>
                  <a:pt x="3211" y="3588"/>
                </a:lnTo>
                <a:cubicBezTo>
                  <a:pt x="1175" y="5863"/>
                  <a:pt x="105" y="8706"/>
                  <a:pt x="0" y="12118"/>
                </a:cubicBezTo>
                <a:lnTo>
                  <a:pt x="0" y="12118"/>
                </a:lnTo>
                <a:lnTo>
                  <a:pt x="0" y="84941"/>
                </a:lnTo>
                <a:cubicBezTo>
                  <a:pt x="105" y="88353"/>
                  <a:pt x="1175" y="91196"/>
                  <a:pt x="3211" y="93471"/>
                </a:cubicBezTo>
                <a:lnTo>
                  <a:pt x="3211" y="93471"/>
                </a:lnTo>
                <a:cubicBezTo>
                  <a:pt x="5246" y="95745"/>
                  <a:pt x="7789" y="96941"/>
                  <a:pt x="10842" y="97059"/>
                </a:cubicBezTo>
                <a:lnTo>
                  <a:pt x="10842" y="97059"/>
                </a:lnTo>
                <a:lnTo>
                  <a:pt x="54263" y="97059"/>
                </a:lnTo>
                <a:cubicBezTo>
                  <a:pt x="57316" y="96941"/>
                  <a:pt x="59860" y="95745"/>
                  <a:pt x="61895" y="93471"/>
                </a:cubicBezTo>
                <a:lnTo>
                  <a:pt x="61895" y="93471"/>
                </a:lnTo>
                <a:cubicBezTo>
                  <a:pt x="63930" y="91196"/>
                  <a:pt x="65018" y="88353"/>
                  <a:pt x="65158" y="84941"/>
                </a:cubicBezTo>
                <a:lnTo>
                  <a:pt x="65158" y="84941"/>
                </a:lnTo>
                <a:lnTo>
                  <a:pt x="65158" y="81353"/>
                </a:lnTo>
                <a:cubicBezTo>
                  <a:pt x="64702" y="81471"/>
                  <a:pt x="64246" y="81588"/>
                  <a:pt x="63789" y="81706"/>
                </a:cubicBezTo>
                <a:lnTo>
                  <a:pt x="63789" y="81706"/>
                </a:lnTo>
                <a:lnTo>
                  <a:pt x="53579" y="84529"/>
                </a:lnTo>
                <a:cubicBezTo>
                  <a:pt x="53018" y="84686"/>
                  <a:pt x="52509" y="84824"/>
                  <a:pt x="52053" y="84941"/>
                </a:cubicBezTo>
                <a:lnTo>
                  <a:pt x="52053" y="84941"/>
                </a:lnTo>
                <a:cubicBezTo>
                  <a:pt x="51842" y="84941"/>
                  <a:pt x="51684" y="84941"/>
                  <a:pt x="51579" y="84941"/>
                </a:cubicBezTo>
                <a:lnTo>
                  <a:pt x="51579" y="84941"/>
                </a:lnTo>
                <a:lnTo>
                  <a:pt x="40684" y="84941"/>
                </a:lnTo>
                <a:cubicBezTo>
                  <a:pt x="39561" y="84941"/>
                  <a:pt x="38772" y="84373"/>
                  <a:pt x="38316" y="83235"/>
                </a:cubicBezTo>
                <a:lnTo>
                  <a:pt x="38316" y="83235"/>
                </a:lnTo>
                <a:lnTo>
                  <a:pt x="36789" y="80000"/>
                </a:lnTo>
                <a:cubicBezTo>
                  <a:pt x="36474" y="79255"/>
                  <a:pt x="35965" y="78882"/>
                  <a:pt x="35263" y="78882"/>
                </a:cubicBezTo>
                <a:lnTo>
                  <a:pt x="35263" y="78882"/>
                </a:lnTo>
                <a:cubicBezTo>
                  <a:pt x="34596" y="78882"/>
                  <a:pt x="34088" y="79255"/>
                  <a:pt x="33737" y="80000"/>
                </a:cubicBezTo>
                <a:lnTo>
                  <a:pt x="33737" y="80000"/>
                </a:lnTo>
                <a:lnTo>
                  <a:pt x="32211" y="83235"/>
                </a:lnTo>
                <a:cubicBezTo>
                  <a:pt x="31649" y="84373"/>
                  <a:pt x="30807" y="84941"/>
                  <a:pt x="29684" y="84941"/>
                </a:cubicBezTo>
                <a:lnTo>
                  <a:pt x="29684" y="84941"/>
                </a:lnTo>
                <a:cubicBezTo>
                  <a:pt x="28456" y="84824"/>
                  <a:pt x="27667" y="84118"/>
                  <a:pt x="27316" y="82824"/>
                </a:cubicBezTo>
                <a:lnTo>
                  <a:pt x="27316" y="82824"/>
                </a:lnTo>
                <a:lnTo>
                  <a:pt x="24421" y="72235"/>
                </a:lnTo>
                <a:lnTo>
                  <a:pt x="22737" y="78471"/>
                </a:lnTo>
                <a:cubicBezTo>
                  <a:pt x="21474" y="82510"/>
                  <a:pt x="18877" y="84667"/>
                  <a:pt x="14947" y="84941"/>
                </a:cubicBezTo>
                <a:lnTo>
                  <a:pt x="14947" y="84941"/>
                </a:lnTo>
                <a:lnTo>
                  <a:pt x="13579" y="84941"/>
                </a:lnTo>
                <a:cubicBezTo>
                  <a:pt x="11860" y="84824"/>
                  <a:pt x="10947" y="83804"/>
                  <a:pt x="10842" y="81882"/>
                </a:cubicBezTo>
                <a:lnTo>
                  <a:pt x="10842" y="81882"/>
                </a:lnTo>
                <a:cubicBezTo>
                  <a:pt x="10947" y="80000"/>
                  <a:pt x="11860" y="79000"/>
                  <a:pt x="13579" y="78882"/>
                </a:cubicBezTo>
                <a:lnTo>
                  <a:pt x="13579" y="78882"/>
                </a:lnTo>
                <a:lnTo>
                  <a:pt x="14947" y="78882"/>
                </a:lnTo>
                <a:cubicBezTo>
                  <a:pt x="16281" y="78725"/>
                  <a:pt x="17175" y="78020"/>
                  <a:pt x="17632" y="76765"/>
                </a:cubicBezTo>
                <a:lnTo>
                  <a:pt x="17632" y="76765"/>
                </a:lnTo>
                <a:lnTo>
                  <a:pt x="20000" y="67294"/>
                </a:lnTo>
                <a:cubicBezTo>
                  <a:pt x="20807" y="65020"/>
                  <a:pt x="22281" y="63824"/>
                  <a:pt x="24421" y="63706"/>
                </a:cubicBezTo>
                <a:lnTo>
                  <a:pt x="24421" y="63706"/>
                </a:lnTo>
                <a:cubicBezTo>
                  <a:pt x="26561" y="63824"/>
                  <a:pt x="28035" y="65020"/>
                  <a:pt x="28842" y="67294"/>
                </a:cubicBezTo>
                <a:lnTo>
                  <a:pt x="28842" y="67294"/>
                </a:lnTo>
                <a:lnTo>
                  <a:pt x="30684" y="74706"/>
                </a:lnTo>
                <a:cubicBezTo>
                  <a:pt x="32053" y="73451"/>
                  <a:pt x="33579" y="72824"/>
                  <a:pt x="35263" y="72824"/>
                </a:cubicBezTo>
                <a:lnTo>
                  <a:pt x="35263" y="72824"/>
                </a:lnTo>
                <a:cubicBezTo>
                  <a:pt x="38105" y="72941"/>
                  <a:pt x="40263" y="74392"/>
                  <a:pt x="41737" y="77176"/>
                </a:cubicBezTo>
                <a:lnTo>
                  <a:pt x="41737" y="77176"/>
                </a:lnTo>
                <a:lnTo>
                  <a:pt x="42421" y="78882"/>
                </a:lnTo>
                <a:lnTo>
                  <a:pt x="43947" y="78882"/>
                </a:lnTo>
                <a:cubicBezTo>
                  <a:pt x="43386" y="77235"/>
                  <a:pt x="43263" y="75451"/>
                  <a:pt x="43579" y="73529"/>
                </a:cubicBezTo>
                <a:lnTo>
                  <a:pt x="43579" y="73529"/>
                </a:lnTo>
                <a:lnTo>
                  <a:pt x="46158" y="62176"/>
                </a:lnTo>
                <a:cubicBezTo>
                  <a:pt x="46719" y="60020"/>
                  <a:pt x="47667" y="58118"/>
                  <a:pt x="49000" y="56471"/>
                </a:cubicBezTo>
                <a:lnTo>
                  <a:pt x="49000" y="56471"/>
                </a:lnTo>
                <a:lnTo>
                  <a:pt x="65158" y="38647"/>
                </a:lnTo>
                <a:lnTo>
                  <a:pt x="65158" y="30353"/>
                </a:lnTo>
                <a:lnTo>
                  <a:pt x="43421" y="30353"/>
                </a:lnTo>
                <a:cubicBezTo>
                  <a:pt x="41842" y="30353"/>
                  <a:pt x="40544" y="29784"/>
                  <a:pt x="39526" y="28647"/>
                </a:cubicBezTo>
                <a:lnTo>
                  <a:pt x="39526" y="28647"/>
                </a:lnTo>
                <a:cubicBezTo>
                  <a:pt x="38509" y="27510"/>
                  <a:pt x="38000" y="26059"/>
                  <a:pt x="38000" y="24294"/>
                </a:cubicBezTo>
                <a:lnTo>
                  <a:pt x="38000" y="24294"/>
                </a:lnTo>
                <a:lnTo>
                  <a:pt x="38000" y="0"/>
                </a:lnTo>
                <a:lnTo>
                  <a:pt x="10842" y="0"/>
                </a:lnTo>
                <a:moveTo>
                  <a:pt x="43421" y="0"/>
                </a:moveTo>
                <a:lnTo>
                  <a:pt x="43421" y="0"/>
                </a:lnTo>
                <a:lnTo>
                  <a:pt x="43421" y="24294"/>
                </a:lnTo>
                <a:lnTo>
                  <a:pt x="65158" y="24294"/>
                </a:lnTo>
                <a:lnTo>
                  <a:pt x="43421" y="0"/>
                </a:lnTo>
                <a:moveTo>
                  <a:pt x="93263" y="26529"/>
                </a:moveTo>
                <a:lnTo>
                  <a:pt x="93263" y="26529"/>
                </a:lnTo>
                <a:cubicBezTo>
                  <a:pt x="91825" y="25039"/>
                  <a:pt x="90246" y="24294"/>
                  <a:pt x="88526" y="24294"/>
                </a:cubicBezTo>
                <a:lnTo>
                  <a:pt x="88526" y="24294"/>
                </a:lnTo>
                <a:lnTo>
                  <a:pt x="88526" y="24294"/>
                </a:lnTo>
                <a:cubicBezTo>
                  <a:pt x="86737" y="24294"/>
                  <a:pt x="85105" y="25039"/>
                  <a:pt x="83632" y="26529"/>
                </a:cubicBezTo>
                <a:lnTo>
                  <a:pt x="83632" y="26529"/>
                </a:lnTo>
                <a:lnTo>
                  <a:pt x="78684" y="32059"/>
                </a:lnTo>
                <a:lnTo>
                  <a:pt x="90737" y="45471"/>
                </a:lnTo>
                <a:lnTo>
                  <a:pt x="95684" y="40000"/>
                </a:lnTo>
                <a:cubicBezTo>
                  <a:pt x="97018" y="38353"/>
                  <a:pt x="97684" y="36529"/>
                  <a:pt x="97684" y="34529"/>
                </a:cubicBezTo>
                <a:lnTo>
                  <a:pt x="97684" y="34529"/>
                </a:lnTo>
                <a:cubicBezTo>
                  <a:pt x="97684" y="32490"/>
                  <a:pt x="97018" y="30706"/>
                  <a:pt x="95684" y="29176"/>
                </a:cubicBezTo>
                <a:lnTo>
                  <a:pt x="95684" y="29176"/>
                </a:lnTo>
                <a:lnTo>
                  <a:pt x="93263" y="26529"/>
                </a:lnTo>
                <a:moveTo>
                  <a:pt x="52895" y="60824"/>
                </a:moveTo>
                <a:lnTo>
                  <a:pt x="52895" y="60824"/>
                </a:lnTo>
                <a:cubicBezTo>
                  <a:pt x="52228" y="61608"/>
                  <a:pt x="51789" y="62569"/>
                  <a:pt x="51579" y="63706"/>
                </a:cubicBezTo>
                <a:lnTo>
                  <a:pt x="51579" y="63706"/>
                </a:lnTo>
                <a:lnTo>
                  <a:pt x="49000" y="75059"/>
                </a:lnTo>
                <a:cubicBezTo>
                  <a:pt x="48789" y="76196"/>
                  <a:pt x="49018" y="77157"/>
                  <a:pt x="49684" y="77941"/>
                </a:cubicBezTo>
                <a:lnTo>
                  <a:pt x="49684" y="77941"/>
                </a:lnTo>
                <a:cubicBezTo>
                  <a:pt x="50386" y="78686"/>
                  <a:pt x="51246" y="78922"/>
                  <a:pt x="52263" y="78647"/>
                </a:cubicBezTo>
                <a:lnTo>
                  <a:pt x="52263" y="78647"/>
                </a:lnTo>
                <a:lnTo>
                  <a:pt x="62421" y="75824"/>
                </a:lnTo>
                <a:cubicBezTo>
                  <a:pt x="63439" y="75588"/>
                  <a:pt x="64281" y="75078"/>
                  <a:pt x="64947" y="74294"/>
                </a:cubicBezTo>
                <a:lnTo>
                  <a:pt x="64947" y="74294"/>
                </a:lnTo>
                <a:lnTo>
                  <a:pt x="86842" y="49882"/>
                </a:lnTo>
                <a:lnTo>
                  <a:pt x="74789" y="36412"/>
                </a:lnTo>
                <a:lnTo>
                  <a:pt x="52895" y="60824"/>
                </a:lnTo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42" name="el-1791615519817-15"/>
          <p:cNvSpPr/>
          <p:nvPr/>
        </p:nvSpPr>
        <p:spPr>
          <a:xfrm>
            <a:off x="7221327" y="1310878"/>
            <a:ext cx="1522623" cy="10215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sp>
        <p:nvSpPr>
          <p:cNvPr id="43" name="el-1791615520042-85"/>
          <p:cNvSpPr/>
          <p:nvPr/>
        </p:nvSpPr>
        <p:spPr>
          <a:xfrm>
            <a:off x="7357058" y="1463129"/>
            <a:ext cx="81260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2556" y="11667"/>
                </a:moveTo>
                <a:lnTo>
                  <a:pt x="72556" y="11667"/>
                </a:lnTo>
                <a:cubicBezTo>
                  <a:pt x="73815" y="10259"/>
                  <a:pt x="74444" y="8630"/>
                  <a:pt x="74444" y="6778"/>
                </a:cubicBezTo>
                <a:lnTo>
                  <a:pt x="74444" y="6778"/>
                </a:lnTo>
                <a:lnTo>
                  <a:pt x="74444" y="6778"/>
                </a:lnTo>
                <a:cubicBezTo>
                  <a:pt x="74444" y="4926"/>
                  <a:pt x="73815" y="3296"/>
                  <a:pt x="72556" y="1889"/>
                </a:cubicBezTo>
                <a:lnTo>
                  <a:pt x="72556" y="1889"/>
                </a:lnTo>
                <a:cubicBezTo>
                  <a:pt x="71148" y="630"/>
                  <a:pt x="69519" y="0"/>
                  <a:pt x="67667" y="0"/>
                </a:cubicBezTo>
                <a:lnTo>
                  <a:pt x="67667" y="0"/>
                </a:lnTo>
                <a:cubicBezTo>
                  <a:pt x="65889" y="0"/>
                  <a:pt x="64296" y="630"/>
                  <a:pt x="62889" y="1889"/>
                </a:cubicBezTo>
                <a:lnTo>
                  <a:pt x="62889" y="1889"/>
                </a:lnTo>
                <a:lnTo>
                  <a:pt x="33889" y="31111"/>
                </a:lnTo>
                <a:lnTo>
                  <a:pt x="21778" y="18778"/>
                </a:lnTo>
                <a:cubicBezTo>
                  <a:pt x="20370" y="17519"/>
                  <a:pt x="18741" y="16889"/>
                  <a:pt x="16889" y="16889"/>
                </a:cubicBezTo>
                <a:lnTo>
                  <a:pt x="16889" y="16889"/>
                </a:lnTo>
                <a:cubicBezTo>
                  <a:pt x="15111" y="16889"/>
                  <a:pt x="13519" y="17519"/>
                  <a:pt x="12111" y="18778"/>
                </a:cubicBezTo>
                <a:lnTo>
                  <a:pt x="12111" y="18778"/>
                </a:lnTo>
                <a:cubicBezTo>
                  <a:pt x="10778" y="20259"/>
                  <a:pt x="10111" y="21889"/>
                  <a:pt x="10111" y="23667"/>
                </a:cubicBezTo>
                <a:lnTo>
                  <a:pt x="10111" y="23667"/>
                </a:lnTo>
                <a:cubicBezTo>
                  <a:pt x="10111" y="25519"/>
                  <a:pt x="10778" y="27148"/>
                  <a:pt x="12111" y="28556"/>
                </a:cubicBezTo>
                <a:lnTo>
                  <a:pt x="12111" y="28556"/>
                </a:lnTo>
                <a:lnTo>
                  <a:pt x="29000" y="45444"/>
                </a:lnTo>
                <a:cubicBezTo>
                  <a:pt x="30407" y="46778"/>
                  <a:pt x="32037" y="47444"/>
                  <a:pt x="33889" y="47444"/>
                </a:cubicBezTo>
                <a:lnTo>
                  <a:pt x="33889" y="47444"/>
                </a:lnTo>
                <a:cubicBezTo>
                  <a:pt x="35667" y="47444"/>
                  <a:pt x="37259" y="46778"/>
                  <a:pt x="38667" y="45444"/>
                </a:cubicBezTo>
                <a:lnTo>
                  <a:pt x="38667" y="45444"/>
                </a:lnTo>
                <a:lnTo>
                  <a:pt x="72556" y="11667"/>
                </a:lnTo>
                <a:moveTo>
                  <a:pt x="92889" y="38667"/>
                </a:moveTo>
                <a:lnTo>
                  <a:pt x="92889" y="38667"/>
                </a:lnTo>
                <a:cubicBezTo>
                  <a:pt x="94148" y="37259"/>
                  <a:pt x="94778" y="35667"/>
                  <a:pt x="94778" y="33889"/>
                </a:cubicBezTo>
                <a:lnTo>
                  <a:pt x="94778" y="33889"/>
                </a:lnTo>
                <a:lnTo>
                  <a:pt x="94778" y="33889"/>
                </a:lnTo>
                <a:cubicBezTo>
                  <a:pt x="94778" y="32037"/>
                  <a:pt x="94148" y="30407"/>
                  <a:pt x="92889" y="29000"/>
                </a:cubicBezTo>
                <a:lnTo>
                  <a:pt x="92889" y="29000"/>
                </a:lnTo>
                <a:cubicBezTo>
                  <a:pt x="91481" y="27741"/>
                  <a:pt x="89852" y="27111"/>
                  <a:pt x="88000" y="27111"/>
                </a:cubicBezTo>
                <a:lnTo>
                  <a:pt x="88000" y="27111"/>
                </a:lnTo>
                <a:cubicBezTo>
                  <a:pt x="86148" y="27111"/>
                  <a:pt x="84519" y="27741"/>
                  <a:pt x="83111" y="29000"/>
                </a:cubicBezTo>
                <a:lnTo>
                  <a:pt x="83111" y="29000"/>
                </a:lnTo>
                <a:lnTo>
                  <a:pt x="33889" y="78444"/>
                </a:lnTo>
                <a:lnTo>
                  <a:pt x="11667" y="56111"/>
                </a:lnTo>
                <a:cubicBezTo>
                  <a:pt x="10259" y="54852"/>
                  <a:pt x="8630" y="54222"/>
                  <a:pt x="6778" y="54222"/>
                </a:cubicBezTo>
                <a:lnTo>
                  <a:pt x="6778" y="54222"/>
                </a:lnTo>
                <a:cubicBezTo>
                  <a:pt x="4926" y="54222"/>
                  <a:pt x="3296" y="54852"/>
                  <a:pt x="1889" y="56111"/>
                </a:cubicBezTo>
                <a:lnTo>
                  <a:pt x="1889" y="56111"/>
                </a:lnTo>
                <a:cubicBezTo>
                  <a:pt x="630" y="57519"/>
                  <a:pt x="0" y="59111"/>
                  <a:pt x="0" y="60889"/>
                </a:cubicBezTo>
                <a:lnTo>
                  <a:pt x="0" y="60889"/>
                </a:lnTo>
                <a:cubicBezTo>
                  <a:pt x="0" y="62741"/>
                  <a:pt x="630" y="64370"/>
                  <a:pt x="1889" y="65778"/>
                </a:cubicBezTo>
                <a:lnTo>
                  <a:pt x="1889" y="65778"/>
                </a:lnTo>
                <a:lnTo>
                  <a:pt x="29000" y="92889"/>
                </a:lnTo>
                <a:cubicBezTo>
                  <a:pt x="30407" y="94148"/>
                  <a:pt x="32037" y="94778"/>
                  <a:pt x="33889" y="94778"/>
                </a:cubicBezTo>
                <a:lnTo>
                  <a:pt x="33889" y="94778"/>
                </a:lnTo>
                <a:cubicBezTo>
                  <a:pt x="35667" y="94778"/>
                  <a:pt x="37259" y="94148"/>
                  <a:pt x="38667" y="92889"/>
                </a:cubicBezTo>
                <a:lnTo>
                  <a:pt x="38667" y="92889"/>
                </a:lnTo>
                <a:lnTo>
                  <a:pt x="92889" y="38667"/>
                </a:lnTo>
              </a:path>
            </a:pathLst>
          </a:custGeom>
          <a:solidFill>
            <a:srgbClr val="C0392B">
              <a:alpha val="8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4" name="el-1791615520038-81"/>
          <p:cNvSpPr/>
          <p:nvPr/>
        </p:nvSpPr>
        <p:spPr>
          <a:xfrm>
            <a:off x="7357007" y="1692176"/>
            <a:ext cx="176910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842" y="22071"/>
                </a:moveTo>
                <a:lnTo>
                  <a:pt x="10842" y="22071"/>
                </a:lnTo>
                <a:lnTo>
                  <a:pt x="10842" y="14714"/>
                </a:lnTo>
                <a:lnTo>
                  <a:pt x="21737" y="14714"/>
                </a:lnTo>
                <a:lnTo>
                  <a:pt x="21737" y="88429"/>
                </a:lnTo>
                <a:lnTo>
                  <a:pt x="16263" y="88429"/>
                </a:lnTo>
                <a:cubicBezTo>
                  <a:pt x="14684" y="88429"/>
                  <a:pt x="13386" y="89119"/>
                  <a:pt x="12368" y="90500"/>
                </a:cubicBezTo>
                <a:lnTo>
                  <a:pt x="12368" y="90500"/>
                </a:lnTo>
                <a:cubicBezTo>
                  <a:pt x="11351" y="91881"/>
                  <a:pt x="10842" y="93643"/>
                  <a:pt x="10842" y="95786"/>
                </a:cubicBezTo>
                <a:lnTo>
                  <a:pt x="10842" y="95786"/>
                </a:lnTo>
                <a:cubicBezTo>
                  <a:pt x="10842" y="97929"/>
                  <a:pt x="11351" y="99690"/>
                  <a:pt x="12368" y="101071"/>
                </a:cubicBezTo>
                <a:lnTo>
                  <a:pt x="12368" y="101071"/>
                </a:lnTo>
                <a:cubicBezTo>
                  <a:pt x="13386" y="102452"/>
                  <a:pt x="14684" y="103143"/>
                  <a:pt x="16263" y="103143"/>
                </a:cubicBezTo>
                <a:lnTo>
                  <a:pt x="16263" y="103143"/>
                </a:lnTo>
                <a:lnTo>
                  <a:pt x="38000" y="103143"/>
                </a:lnTo>
                <a:cubicBezTo>
                  <a:pt x="39579" y="103143"/>
                  <a:pt x="40877" y="102452"/>
                  <a:pt x="41895" y="101071"/>
                </a:cubicBezTo>
                <a:lnTo>
                  <a:pt x="41895" y="101071"/>
                </a:lnTo>
                <a:cubicBezTo>
                  <a:pt x="42912" y="99690"/>
                  <a:pt x="43421" y="97929"/>
                  <a:pt x="43421" y="95786"/>
                </a:cubicBezTo>
                <a:lnTo>
                  <a:pt x="43421" y="95786"/>
                </a:lnTo>
                <a:cubicBezTo>
                  <a:pt x="43421" y="93643"/>
                  <a:pt x="42912" y="91881"/>
                  <a:pt x="41895" y="90500"/>
                </a:cubicBezTo>
                <a:lnTo>
                  <a:pt x="41895" y="90500"/>
                </a:lnTo>
                <a:cubicBezTo>
                  <a:pt x="40877" y="89119"/>
                  <a:pt x="39579" y="88429"/>
                  <a:pt x="38000" y="88429"/>
                </a:cubicBezTo>
                <a:lnTo>
                  <a:pt x="38000" y="88429"/>
                </a:lnTo>
                <a:lnTo>
                  <a:pt x="32579" y="88429"/>
                </a:lnTo>
                <a:lnTo>
                  <a:pt x="32579" y="14714"/>
                </a:lnTo>
                <a:lnTo>
                  <a:pt x="43421" y="14714"/>
                </a:lnTo>
                <a:lnTo>
                  <a:pt x="43421" y="22071"/>
                </a:lnTo>
                <a:cubicBezTo>
                  <a:pt x="43421" y="24214"/>
                  <a:pt x="43930" y="25976"/>
                  <a:pt x="44947" y="27357"/>
                </a:cubicBezTo>
                <a:lnTo>
                  <a:pt x="44947" y="27357"/>
                </a:lnTo>
                <a:cubicBezTo>
                  <a:pt x="45965" y="28786"/>
                  <a:pt x="47263" y="29500"/>
                  <a:pt x="48842" y="29500"/>
                </a:cubicBezTo>
                <a:lnTo>
                  <a:pt x="48842" y="29500"/>
                </a:lnTo>
                <a:cubicBezTo>
                  <a:pt x="50421" y="29500"/>
                  <a:pt x="51719" y="28786"/>
                  <a:pt x="52737" y="27357"/>
                </a:cubicBezTo>
                <a:lnTo>
                  <a:pt x="52737" y="27357"/>
                </a:lnTo>
                <a:cubicBezTo>
                  <a:pt x="53754" y="25976"/>
                  <a:pt x="54263" y="24214"/>
                  <a:pt x="54263" y="22071"/>
                </a:cubicBezTo>
                <a:lnTo>
                  <a:pt x="54263" y="22071"/>
                </a:lnTo>
                <a:lnTo>
                  <a:pt x="54263" y="11071"/>
                </a:lnTo>
                <a:cubicBezTo>
                  <a:pt x="54158" y="7976"/>
                  <a:pt x="53368" y="5357"/>
                  <a:pt x="51895" y="3214"/>
                </a:cubicBezTo>
                <a:lnTo>
                  <a:pt x="51895" y="3214"/>
                </a:lnTo>
                <a:cubicBezTo>
                  <a:pt x="50316" y="1214"/>
                  <a:pt x="48404" y="143"/>
                  <a:pt x="46158" y="0"/>
                </a:cubicBezTo>
                <a:lnTo>
                  <a:pt x="46158" y="0"/>
                </a:lnTo>
                <a:lnTo>
                  <a:pt x="27158" y="0"/>
                </a:lnTo>
                <a:lnTo>
                  <a:pt x="8158" y="0"/>
                </a:lnTo>
                <a:cubicBezTo>
                  <a:pt x="5877" y="143"/>
                  <a:pt x="3947" y="1214"/>
                  <a:pt x="2368" y="3214"/>
                </a:cubicBezTo>
                <a:lnTo>
                  <a:pt x="2368" y="3214"/>
                </a:lnTo>
                <a:cubicBezTo>
                  <a:pt x="895" y="5357"/>
                  <a:pt x="105" y="7976"/>
                  <a:pt x="0" y="11071"/>
                </a:cubicBezTo>
                <a:lnTo>
                  <a:pt x="0" y="11071"/>
                </a:lnTo>
                <a:lnTo>
                  <a:pt x="0" y="22071"/>
                </a:lnTo>
                <a:cubicBezTo>
                  <a:pt x="0" y="24214"/>
                  <a:pt x="509" y="25976"/>
                  <a:pt x="1526" y="27357"/>
                </a:cubicBezTo>
                <a:lnTo>
                  <a:pt x="1526" y="27357"/>
                </a:lnTo>
                <a:cubicBezTo>
                  <a:pt x="2544" y="28786"/>
                  <a:pt x="3842" y="29500"/>
                  <a:pt x="5421" y="29500"/>
                </a:cubicBezTo>
                <a:lnTo>
                  <a:pt x="5421" y="29500"/>
                </a:lnTo>
                <a:cubicBezTo>
                  <a:pt x="7000" y="29500"/>
                  <a:pt x="8298" y="28786"/>
                  <a:pt x="9316" y="27357"/>
                </a:cubicBezTo>
                <a:lnTo>
                  <a:pt x="9316" y="27357"/>
                </a:lnTo>
                <a:cubicBezTo>
                  <a:pt x="10333" y="25976"/>
                  <a:pt x="10842" y="24214"/>
                  <a:pt x="10842" y="22071"/>
                </a:cubicBezTo>
                <a:lnTo>
                  <a:pt x="10842" y="22071"/>
                </a:lnTo>
                <a:moveTo>
                  <a:pt x="85316" y="2071"/>
                </a:moveTo>
                <a:lnTo>
                  <a:pt x="85316" y="2071"/>
                </a:lnTo>
                <a:cubicBezTo>
                  <a:pt x="84193" y="690"/>
                  <a:pt x="82895" y="0"/>
                  <a:pt x="81421" y="0"/>
                </a:cubicBezTo>
                <a:lnTo>
                  <a:pt x="81421" y="0"/>
                </a:lnTo>
                <a:lnTo>
                  <a:pt x="81421" y="0"/>
                </a:lnTo>
                <a:cubicBezTo>
                  <a:pt x="79947" y="0"/>
                  <a:pt x="78649" y="690"/>
                  <a:pt x="77526" y="2071"/>
                </a:cubicBezTo>
                <a:lnTo>
                  <a:pt x="77526" y="2071"/>
                </a:lnTo>
                <a:lnTo>
                  <a:pt x="66684" y="16786"/>
                </a:lnTo>
                <a:cubicBezTo>
                  <a:pt x="65070" y="19262"/>
                  <a:pt x="64667" y="21952"/>
                  <a:pt x="65474" y="24857"/>
                </a:cubicBezTo>
                <a:lnTo>
                  <a:pt x="65474" y="24857"/>
                </a:lnTo>
                <a:cubicBezTo>
                  <a:pt x="66491" y="27762"/>
                  <a:pt x="68193" y="29310"/>
                  <a:pt x="70579" y="29500"/>
                </a:cubicBezTo>
                <a:lnTo>
                  <a:pt x="70579" y="29500"/>
                </a:lnTo>
                <a:lnTo>
                  <a:pt x="76000" y="29500"/>
                </a:lnTo>
                <a:lnTo>
                  <a:pt x="76000" y="73643"/>
                </a:lnTo>
                <a:lnTo>
                  <a:pt x="70579" y="73643"/>
                </a:lnTo>
                <a:cubicBezTo>
                  <a:pt x="68193" y="73786"/>
                  <a:pt x="66491" y="75333"/>
                  <a:pt x="65474" y="78286"/>
                </a:cubicBezTo>
                <a:lnTo>
                  <a:pt x="65474" y="78286"/>
                </a:lnTo>
                <a:cubicBezTo>
                  <a:pt x="64667" y="81190"/>
                  <a:pt x="65070" y="83857"/>
                  <a:pt x="66684" y="86286"/>
                </a:cubicBezTo>
                <a:lnTo>
                  <a:pt x="66684" y="86286"/>
                </a:lnTo>
                <a:lnTo>
                  <a:pt x="77526" y="101071"/>
                </a:lnTo>
                <a:cubicBezTo>
                  <a:pt x="78649" y="102452"/>
                  <a:pt x="79947" y="103143"/>
                  <a:pt x="81421" y="103143"/>
                </a:cubicBezTo>
                <a:lnTo>
                  <a:pt x="81421" y="103143"/>
                </a:lnTo>
                <a:cubicBezTo>
                  <a:pt x="82895" y="103143"/>
                  <a:pt x="84193" y="102452"/>
                  <a:pt x="85316" y="101071"/>
                </a:cubicBezTo>
                <a:lnTo>
                  <a:pt x="85316" y="101071"/>
                </a:lnTo>
                <a:lnTo>
                  <a:pt x="96158" y="86286"/>
                </a:lnTo>
                <a:cubicBezTo>
                  <a:pt x="97737" y="83857"/>
                  <a:pt x="98140" y="81190"/>
                  <a:pt x="97368" y="78286"/>
                </a:cubicBezTo>
                <a:lnTo>
                  <a:pt x="97368" y="78286"/>
                </a:lnTo>
                <a:cubicBezTo>
                  <a:pt x="96351" y="75333"/>
                  <a:pt x="94649" y="73786"/>
                  <a:pt x="92263" y="73643"/>
                </a:cubicBezTo>
                <a:lnTo>
                  <a:pt x="92263" y="73643"/>
                </a:lnTo>
                <a:lnTo>
                  <a:pt x="86842" y="73643"/>
                </a:lnTo>
                <a:lnTo>
                  <a:pt x="86842" y="29500"/>
                </a:lnTo>
                <a:lnTo>
                  <a:pt x="92263" y="29500"/>
                </a:lnTo>
                <a:cubicBezTo>
                  <a:pt x="94649" y="29310"/>
                  <a:pt x="96351" y="27762"/>
                  <a:pt x="97368" y="24857"/>
                </a:cubicBezTo>
                <a:lnTo>
                  <a:pt x="97368" y="24857"/>
                </a:lnTo>
                <a:cubicBezTo>
                  <a:pt x="98140" y="21952"/>
                  <a:pt x="97737" y="19262"/>
                  <a:pt x="96158" y="16786"/>
                </a:cubicBezTo>
                <a:lnTo>
                  <a:pt x="96158" y="16786"/>
                </a:lnTo>
                <a:lnTo>
                  <a:pt x="85316" y="2071"/>
                </a:lnTo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45" name="el-1791615519858-38"/>
          <p:cNvSpPr txBox="1"/>
          <p:nvPr/>
        </p:nvSpPr>
        <p:spPr>
          <a:xfrm>
            <a:off x="678656" y="1432322"/>
            <a:ext cx="39147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56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环节一</a:t>
            </a:r>
            <a:endParaRPr sz="780" b="1" spc="56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615519834-22"/>
          <p:cNvSpPr txBox="1"/>
          <p:nvPr/>
        </p:nvSpPr>
        <p:spPr>
          <a:xfrm>
            <a:off x="535781" y="1603772"/>
            <a:ext cx="114264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00025" algn="l">
              <a:lnSpc>
                <a:spcPct val="100000"/>
              </a:lnSpc>
            </a:pPr>
            <a:r>
              <a:rPr sz="146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起草</a:t>
            </a:r>
            <a:endParaRPr sz="146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7" name="el-1791615519844-29"/>
          <p:cNvSpPr txBox="1"/>
          <p:nvPr/>
        </p:nvSpPr>
        <p:spPr>
          <a:xfrm>
            <a:off x="535781" y="1903809"/>
            <a:ext cx="163627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主题鲜明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 · 结构严谨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615519845-30"/>
          <p:cNvSpPr txBox="1"/>
          <p:nvPr/>
        </p:nvSpPr>
        <p:spPr>
          <a:xfrm>
            <a:off x="535781" y="2060972"/>
            <a:ext cx="201346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语言精准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 · 表述规范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615519859-39"/>
          <p:cNvSpPr txBox="1"/>
          <p:nvPr/>
        </p:nvSpPr>
        <p:spPr>
          <a:xfrm>
            <a:off x="3031741" y="1432322"/>
            <a:ext cx="39147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56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环节二</a:t>
            </a:r>
            <a:endParaRPr sz="780" b="1" spc="56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615519835-23"/>
          <p:cNvSpPr txBox="1"/>
          <p:nvPr/>
        </p:nvSpPr>
        <p:spPr>
          <a:xfrm>
            <a:off x="2888866" y="1603772"/>
            <a:ext cx="1166865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00025" algn="l">
              <a:lnSpc>
                <a:spcPct val="100000"/>
              </a:lnSpc>
            </a:pPr>
            <a:r>
              <a:rPr sz="146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审核</a:t>
            </a:r>
            <a:endParaRPr sz="146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1" name="el-1791615519846-31"/>
          <p:cNvSpPr txBox="1"/>
          <p:nvPr/>
        </p:nvSpPr>
        <p:spPr>
          <a:xfrm>
            <a:off x="2888866" y="1903809"/>
            <a:ext cx="16947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重点审核 </a:t>
            </a: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文种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格式</a:t>
            </a:r>
            <a:endParaRPr sz="84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615519847-32"/>
          <p:cNvSpPr txBox="1"/>
          <p:nvPr/>
        </p:nvSpPr>
        <p:spPr>
          <a:xfrm>
            <a:off x="2888866" y="2060972"/>
            <a:ext cx="201357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政策依据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数据准确</a:t>
            </a:r>
            <a:endParaRPr sz="84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615519859-40"/>
          <p:cNvSpPr txBox="1"/>
          <p:nvPr/>
        </p:nvSpPr>
        <p:spPr>
          <a:xfrm>
            <a:off x="5409158" y="1432322"/>
            <a:ext cx="39147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56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环节三</a:t>
            </a:r>
            <a:endParaRPr sz="780" b="1" spc="56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615519837-24"/>
          <p:cNvSpPr txBox="1"/>
          <p:nvPr/>
        </p:nvSpPr>
        <p:spPr>
          <a:xfrm>
            <a:off x="5266283" y="1603772"/>
            <a:ext cx="880222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19710" algn="l">
              <a:lnSpc>
                <a:spcPct val="100000"/>
              </a:lnSpc>
            </a:pPr>
            <a:r>
              <a:rPr sz="146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签发</a:t>
            </a:r>
            <a:endParaRPr sz="146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5" name="el-1791615519863-42"/>
          <p:cNvSpPr txBox="1"/>
          <p:nvPr/>
        </p:nvSpPr>
        <p:spPr>
          <a:xfrm>
            <a:off x="5266283" y="1910953"/>
            <a:ext cx="71805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履行签发程序</a:t>
            </a:r>
            <a:endParaRPr sz="84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615519863-43"/>
          <p:cNvSpPr txBox="1"/>
          <p:nvPr/>
        </p:nvSpPr>
        <p:spPr>
          <a:xfrm>
            <a:off x="5266283" y="2068116"/>
            <a:ext cx="82521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明确各环节责任</a:t>
            </a:r>
            <a:endParaRPr sz="84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615519860-41"/>
          <p:cNvSpPr txBox="1"/>
          <p:nvPr/>
        </p:nvSpPr>
        <p:spPr>
          <a:xfrm>
            <a:off x="7488324" y="1432322"/>
            <a:ext cx="39147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 spc="56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环节四</a:t>
            </a:r>
            <a:endParaRPr sz="780" b="1" spc="56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el-1791615519838-25"/>
          <p:cNvSpPr txBox="1"/>
          <p:nvPr/>
        </p:nvSpPr>
        <p:spPr>
          <a:xfrm>
            <a:off x="7357058" y="1603772"/>
            <a:ext cx="1381177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19710" algn="l">
              <a:lnSpc>
                <a:spcPct val="100000"/>
              </a:lnSpc>
            </a:pPr>
            <a:r>
              <a:rPr sz="146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校对</a:t>
            </a:r>
            <a:endParaRPr sz="146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9" name="el-1791615519849-33"/>
          <p:cNvSpPr txBox="1"/>
          <p:nvPr/>
        </p:nvSpPr>
        <p:spPr>
          <a:xfrm>
            <a:off x="7357058" y="1903809"/>
            <a:ext cx="178694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逐字逐句核对 </a:t>
            </a: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文字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数字</a:t>
            </a:r>
            <a:endParaRPr sz="84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el-1791615519849-34"/>
          <p:cNvSpPr txBox="1"/>
          <p:nvPr/>
        </p:nvSpPr>
        <p:spPr>
          <a:xfrm>
            <a:off x="7357058" y="2060972"/>
            <a:ext cx="178694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84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标点与格式</a:t>
            </a:r>
            <a:r>
              <a:rPr sz="84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 · 确保零差错</a:t>
            </a:r>
            <a:endParaRPr sz="84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615521657-39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91615520221-1"/>
          <p:cNvCxnSpPr/>
          <p:nvPr/>
        </p:nvCxnSpPr>
        <p:spPr>
          <a:xfrm>
            <a:off x="0" y="21431"/>
            <a:ext cx="9144000" cy="914"/>
          </a:xfrm>
          <a:prstGeom prst="line">
            <a:avLst/>
          </a:prstGeom>
          <a:ln w="42863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el-1791615521606-37"/>
          <p:cNvPicPr/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85750" y="642938"/>
            <a:ext cx="14288" cy="3429000"/>
          </a:xfrm>
          <a:prstGeom prst="rect">
            <a:avLst/>
          </a:prstGeom>
          <a:ln>
            <a:noFill/>
          </a:ln>
        </p:spPr>
      </p:pic>
      <p:pic>
        <p:nvPicPr>
          <p:cNvPr id="5" name="el-1791615521608-38"/>
          <p:cNvPicPr/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843963" y="642938"/>
            <a:ext cx="14288" cy="3429000"/>
          </a:xfrm>
          <a:prstGeom prst="rect">
            <a:avLst/>
          </a:prstGeom>
          <a:ln>
            <a:noFill/>
          </a:ln>
        </p:spPr>
      </p:pic>
      <p:cxnSp>
        <p:nvCxnSpPr>
          <p:cNvPr id="6" name="el-1791615520228-2"/>
          <p:cNvCxnSpPr/>
          <p:nvPr/>
        </p:nvCxnSpPr>
        <p:spPr>
          <a:xfrm>
            <a:off x="4171838" y="2523195"/>
            <a:ext cx="800100" cy="914"/>
          </a:xfrm>
          <a:prstGeom prst="line">
            <a:avLst/>
          </a:prstGeom>
          <a:ln w="14288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615520237-6"/>
          <p:cNvSpPr/>
          <p:nvPr/>
        </p:nvSpPr>
        <p:spPr>
          <a:xfrm>
            <a:off x="2143013" y="3248955"/>
            <a:ext cx="48577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615520240-8"/>
          <p:cNvCxnSpPr/>
          <p:nvPr/>
        </p:nvCxnSpPr>
        <p:spPr>
          <a:xfrm>
            <a:off x="6993620" y="3248955"/>
            <a:ext cx="914" cy="457200"/>
          </a:xfrm>
          <a:prstGeom prst="line">
            <a:avLst/>
          </a:prstGeom>
          <a:ln w="14288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615520240-9"/>
          <p:cNvCxnSpPr/>
          <p:nvPr/>
        </p:nvCxnSpPr>
        <p:spPr>
          <a:xfrm>
            <a:off x="2150157" y="3248955"/>
            <a:ext cx="914" cy="457200"/>
          </a:xfrm>
          <a:prstGeom prst="line">
            <a:avLst/>
          </a:prstGeom>
          <a:ln w="14288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615520254-12"/>
          <p:cNvCxnSpPr/>
          <p:nvPr/>
        </p:nvCxnSpPr>
        <p:spPr>
          <a:xfrm>
            <a:off x="3714638" y="4020480"/>
            <a:ext cx="714375" cy="914"/>
          </a:xfrm>
          <a:prstGeom prst="line">
            <a:avLst/>
          </a:prstGeom>
          <a:ln w="14288" cap="flat">
            <a:solidFill>
              <a:srgbClr val="C0392B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615520261-15"/>
          <p:cNvSpPr/>
          <p:nvPr/>
        </p:nvSpPr>
        <p:spPr>
          <a:xfrm>
            <a:off x="4543313" y="3991905"/>
            <a:ext cx="57150" cy="57150"/>
          </a:xfrm>
          <a:prstGeom prst="ellipse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2" name="el-1791615520255-13"/>
          <p:cNvCxnSpPr/>
          <p:nvPr/>
        </p:nvCxnSpPr>
        <p:spPr>
          <a:xfrm>
            <a:off x="4714763" y="4020480"/>
            <a:ext cx="714375" cy="914"/>
          </a:xfrm>
          <a:prstGeom prst="line">
            <a:avLst/>
          </a:prstGeom>
          <a:ln w="14288" cap="flat">
            <a:solidFill>
              <a:srgbClr val="C0392B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615520232-4"/>
          <p:cNvSpPr txBox="1"/>
          <p:nvPr/>
        </p:nvSpPr>
        <p:spPr>
          <a:xfrm>
            <a:off x="3376025" y="1858826"/>
            <a:ext cx="2391839" cy="51435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algn="ctr">
              <a:srgbClr val="C0392B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4050" b="1" spc="338">
                <a:solidFill>
                  <a:srgbClr val="C0392B"/>
                </a:solidFill>
                <a:latin typeface="黑体"/>
                <a:ea typeface="黑体"/>
                <a:cs typeface="黑体"/>
              </a:rPr>
              <a:t>第四章</a:t>
            </a:r>
            <a:endParaRPr sz="4050" b="1" spc="338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615520231-3"/>
          <p:cNvSpPr txBox="1"/>
          <p:nvPr/>
        </p:nvSpPr>
        <p:spPr>
          <a:xfrm>
            <a:off x="1217835" y="2687501"/>
            <a:ext cx="6708218" cy="39000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36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进阶提升</a:t>
            </a:r>
            <a:r>
              <a:rPr sz="2360" b="1" spc="113">
                <a:solidFill>
                  <a:srgbClr val="C0392B"/>
                </a:solidFill>
                <a:latin typeface="黑体"/>
                <a:ea typeface="黑体"/>
                <a:cs typeface="黑体"/>
              </a:rPr>
              <a:t>——从"写得出"到"写得好"</a:t>
            </a:r>
            <a:endParaRPr sz="2360" b="1" spc="113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5" name="el-1791615520235-5"/>
          <p:cNvSpPr txBox="1"/>
          <p:nvPr/>
        </p:nvSpPr>
        <p:spPr>
          <a:xfrm>
            <a:off x="2300176" y="3248955"/>
            <a:ext cx="4543425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790"/>
              </a:lnSpc>
            </a:pPr>
            <a:r>
              <a:rPr sz="1120">
                <a:solidFill>
                  <a:srgbClr val="4A4A4A"/>
                </a:solidFill>
                <a:latin typeface="FangSong"/>
                <a:ea typeface="FangSong"/>
                <a:cs typeface="FangSong"/>
              </a:rPr>
              <a:t>公文写作既是技术，更是能力。把握规律、修炼内功，让文稿既有规范又有分量。</a:t>
            </a:r>
            <a:endParaRPr sz="1120">
              <a:solidFill>
                <a:srgbClr val="4A4A4A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16" name="el-1791615520237-7"/>
          <p:cNvSpPr txBox="1"/>
          <p:nvPr/>
        </p:nvSpPr>
        <p:spPr>
          <a:xfrm>
            <a:off x="3348307" y="4120493"/>
            <a:ext cx="2447275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13">
                <a:solidFill>
                  <a:srgbClr val="7A6F5F"/>
                </a:solidFill>
                <a:latin typeface="FangSong"/>
                <a:ea typeface="FangSong"/>
                <a:cs typeface="FangSong"/>
              </a:rPr>
              <a:t>—— 第四章 · 进阶提升 ——</a:t>
            </a:r>
            <a:endParaRPr sz="900" spc="113">
              <a:solidFill>
                <a:srgbClr val="7A6F5F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17" name="el-1791615520247-10"/>
          <p:cNvSpPr/>
          <p:nvPr/>
        </p:nvSpPr>
        <p:spPr>
          <a:xfrm rot="-120000">
            <a:off x="4171838" y="858701"/>
            <a:ext cx="800100" cy="800100"/>
          </a:xfrm>
          <a:prstGeom prst="roundRect">
            <a:avLst>
              <a:gd name="adj" fmla="val 14286"/>
            </a:avLst>
          </a:prstGeom>
          <a:solidFill>
            <a:srgbClr val="C0392B">
              <a:alpha val="4000"/>
            </a:srgbClr>
          </a:solidFill>
          <a:ln w="21431" algn="in">
            <a:solidFill>
              <a:srgbClr val="C0392B"/>
            </a:solidFill>
            <a:prstDash val="solid"/>
          </a:ln>
          <a:effectLst>
            <a:outerShdw sx="107143" sy="107143" algn="ctr">
              <a:srgbClr val="C0392B">
                <a:alpha val="16000"/>
              </a:srgbClr>
            </a:outerShdw>
          </a:effectLst>
        </p:spPr>
        <p:txBody>
          <a:bodyPr/>
          <a:lstStyle/>
          <a:p/>
        </p:txBody>
      </p:sp>
      <p:sp>
        <p:nvSpPr>
          <p:cNvPr id="18" name="el-1791615520251-11"/>
          <p:cNvSpPr/>
          <p:nvPr/>
        </p:nvSpPr>
        <p:spPr>
          <a:xfrm rot="-120000">
            <a:off x="4834413" y="1495845"/>
            <a:ext cx="228600" cy="228600"/>
          </a:xfrm>
          <a:prstGeom prst="ellipse">
            <a:avLst/>
          </a:prstGeom>
          <a:solidFill>
            <a:srgbClr val="C0392B"/>
          </a:solidFill>
          <a:ln w="14288" algn="in">
            <a:solidFill>
              <a:srgbClr val="F7F5F0"/>
            </a:solidFill>
            <a:prstDash val="solid"/>
          </a:ln>
          <a:effectLst>
            <a:outerShdw sx="106250" sy="106250" algn="ctr">
              <a:srgbClr val="C0392B">
                <a:alpha val="100000"/>
              </a:srgbClr>
            </a:outerShdw>
          </a:effectLst>
        </p:spPr>
        <p:txBody>
          <a:bodyPr/>
          <a:lstStyle/>
          <a:p/>
        </p:txBody>
      </p:sp>
      <p:sp>
        <p:nvSpPr>
          <p:cNvPr id="19" name="el-1791615520251-11__text"/>
          <p:cNvSpPr txBox="1"/>
          <p:nvPr/>
        </p:nvSpPr>
        <p:spPr>
          <a:xfrm>
            <a:off x="4834413" y="1495845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F7F5F0"/>
                </a:solidFill>
                <a:latin typeface="黑体"/>
                <a:ea typeface="黑体"/>
                <a:cs typeface="黑体"/>
              </a:rPr>
              <a:t>肆</a:t>
            </a:r>
            <a:endParaRPr sz="1010" b="1">
              <a:solidFill>
                <a:srgbClr val="F7F5F0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615520256-14"/>
          <p:cNvSpPr txBox="1"/>
          <p:nvPr/>
        </p:nvSpPr>
        <p:spPr>
          <a:xfrm>
            <a:off x="3984639" y="1044829"/>
            <a:ext cx="1174387" cy="4278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250" b="1" spc="225">
                <a:solidFill>
                  <a:srgbClr val="C0392B"/>
                </a:solidFill>
                <a:latin typeface="黑体"/>
                <a:ea typeface="黑体"/>
                <a:cs typeface="黑体"/>
              </a:rPr>
              <a:t>04</a:t>
            </a:r>
            <a:endParaRPr sz="2250" b="1" spc="225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615521795-4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91615520786-1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615521774-40"/>
          <p:cNvSpPr/>
          <p:nvPr/>
        </p:nvSpPr>
        <p:spPr>
          <a:xfrm>
            <a:off x="408087" y="19823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857" y="929"/>
                </a:moveTo>
                <a:lnTo>
                  <a:pt x="43857" y="929"/>
                </a:lnTo>
                <a:cubicBezTo>
                  <a:pt x="46762" y="-310"/>
                  <a:pt x="49714" y="-310"/>
                  <a:pt x="52714" y="929"/>
                </a:cubicBezTo>
                <a:lnTo>
                  <a:pt x="52714" y="929"/>
                </a:lnTo>
                <a:lnTo>
                  <a:pt x="93786" y="19929"/>
                </a:lnTo>
                <a:cubicBezTo>
                  <a:pt x="95405" y="20833"/>
                  <a:pt x="96286" y="22238"/>
                  <a:pt x="96429" y="24143"/>
                </a:cubicBezTo>
                <a:lnTo>
                  <a:pt x="96429" y="24143"/>
                </a:lnTo>
                <a:cubicBezTo>
                  <a:pt x="96286" y="26000"/>
                  <a:pt x="95405" y="27381"/>
                  <a:pt x="93786" y="28286"/>
                </a:cubicBezTo>
                <a:lnTo>
                  <a:pt x="93786" y="28286"/>
                </a:lnTo>
                <a:lnTo>
                  <a:pt x="52571" y="47286"/>
                </a:lnTo>
                <a:cubicBezTo>
                  <a:pt x="49667" y="48524"/>
                  <a:pt x="46714" y="48524"/>
                  <a:pt x="43714" y="47286"/>
                </a:cubicBezTo>
                <a:lnTo>
                  <a:pt x="43714" y="47286"/>
                </a:lnTo>
                <a:lnTo>
                  <a:pt x="2643" y="28286"/>
                </a:lnTo>
                <a:cubicBezTo>
                  <a:pt x="1024" y="27381"/>
                  <a:pt x="143" y="26000"/>
                  <a:pt x="0" y="24143"/>
                </a:cubicBezTo>
                <a:lnTo>
                  <a:pt x="0" y="24143"/>
                </a:lnTo>
                <a:cubicBezTo>
                  <a:pt x="143" y="22238"/>
                  <a:pt x="1024" y="20833"/>
                  <a:pt x="2643" y="19929"/>
                </a:cubicBezTo>
                <a:lnTo>
                  <a:pt x="2643" y="19929"/>
                </a:lnTo>
                <a:lnTo>
                  <a:pt x="43857" y="929"/>
                </a:lnTo>
                <a:moveTo>
                  <a:pt x="83786" y="39571"/>
                </a:moveTo>
                <a:lnTo>
                  <a:pt x="83786" y="39571"/>
                </a:lnTo>
                <a:lnTo>
                  <a:pt x="93786" y="44071"/>
                </a:lnTo>
                <a:cubicBezTo>
                  <a:pt x="95405" y="44929"/>
                  <a:pt x="96286" y="46310"/>
                  <a:pt x="96429" y="48214"/>
                </a:cubicBezTo>
                <a:lnTo>
                  <a:pt x="96429" y="48214"/>
                </a:lnTo>
                <a:cubicBezTo>
                  <a:pt x="96286" y="50119"/>
                  <a:pt x="95405" y="51500"/>
                  <a:pt x="93786" y="52357"/>
                </a:cubicBezTo>
                <a:lnTo>
                  <a:pt x="93786" y="52357"/>
                </a:lnTo>
                <a:lnTo>
                  <a:pt x="52571" y="71357"/>
                </a:lnTo>
                <a:cubicBezTo>
                  <a:pt x="49667" y="72643"/>
                  <a:pt x="46714" y="72643"/>
                  <a:pt x="43714" y="71357"/>
                </a:cubicBezTo>
                <a:lnTo>
                  <a:pt x="43714" y="71357"/>
                </a:lnTo>
                <a:lnTo>
                  <a:pt x="2643" y="52357"/>
                </a:lnTo>
                <a:cubicBezTo>
                  <a:pt x="1024" y="51500"/>
                  <a:pt x="143" y="50119"/>
                  <a:pt x="0" y="48214"/>
                </a:cubicBezTo>
                <a:lnTo>
                  <a:pt x="0" y="48214"/>
                </a:lnTo>
                <a:cubicBezTo>
                  <a:pt x="143" y="46310"/>
                  <a:pt x="1024" y="44929"/>
                  <a:pt x="2643" y="44071"/>
                </a:cubicBezTo>
                <a:lnTo>
                  <a:pt x="2643" y="44071"/>
                </a:lnTo>
                <a:lnTo>
                  <a:pt x="12643" y="39571"/>
                </a:lnTo>
                <a:lnTo>
                  <a:pt x="41214" y="52714"/>
                </a:lnTo>
                <a:cubicBezTo>
                  <a:pt x="45881" y="54714"/>
                  <a:pt x="50548" y="54714"/>
                  <a:pt x="55214" y="52714"/>
                </a:cubicBezTo>
                <a:lnTo>
                  <a:pt x="55214" y="52714"/>
                </a:lnTo>
                <a:lnTo>
                  <a:pt x="83786" y="39571"/>
                </a:lnTo>
                <a:moveTo>
                  <a:pt x="55214" y="76857"/>
                </a:moveTo>
                <a:lnTo>
                  <a:pt x="55214" y="76857"/>
                </a:lnTo>
                <a:lnTo>
                  <a:pt x="83786" y="63643"/>
                </a:lnTo>
                <a:lnTo>
                  <a:pt x="93786" y="68143"/>
                </a:lnTo>
                <a:cubicBezTo>
                  <a:pt x="95405" y="69048"/>
                  <a:pt x="96286" y="70452"/>
                  <a:pt x="96429" y="72357"/>
                </a:cubicBezTo>
                <a:lnTo>
                  <a:pt x="96429" y="72357"/>
                </a:lnTo>
                <a:cubicBezTo>
                  <a:pt x="96286" y="74214"/>
                  <a:pt x="95405" y="75595"/>
                  <a:pt x="93786" y="76500"/>
                </a:cubicBezTo>
                <a:lnTo>
                  <a:pt x="93786" y="76500"/>
                </a:lnTo>
                <a:lnTo>
                  <a:pt x="52571" y="95500"/>
                </a:lnTo>
                <a:cubicBezTo>
                  <a:pt x="49667" y="96738"/>
                  <a:pt x="46714" y="96738"/>
                  <a:pt x="43714" y="95500"/>
                </a:cubicBezTo>
                <a:lnTo>
                  <a:pt x="43714" y="95500"/>
                </a:lnTo>
                <a:lnTo>
                  <a:pt x="2643" y="76500"/>
                </a:lnTo>
                <a:cubicBezTo>
                  <a:pt x="1024" y="75595"/>
                  <a:pt x="143" y="74214"/>
                  <a:pt x="0" y="72357"/>
                </a:cubicBezTo>
                <a:lnTo>
                  <a:pt x="0" y="72357"/>
                </a:lnTo>
                <a:cubicBezTo>
                  <a:pt x="143" y="70452"/>
                  <a:pt x="1024" y="69048"/>
                  <a:pt x="2643" y="68143"/>
                </a:cubicBezTo>
                <a:lnTo>
                  <a:pt x="2643" y="68143"/>
                </a:lnTo>
                <a:lnTo>
                  <a:pt x="12643" y="63643"/>
                </a:lnTo>
                <a:lnTo>
                  <a:pt x="41214" y="76857"/>
                </a:lnTo>
                <a:cubicBezTo>
                  <a:pt x="45881" y="78857"/>
                  <a:pt x="50548" y="78857"/>
                  <a:pt x="55214" y="76857"/>
                </a:cubicBezTo>
                <a:lnTo>
                  <a:pt x="55214" y="7685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615520804-6"/>
          <p:cNvSpPr/>
          <p:nvPr/>
        </p:nvSpPr>
        <p:spPr>
          <a:xfrm>
            <a:off x="400050" y="3625453"/>
            <a:ext cx="83439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" name="el-1791615520807-7"/>
          <p:cNvCxnSpPr/>
          <p:nvPr/>
        </p:nvCxnSpPr>
        <p:spPr>
          <a:xfrm>
            <a:off x="414338" y="3625453"/>
            <a:ext cx="914" cy="407194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615521869-43"/>
          <p:cNvSpPr/>
          <p:nvPr/>
        </p:nvSpPr>
        <p:spPr>
          <a:xfrm>
            <a:off x="585788" y="3750469"/>
            <a:ext cx="19645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81" y="1706"/>
                </a:moveTo>
                <a:lnTo>
                  <a:pt x="1381" y="1706"/>
                </a:lnTo>
                <a:cubicBezTo>
                  <a:pt x="2397" y="569"/>
                  <a:pt x="3571" y="0"/>
                  <a:pt x="4905" y="0"/>
                </a:cubicBezTo>
                <a:lnTo>
                  <a:pt x="4905" y="0"/>
                </a:lnTo>
                <a:lnTo>
                  <a:pt x="4905" y="0"/>
                </a:lnTo>
                <a:cubicBezTo>
                  <a:pt x="6238" y="0"/>
                  <a:pt x="7413" y="569"/>
                  <a:pt x="8429" y="1706"/>
                </a:cubicBezTo>
                <a:lnTo>
                  <a:pt x="8429" y="1706"/>
                </a:lnTo>
                <a:lnTo>
                  <a:pt x="24571" y="21824"/>
                </a:lnTo>
                <a:lnTo>
                  <a:pt x="24571" y="18176"/>
                </a:lnTo>
                <a:cubicBezTo>
                  <a:pt x="24571" y="16412"/>
                  <a:pt x="25032" y="14961"/>
                  <a:pt x="25952" y="13824"/>
                </a:cubicBezTo>
                <a:lnTo>
                  <a:pt x="25952" y="13824"/>
                </a:lnTo>
                <a:cubicBezTo>
                  <a:pt x="26873" y="12686"/>
                  <a:pt x="28048" y="12118"/>
                  <a:pt x="29476" y="12118"/>
                </a:cubicBezTo>
                <a:lnTo>
                  <a:pt x="29476" y="12118"/>
                </a:lnTo>
                <a:cubicBezTo>
                  <a:pt x="30905" y="12118"/>
                  <a:pt x="32079" y="12686"/>
                  <a:pt x="33000" y="13824"/>
                </a:cubicBezTo>
                <a:lnTo>
                  <a:pt x="33000" y="13824"/>
                </a:lnTo>
                <a:cubicBezTo>
                  <a:pt x="33921" y="14961"/>
                  <a:pt x="34381" y="16412"/>
                  <a:pt x="34381" y="18176"/>
                </a:cubicBezTo>
                <a:lnTo>
                  <a:pt x="34381" y="18176"/>
                </a:lnTo>
                <a:lnTo>
                  <a:pt x="34381" y="36412"/>
                </a:lnTo>
                <a:cubicBezTo>
                  <a:pt x="34381" y="37275"/>
                  <a:pt x="34270" y="38020"/>
                  <a:pt x="34048" y="38647"/>
                </a:cubicBezTo>
                <a:lnTo>
                  <a:pt x="34048" y="38647"/>
                </a:lnTo>
                <a:cubicBezTo>
                  <a:pt x="33762" y="39431"/>
                  <a:pt x="33413" y="40137"/>
                  <a:pt x="33000" y="40765"/>
                </a:cubicBezTo>
                <a:lnTo>
                  <a:pt x="33000" y="40765"/>
                </a:lnTo>
                <a:lnTo>
                  <a:pt x="33000" y="40765"/>
                </a:lnTo>
                <a:cubicBezTo>
                  <a:pt x="32492" y="41275"/>
                  <a:pt x="31921" y="41706"/>
                  <a:pt x="31286" y="42059"/>
                </a:cubicBezTo>
                <a:lnTo>
                  <a:pt x="31286" y="42059"/>
                </a:lnTo>
                <a:cubicBezTo>
                  <a:pt x="30778" y="42333"/>
                  <a:pt x="30175" y="42471"/>
                  <a:pt x="29476" y="42471"/>
                </a:cubicBezTo>
                <a:lnTo>
                  <a:pt x="29476" y="42471"/>
                </a:lnTo>
                <a:lnTo>
                  <a:pt x="14714" y="42471"/>
                </a:lnTo>
                <a:cubicBezTo>
                  <a:pt x="13286" y="42471"/>
                  <a:pt x="12111" y="41902"/>
                  <a:pt x="11190" y="40765"/>
                </a:cubicBezTo>
                <a:lnTo>
                  <a:pt x="11190" y="40765"/>
                </a:lnTo>
                <a:cubicBezTo>
                  <a:pt x="10270" y="39627"/>
                  <a:pt x="9810" y="38176"/>
                  <a:pt x="9810" y="36412"/>
                </a:cubicBezTo>
                <a:lnTo>
                  <a:pt x="9810" y="36412"/>
                </a:lnTo>
                <a:cubicBezTo>
                  <a:pt x="9810" y="34647"/>
                  <a:pt x="10270" y="33196"/>
                  <a:pt x="11190" y="32059"/>
                </a:cubicBezTo>
                <a:lnTo>
                  <a:pt x="11190" y="32059"/>
                </a:lnTo>
                <a:cubicBezTo>
                  <a:pt x="12111" y="30922"/>
                  <a:pt x="13286" y="30353"/>
                  <a:pt x="14714" y="30353"/>
                </a:cubicBezTo>
                <a:lnTo>
                  <a:pt x="14714" y="30353"/>
                </a:lnTo>
                <a:lnTo>
                  <a:pt x="17667" y="30353"/>
                </a:lnTo>
                <a:lnTo>
                  <a:pt x="1381" y="10412"/>
                </a:lnTo>
                <a:cubicBezTo>
                  <a:pt x="460" y="9157"/>
                  <a:pt x="0" y="7706"/>
                  <a:pt x="0" y="6059"/>
                </a:cubicBezTo>
                <a:lnTo>
                  <a:pt x="0" y="6059"/>
                </a:lnTo>
                <a:cubicBezTo>
                  <a:pt x="0" y="4412"/>
                  <a:pt x="460" y="2961"/>
                  <a:pt x="1381" y="1706"/>
                </a:cubicBezTo>
                <a:lnTo>
                  <a:pt x="1381" y="1706"/>
                </a:lnTo>
                <a:moveTo>
                  <a:pt x="39286" y="48529"/>
                </a:moveTo>
                <a:lnTo>
                  <a:pt x="39286" y="48529"/>
                </a:lnTo>
                <a:cubicBezTo>
                  <a:pt x="39381" y="43980"/>
                  <a:pt x="41016" y="40510"/>
                  <a:pt x="44190" y="38118"/>
                </a:cubicBezTo>
                <a:lnTo>
                  <a:pt x="44190" y="38118"/>
                </a:lnTo>
                <a:cubicBezTo>
                  <a:pt x="47460" y="35843"/>
                  <a:pt x="50730" y="35843"/>
                  <a:pt x="54000" y="38118"/>
                </a:cubicBezTo>
                <a:lnTo>
                  <a:pt x="54000" y="38118"/>
                </a:lnTo>
                <a:cubicBezTo>
                  <a:pt x="57175" y="40510"/>
                  <a:pt x="58825" y="43980"/>
                  <a:pt x="58952" y="48529"/>
                </a:cubicBezTo>
                <a:lnTo>
                  <a:pt x="58952" y="48529"/>
                </a:lnTo>
                <a:cubicBezTo>
                  <a:pt x="58825" y="53078"/>
                  <a:pt x="57175" y="56549"/>
                  <a:pt x="54000" y="58941"/>
                </a:cubicBezTo>
                <a:lnTo>
                  <a:pt x="54000" y="58941"/>
                </a:lnTo>
                <a:cubicBezTo>
                  <a:pt x="50730" y="61216"/>
                  <a:pt x="47460" y="61216"/>
                  <a:pt x="44190" y="58941"/>
                </a:cubicBezTo>
                <a:lnTo>
                  <a:pt x="44190" y="58941"/>
                </a:lnTo>
                <a:cubicBezTo>
                  <a:pt x="41016" y="56549"/>
                  <a:pt x="39381" y="53078"/>
                  <a:pt x="39286" y="48529"/>
                </a:cubicBezTo>
                <a:lnTo>
                  <a:pt x="39286" y="48529"/>
                </a:lnTo>
                <a:moveTo>
                  <a:pt x="17667" y="66706"/>
                </a:moveTo>
                <a:lnTo>
                  <a:pt x="17667" y="66706"/>
                </a:lnTo>
                <a:lnTo>
                  <a:pt x="14714" y="66706"/>
                </a:lnTo>
                <a:cubicBezTo>
                  <a:pt x="13286" y="66706"/>
                  <a:pt x="12111" y="66137"/>
                  <a:pt x="11190" y="65000"/>
                </a:cubicBezTo>
                <a:lnTo>
                  <a:pt x="11190" y="65000"/>
                </a:lnTo>
                <a:cubicBezTo>
                  <a:pt x="10270" y="63863"/>
                  <a:pt x="9810" y="62412"/>
                  <a:pt x="9810" y="60647"/>
                </a:cubicBezTo>
                <a:lnTo>
                  <a:pt x="9810" y="60647"/>
                </a:lnTo>
                <a:cubicBezTo>
                  <a:pt x="9810" y="58882"/>
                  <a:pt x="10270" y="57431"/>
                  <a:pt x="11190" y="56294"/>
                </a:cubicBezTo>
                <a:lnTo>
                  <a:pt x="11190" y="56294"/>
                </a:lnTo>
                <a:cubicBezTo>
                  <a:pt x="12111" y="55157"/>
                  <a:pt x="13286" y="54588"/>
                  <a:pt x="14714" y="54588"/>
                </a:cubicBezTo>
                <a:lnTo>
                  <a:pt x="14714" y="54588"/>
                </a:lnTo>
                <a:lnTo>
                  <a:pt x="29476" y="54588"/>
                </a:lnTo>
                <a:lnTo>
                  <a:pt x="29476" y="54588"/>
                </a:lnTo>
                <a:lnTo>
                  <a:pt x="29476" y="54588"/>
                </a:lnTo>
                <a:cubicBezTo>
                  <a:pt x="30905" y="54588"/>
                  <a:pt x="32079" y="55157"/>
                  <a:pt x="33000" y="56294"/>
                </a:cubicBezTo>
                <a:lnTo>
                  <a:pt x="33000" y="56294"/>
                </a:lnTo>
                <a:lnTo>
                  <a:pt x="33000" y="56294"/>
                </a:lnTo>
                <a:cubicBezTo>
                  <a:pt x="33413" y="56922"/>
                  <a:pt x="33762" y="57627"/>
                  <a:pt x="34048" y="58412"/>
                </a:cubicBezTo>
                <a:lnTo>
                  <a:pt x="34048" y="58412"/>
                </a:lnTo>
                <a:cubicBezTo>
                  <a:pt x="34270" y="59039"/>
                  <a:pt x="34381" y="59784"/>
                  <a:pt x="34381" y="60647"/>
                </a:cubicBezTo>
                <a:lnTo>
                  <a:pt x="34381" y="60647"/>
                </a:lnTo>
                <a:lnTo>
                  <a:pt x="34381" y="78882"/>
                </a:lnTo>
                <a:cubicBezTo>
                  <a:pt x="34381" y="80647"/>
                  <a:pt x="33921" y="82098"/>
                  <a:pt x="33000" y="83235"/>
                </a:cubicBezTo>
                <a:lnTo>
                  <a:pt x="33000" y="83235"/>
                </a:lnTo>
                <a:cubicBezTo>
                  <a:pt x="32079" y="84373"/>
                  <a:pt x="30905" y="84941"/>
                  <a:pt x="29476" y="84941"/>
                </a:cubicBezTo>
                <a:lnTo>
                  <a:pt x="29476" y="84941"/>
                </a:lnTo>
                <a:cubicBezTo>
                  <a:pt x="28048" y="84941"/>
                  <a:pt x="26873" y="84373"/>
                  <a:pt x="25952" y="83235"/>
                </a:cubicBezTo>
                <a:lnTo>
                  <a:pt x="25952" y="83235"/>
                </a:lnTo>
                <a:cubicBezTo>
                  <a:pt x="25032" y="82098"/>
                  <a:pt x="24571" y="80647"/>
                  <a:pt x="24571" y="78882"/>
                </a:cubicBezTo>
                <a:lnTo>
                  <a:pt x="24571" y="78882"/>
                </a:lnTo>
                <a:lnTo>
                  <a:pt x="24571" y="75235"/>
                </a:lnTo>
                <a:lnTo>
                  <a:pt x="8429" y="95353"/>
                </a:lnTo>
                <a:cubicBezTo>
                  <a:pt x="7413" y="96490"/>
                  <a:pt x="6238" y="97059"/>
                  <a:pt x="4905" y="97059"/>
                </a:cubicBezTo>
                <a:lnTo>
                  <a:pt x="4905" y="97059"/>
                </a:lnTo>
                <a:cubicBezTo>
                  <a:pt x="3571" y="97059"/>
                  <a:pt x="2397" y="96490"/>
                  <a:pt x="1381" y="95353"/>
                </a:cubicBezTo>
                <a:lnTo>
                  <a:pt x="1381" y="95353"/>
                </a:lnTo>
                <a:cubicBezTo>
                  <a:pt x="460" y="94098"/>
                  <a:pt x="0" y="92647"/>
                  <a:pt x="0" y="91000"/>
                </a:cubicBezTo>
                <a:lnTo>
                  <a:pt x="0" y="91000"/>
                </a:lnTo>
                <a:cubicBezTo>
                  <a:pt x="0" y="89353"/>
                  <a:pt x="460" y="87902"/>
                  <a:pt x="1381" y="86647"/>
                </a:cubicBezTo>
                <a:lnTo>
                  <a:pt x="1381" y="86647"/>
                </a:lnTo>
                <a:lnTo>
                  <a:pt x="17667" y="66706"/>
                </a:lnTo>
                <a:moveTo>
                  <a:pt x="63857" y="18176"/>
                </a:moveTo>
                <a:lnTo>
                  <a:pt x="63857" y="18176"/>
                </a:lnTo>
                <a:cubicBezTo>
                  <a:pt x="63857" y="16412"/>
                  <a:pt x="64317" y="14961"/>
                  <a:pt x="65238" y="13824"/>
                </a:cubicBezTo>
                <a:lnTo>
                  <a:pt x="65238" y="13824"/>
                </a:lnTo>
                <a:lnTo>
                  <a:pt x="65238" y="13824"/>
                </a:lnTo>
                <a:cubicBezTo>
                  <a:pt x="66159" y="12686"/>
                  <a:pt x="67333" y="12118"/>
                  <a:pt x="68762" y="12118"/>
                </a:cubicBezTo>
                <a:lnTo>
                  <a:pt x="68762" y="12118"/>
                </a:lnTo>
                <a:cubicBezTo>
                  <a:pt x="70190" y="12118"/>
                  <a:pt x="71365" y="12686"/>
                  <a:pt x="72286" y="13824"/>
                </a:cubicBezTo>
                <a:lnTo>
                  <a:pt x="72286" y="13824"/>
                </a:lnTo>
                <a:cubicBezTo>
                  <a:pt x="73206" y="14961"/>
                  <a:pt x="73667" y="16412"/>
                  <a:pt x="73667" y="18176"/>
                </a:cubicBezTo>
                <a:lnTo>
                  <a:pt x="73667" y="18176"/>
                </a:lnTo>
                <a:lnTo>
                  <a:pt x="73667" y="21824"/>
                </a:lnTo>
                <a:lnTo>
                  <a:pt x="89762" y="1706"/>
                </a:lnTo>
                <a:cubicBezTo>
                  <a:pt x="90778" y="569"/>
                  <a:pt x="91952" y="0"/>
                  <a:pt x="93286" y="0"/>
                </a:cubicBezTo>
                <a:lnTo>
                  <a:pt x="93286" y="0"/>
                </a:lnTo>
                <a:cubicBezTo>
                  <a:pt x="94619" y="0"/>
                  <a:pt x="95794" y="569"/>
                  <a:pt x="96810" y="1706"/>
                </a:cubicBezTo>
                <a:lnTo>
                  <a:pt x="96810" y="1706"/>
                </a:lnTo>
                <a:cubicBezTo>
                  <a:pt x="97762" y="2961"/>
                  <a:pt x="98238" y="4412"/>
                  <a:pt x="98238" y="6059"/>
                </a:cubicBezTo>
                <a:lnTo>
                  <a:pt x="98238" y="6059"/>
                </a:lnTo>
                <a:cubicBezTo>
                  <a:pt x="98238" y="7706"/>
                  <a:pt x="97762" y="9157"/>
                  <a:pt x="96810" y="10412"/>
                </a:cubicBezTo>
                <a:lnTo>
                  <a:pt x="96810" y="10412"/>
                </a:lnTo>
                <a:lnTo>
                  <a:pt x="80571" y="30353"/>
                </a:lnTo>
                <a:lnTo>
                  <a:pt x="83476" y="30353"/>
                </a:lnTo>
                <a:cubicBezTo>
                  <a:pt x="84905" y="30353"/>
                  <a:pt x="86079" y="30922"/>
                  <a:pt x="87000" y="32059"/>
                </a:cubicBezTo>
                <a:lnTo>
                  <a:pt x="87000" y="32059"/>
                </a:lnTo>
                <a:cubicBezTo>
                  <a:pt x="87921" y="33196"/>
                  <a:pt x="88381" y="34647"/>
                  <a:pt x="88381" y="36412"/>
                </a:cubicBezTo>
                <a:lnTo>
                  <a:pt x="88381" y="36412"/>
                </a:lnTo>
                <a:cubicBezTo>
                  <a:pt x="88381" y="38176"/>
                  <a:pt x="87921" y="39627"/>
                  <a:pt x="87000" y="40765"/>
                </a:cubicBezTo>
                <a:lnTo>
                  <a:pt x="87000" y="40765"/>
                </a:lnTo>
                <a:cubicBezTo>
                  <a:pt x="86079" y="41902"/>
                  <a:pt x="84905" y="42471"/>
                  <a:pt x="83476" y="42471"/>
                </a:cubicBezTo>
                <a:lnTo>
                  <a:pt x="83476" y="42471"/>
                </a:lnTo>
                <a:lnTo>
                  <a:pt x="68762" y="42471"/>
                </a:lnTo>
                <a:cubicBezTo>
                  <a:pt x="67333" y="42471"/>
                  <a:pt x="66159" y="41902"/>
                  <a:pt x="65238" y="40765"/>
                </a:cubicBezTo>
                <a:lnTo>
                  <a:pt x="65238" y="40765"/>
                </a:lnTo>
                <a:lnTo>
                  <a:pt x="65238" y="40765"/>
                </a:lnTo>
                <a:cubicBezTo>
                  <a:pt x="64825" y="40137"/>
                  <a:pt x="64460" y="39431"/>
                  <a:pt x="64143" y="38647"/>
                </a:cubicBezTo>
                <a:lnTo>
                  <a:pt x="64143" y="38647"/>
                </a:lnTo>
                <a:cubicBezTo>
                  <a:pt x="63952" y="38020"/>
                  <a:pt x="63857" y="37275"/>
                  <a:pt x="63857" y="36412"/>
                </a:cubicBezTo>
                <a:lnTo>
                  <a:pt x="63857" y="36412"/>
                </a:lnTo>
                <a:lnTo>
                  <a:pt x="63857" y="36412"/>
                </a:lnTo>
                <a:lnTo>
                  <a:pt x="63857" y="36412"/>
                </a:lnTo>
                <a:lnTo>
                  <a:pt x="63857" y="18176"/>
                </a:lnTo>
                <a:moveTo>
                  <a:pt x="80571" y="66706"/>
                </a:moveTo>
                <a:lnTo>
                  <a:pt x="80571" y="66706"/>
                </a:lnTo>
                <a:lnTo>
                  <a:pt x="96810" y="86647"/>
                </a:lnTo>
                <a:cubicBezTo>
                  <a:pt x="97762" y="87902"/>
                  <a:pt x="98238" y="89353"/>
                  <a:pt x="98238" y="91000"/>
                </a:cubicBezTo>
                <a:lnTo>
                  <a:pt x="98238" y="91000"/>
                </a:lnTo>
                <a:cubicBezTo>
                  <a:pt x="98238" y="92647"/>
                  <a:pt x="97762" y="94098"/>
                  <a:pt x="96810" y="95353"/>
                </a:cubicBezTo>
                <a:lnTo>
                  <a:pt x="96810" y="95353"/>
                </a:lnTo>
                <a:cubicBezTo>
                  <a:pt x="95794" y="96490"/>
                  <a:pt x="94619" y="97059"/>
                  <a:pt x="93286" y="97059"/>
                </a:cubicBezTo>
                <a:lnTo>
                  <a:pt x="93286" y="97059"/>
                </a:lnTo>
                <a:cubicBezTo>
                  <a:pt x="91952" y="97059"/>
                  <a:pt x="90778" y="96490"/>
                  <a:pt x="89762" y="95353"/>
                </a:cubicBezTo>
                <a:lnTo>
                  <a:pt x="89762" y="95353"/>
                </a:lnTo>
                <a:lnTo>
                  <a:pt x="73667" y="75235"/>
                </a:lnTo>
                <a:lnTo>
                  <a:pt x="73667" y="78882"/>
                </a:lnTo>
                <a:cubicBezTo>
                  <a:pt x="73667" y="80647"/>
                  <a:pt x="73206" y="82098"/>
                  <a:pt x="72286" y="83235"/>
                </a:cubicBezTo>
                <a:lnTo>
                  <a:pt x="72286" y="83235"/>
                </a:lnTo>
                <a:cubicBezTo>
                  <a:pt x="71365" y="84373"/>
                  <a:pt x="70190" y="84941"/>
                  <a:pt x="68762" y="84941"/>
                </a:cubicBezTo>
                <a:lnTo>
                  <a:pt x="68762" y="84941"/>
                </a:lnTo>
                <a:cubicBezTo>
                  <a:pt x="67333" y="84941"/>
                  <a:pt x="66159" y="84373"/>
                  <a:pt x="65238" y="83235"/>
                </a:cubicBezTo>
                <a:lnTo>
                  <a:pt x="65238" y="83235"/>
                </a:lnTo>
                <a:cubicBezTo>
                  <a:pt x="64317" y="82098"/>
                  <a:pt x="63857" y="80647"/>
                  <a:pt x="63857" y="78882"/>
                </a:cubicBezTo>
                <a:lnTo>
                  <a:pt x="63857" y="78882"/>
                </a:lnTo>
                <a:lnTo>
                  <a:pt x="63857" y="60647"/>
                </a:lnTo>
                <a:lnTo>
                  <a:pt x="63857" y="60647"/>
                </a:lnTo>
                <a:cubicBezTo>
                  <a:pt x="63857" y="60647"/>
                  <a:pt x="63857" y="60647"/>
                  <a:pt x="63857" y="60647"/>
                </a:cubicBezTo>
                <a:lnTo>
                  <a:pt x="63857" y="60647"/>
                </a:lnTo>
                <a:cubicBezTo>
                  <a:pt x="63857" y="60647"/>
                  <a:pt x="63857" y="60647"/>
                  <a:pt x="63857" y="60647"/>
                </a:cubicBezTo>
                <a:lnTo>
                  <a:pt x="63857" y="60647"/>
                </a:lnTo>
                <a:cubicBezTo>
                  <a:pt x="63857" y="59784"/>
                  <a:pt x="63952" y="59039"/>
                  <a:pt x="64143" y="58412"/>
                </a:cubicBezTo>
                <a:lnTo>
                  <a:pt x="64143" y="58412"/>
                </a:lnTo>
                <a:cubicBezTo>
                  <a:pt x="64460" y="57627"/>
                  <a:pt x="64825" y="56922"/>
                  <a:pt x="65238" y="56294"/>
                </a:cubicBezTo>
                <a:lnTo>
                  <a:pt x="65238" y="56294"/>
                </a:lnTo>
                <a:cubicBezTo>
                  <a:pt x="66159" y="55157"/>
                  <a:pt x="67333" y="54588"/>
                  <a:pt x="68762" y="54588"/>
                </a:cubicBezTo>
                <a:lnTo>
                  <a:pt x="68762" y="54588"/>
                </a:lnTo>
                <a:cubicBezTo>
                  <a:pt x="68762" y="54588"/>
                  <a:pt x="68762" y="54588"/>
                  <a:pt x="68762" y="54588"/>
                </a:cubicBezTo>
                <a:lnTo>
                  <a:pt x="68762" y="54588"/>
                </a:lnTo>
                <a:lnTo>
                  <a:pt x="68762" y="54588"/>
                </a:lnTo>
                <a:lnTo>
                  <a:pt x="83476" y="54588"/>
                </a:lnTo>
                <a:cubicBezTo>
                  <a:pt x="84905" y="54588"/>
                  <a:pt x="86079" y="55157"/>
                  <a:pt x="87000" y="56294"/>
                </a:cubicBezTo>
                <a:lnTo>
                  <a:pt x="87000" y="56294"/>
                </a:lnTo>
                <a:cubicBezTo>
                  <a:pt x="87921" y="57431"/>
                  <a:pt x="88381" y="58882"/>
                  <a:pt x="88381" y="60647"/>
                </a:cubicBezTo>
                <a:lnTo>
                  <a:pt x="88381" y="60647"/>
                </a:lnTo>
                <a:cubicBezTo>
                  <a:pt x="88381" y="62412"/>
                  <a:pt x="87921" y="63863"/>
                  <a:pt x="87000" y="65000"/>
                </a:cubicBezTo>
                <a:lnTo>
                  <a:pt x="87000" y="65000"/>
                </a:lnTo>
                <a:cubicBezTo>
                  <a:pt x="86079" y="66137"/>
                  <a:pt x="84905" y="66706"/>
                  <a:pt x="83476" y="66706"/>
                </a:cubicBezTo>
                <a:lnTo>
                  <a:pt x="83476" y="66706"/>
                </a:lnTo>
                <a:lnTo>
                  <a:pt x="80571" y="66706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615520788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615520793-3"/>
          <p:cNvSpPr txBox="1"/>
          <p:nvPr/>
        </p:nvSpPr>
        <p:spPr>
          <a:xfrm>
            <a:off x="400050" y="148233"/>
            <a:ext cx="300216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30505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文稿四要素：主题、材料、结构、语言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615520816-8"/>
          <p:cNvSpPr txBox="1"/>
          <p:nvPr/>
        </p:nvSpPr>
        <p:spPr>
          <a:xfrm>
            <a:off x="882253" y="3725466"/>
            <a:ext cx="390763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进阶要义：</a:t>
            </a:r>
            <a:r>
              <a:rPr sz="1120" b="1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四要素一体贯通，文稿才能</a:t>
            </a:r>
            <a:r>
              <a:rPr sz="1120" b="1" spc="28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有骨有肉、有魂有神</a:t>
            </a:r>
            <a:endParaRPr sz="1120" b="1" spc="28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el-1791615520796-4"/>
          <p:cNvSpPr txBox="1"/>
          <p:nvPr/>
        </p:nvSpPr>
        <p:spPr>
          <a:xfrm>
            <a:off x="400050" y="4893469"/>
            <a:ext cx="18325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el-1791615520797-5"/>
          <p:cNvSpPr txBox="1"/>
          <p:nvPr/>
        </p:nvSpPr>
        <p:spPr>
          <a:xfrm>
            <a:off x="8423709" y="4904184"/>
            <a:ext cx="6142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17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el-1791615520820-9"/>
          <p:cNvSpPr/>
          <p:nvPr/>
        </p:nvSpPr>
        <p:spPr>
          <a:xfrm>
            <a:off x="400050" y="1282303"/>
            <a:ext cx="4100513" cy="1014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615520829-13"/>
          <p:cNvSpPr/>
          <p:nvPr/>
        </p:nvSpPr>
        <p:spPr>
          <a:xfrm>
            <a:off x="407194" y="1289447"/>
            <a:ext cx="28575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615520933-33"/>
          <p:cNvSpPr/>
          <p:nvPr/>
        </p:nvSpPr>
        <p:spPr>
          <a:xfrm>
            <a:off x="578644" y="1853803"/>
            <a:ext cx="42863" cy="42863"/>
          </a:xfrm>
          <a:prstGeom prst="ellipse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615520936-34"/>
          <p:cNvSpPr/>
          <p:nvPr/>
        </p:nvSpPr>
        <p:spPr>
          <a:xfrm>
            <a:off x="578644" y="2085975"/>
            <a:ext cx="42863" cy="42863"/>
          </a:xfrm>
          <a:prstGeom prst="ellipse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615520822-10"/>
          <p:cNvSpPr/>
          <p:nvPr/>
        </p:nvSpPr>
        <p:spPr>
          <a:xfrm>
            <a:off x="4643438" y="1282303"/>
            <a:ext cx="4100513" cy="1014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615520832-14"/>
          <p:cNvSpPr/>
          <p:nvPr/>
        </p:nvSpPr>
        <p:spPr>
          <a:xfrm>
            <a:off x="4650581" y="1289447"/>
            <a:ext cx="28575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615520939-35"/>
          <p:cNvSpPr/>
          <p:nvPr/>
        </p:nvSpPr>
        <p:spPr>
          <a:xfrm>
            <a:off x="4822031" y="1853803"/>
            <a:ext cx="42863" cy="42863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615520943-36"/>
          <p:cNvSpPr/>
          <p:nvPr/>
        </p:nvSpPr>
        <p:spPr>
          <a:xfrm>
            <a:off x="4822031" y="2085975"/>
            <a:ext cx="42863" cy="42863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615520825-11"/>
          <p:cNvSpPr/>
          <p:nvPr/>
        </p:nvSpPr>
        <p:spPr>
          <a:xfrm>
            <a:off x="400050" y="2439591"/>
            <a:ext cx="4100513" cy="1014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sp>
        <p:nvSpPr>
          <p:cNvPr id="22" name="el-1791615520834-15"/>
          <p:cNvSpPr/>
          <p:nvPr/>
        </p:nvSpPr>
        <p:spPr>
          <a:xfrm>
            <a:off x="407194" y="2446734"/>
            <a:ext cx="28575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66E3A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615520946-37"/>
          <p:cNvSpPr/>
          <p:nvPr/>
        </p:nvSpPr>
        <p:spPr>
          <a:xfrm>
            <a:off x="578644" y="3011091"/>
            <a:ext cx="42863" cy="42863"/>
          </a:xfrm>
          <a:prstGeom prst="ellipse">
            <a:avLst/>
          </a:prstGeom>
          <a:solidFill>
            <a:srgbClr val="566E3A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615520949-38"/>
          <p:cNvSpPr/>
          <p:nvPr/>
        </p:nvSpPr>
        <p:spPr>
          <a:xfrm>
            <a:off x="578644" y="3243263"/>
            <a:ext cx="42863" cy="42863"/>
          </a:xfrm>
          <a:prstGeom prst="ellipse">
            <a:avLst/>
          </a:prstGeom>
          <a:solidFill>
            <a:srgbClr val="566E3A"/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615520827-12"/>
          <p:cNvSpPr/>
          <p:nvPr/>
        </p:nvSpPr>
        <p:spPr>
          <a:xfrm>
            <a:off x="4643438" y="2439591"/>
            <a:ext cx="4100513" cy="1014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sp>
        <p:nvSpPr>
          <p:cNvPr id="26" name="el-1791615520836-16"/>
          <p:cNvSpPr/>
          <p:nvPr/>
        </p:nvSpPr>
        <p:spPr>
          <a:xfrm>
            <a:off x="4650581" y="2446734"/>
            <a:ext cx="28575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37E42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el-1791615520953-39"/>
          <p:cNvSpPr/>
          <p:nvPr/>
        </p:nvSpPr>
        <p:spPr>
          <a:xfrm>
            <a:off x="4822031" y="3011091"/>
            <a:ext cx="42863" cy="42863"/>
          </a:xfrm>
          <a:prstGeom prst="ellipse">
            <a:avLst/>
          </a:prstGeom>
          <a:solidFill>
            <a:srgbClr val="B37E42"/>
          </a:solidFill>
          <a:ln>
            <a:noFill/>
          </a:ln>
        </p:spPr>
        <p:txBody>
          <a:bodyPr/>
          <a:lstStyle/>
          <a:p/>
        </p:txBody>
      </p:sp>
      <p:sp>
        <p:nvSpPr>
          <p:cNvPr id="28" name="el-1791615520956-40"/>
          <p:cNvSpPr/>
          <p:nvPr/>
        </p:nvSpPr>
        <p:spPr>
          <a:xfrm>
            <a:off x="4822031" y="3243263"/>
            <a:ext cx="42863" cy="42863"/>
          </a:xfrm>
          <a:prstGeom prst="ellipse">
            <a:avLst/>
          </a:prstGeom>
          <a:solidFill>
            <a:srgbClr val="B37E42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615520858-17"/>
          <p:cNvSpPr txBox="1"/>
          <p:nvPr/>
        </p:nvSpPr>
        <p:spPr>
          <a:xfrm>
            <a:off x="578644" y="1464469"/>
            <a:ext cx="31586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D8D2C7"/>
                </a:solidFill>
                <a:latin typeface="黑体"/>
                <a:ea typeface="黑体"/>
                <a:cs typeface="黑体"/>
              </a:rPr>
              <a:t>壹</a:t>
            </a:r>
            <a:endParaRPr sz="1460" b="1">
              <a:solidFill>
                <a:srgbClr val="D8D2C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615520859-18"/>
          <p:cNvSpPr txBox="1"/>
          <p:nvPr/>
        </p:nvSpPr>
        <p:spPr>
          <a:xfrm>
            <a:off x="850218" y="1432322"/>
            <a:ext cx="49149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C0392B"/>
                </a:solidFill>
                <a:latin typeface="黑体"/>
                <a:ea typeface="黑体"/>
                <a:cs typeface="黑体"/>
              </a:rPr>
              <a:t>主题</a:t>
            </a:r>
            <a:endParaRPr sz="1350" b="1" spc="113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615520897-25"/>
          <p:cNvSpPr txBox="1"/>
          <p:nvPr/>
        </p:nvSpPr>
        <p:spPr>
          <a:xfrm>
            <a:off x="678656" y="1753791"/>
            <a:ext cx="1935242" cy="189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立意要高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聚焦要准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，一稿一主旨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615520899-26"/>
          <p:cNvSpPr txBox="1"/>
          <p:nvPr/>
        </p:nvSpPr>
        <p:spPr>
          <a:xfrm>
            <a:off x="678656" y="1985963"/>
            <a:ext cx="935117" cy="189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主题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鲜明不跑偏</a:t>
            </a:r>
            <a:endParaRPr sz="95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615520860-19"/>
          <p:cNvSpPr txBox="1"/>
          <p:nvPr/>
        </p:nvSpPr>
        <p:spPr>
          <a:xfrm>
            <a:off x="4822031" y="1464469"/>
            <a:ext cx="31586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D8D2C7"/>
                </a:solidFill>
                <a:latin typeface="黑体"/>
                <a:ea typeface="黑体"/>
                <a:cs typeface="黑体"/>
              </a:rPr>
              <a:t>贰</a:t>
            </a:r>
            <a:endParaRPr sz="1460" b="1">
              <a:solidFill>
                <a:srgbClr val="D8D2C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4" name="el-1791615520861-20"/>
          <p:cNvSpPr txBox="1"/>
          <p:nvPr/>
        </p:nvSpPr>
        <p:spPr>
          <a:xfrm>
            <a:off x="5093605" y="1432322"/>
            <a:ext cx="49149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材料</a:t>
            </a:r>
            <a:endParaRPr sz="135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el-1791615520904-27"/>
          <p:cNvSpPr txBox="1"/>
          <p:nvPr/>
        </p:nvSpPr>
        <p:spPr>
          <a:xfrm>
            <a:off x="4922044" y="1753791"/>
            <a:ext cx="1463754" cy="189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数据实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案例新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依据足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endParaRPr sz="3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615520906-28"/>
          <p:cNvSpPr txBox="1"/>
          <p:nvPr/>
        </p:nvSpPr>
        <p:spPr>
          <a:xfrm>
            <a:off x="4922044" y="1985963"/>
            <a:ext cx="1542336" cy="189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材料服务于主题，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杜绝堆砌</a:t>
            </a:r>
            <a:endParaRPr sz="95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615520862-21"/>
          <p:cNvSpPr txBox="1"/>
          <p:nvPr/>
        </p:nvSpPr>
        <p:spPr>
          <a:xfrm>
            <a:off x="578644" y="2621756"/>
            <a:ext cx="31586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D8D2C7"/>
                </a:solidFill>
                <a:latin typeface="黑体"/>
                <a:ea typeface="黑体"/>
                <a:cs typeface="黑体"/>
              </a:rPr>
              <a:t>叁</a:t>
            </a:r>
            <a:endParaRPr sz="1460" b="1">
              <a:solidFill>
                <a:srgbClr val="D8D2C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8" name="el-1791615520863-22"/>
          <p:cNvSpPr txBox="1"/>
          <p:nvPr/>
        </p:nvSpPr>
        <p:spPr>
          <a:xfrm>
            <a:off x="850218" y="2589609"/>
            <a:ext cx="49149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566E3A"/>
                </a:solidFill>
                <a:latin typeface="黑体"/>
                <a:ea typeface="黑体"/>
                <a:cs typeface="黑体"/>
              </a:rPr>
              <a:t>结构</a:t>
            </a:r>
            <a:endParaRPr sz="1350" b="1" spc="113">
              <a:solidFill>
                <a:srgbClr val="566E3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9" name="el-1791615520910-29"/>
          <p:cNvSpPr txBox="1"/>
          <p:nvPr/>
        </p:nvSpPr>
        <p:spPr>
          <a:xfrm>
            <a:off x="678656" y="2911078"/>
            <a:ext cx="1206579" cy="189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层次清晰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逻辑严谨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endParaRPr sz="3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615520912-30"/>
          <p:cNvSpPr txBox="1"/>
          <p:nvPr/>
        </p:nvSpPr>
        <p:spPr>
          <a:xfrm>
            <a:off x="678656" y="3143250"/>
            <a:ext cx="1620060" cy="189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开头—主体—结尾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脉络分明</a:t>
            </a:r>
            <a:endParaRPr sz="95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615520864-23"/>
          <p:cNvSpPr txBox="1"/>
          <p:nvPr/>
        </p:nvSpPr>
        <p:spPr>
          <a:xfrm>
            <a:off x="4822031" y="2621756"/>
            <a:ext cx="31586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D8D2C7"/>
                </a:solidFill>
                <a:latin typeface="黑体"/>
                <a:ea typeface="黑体"/>
                <a:cs typeface="黑体"/>
              </a:rPr>
              <a:t>肆</a:t>
            </a:r>
            <a:endParaRPr sz="1460" b="1">
              <a:solidFill>
                <a:srgbClr val="D8D2C7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2" name="el-1791615520865-24"/>
          <p:cNvSpPr txBox="1"/>
          <p:nvPr/>
        </p:nvSpPr>
        <p:spPr>
          <a:xfrm>
            <a:off x="5093605" y="2589609"/>
            <a:ext cx="49149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B37E42"/>
                </a:solidFill>
                <a:latin typeface="黑体"/>
                <a:ea typeface="黑体"/>
                <a:cs typeface="黑体"/>
              </a:rPr>
              <a:t>语言</a:t>
            </a:r>
            <a:endParaRPr sz="1350" b="1" spc="113">
              <a:solidFill>
                <a:srgbClr val="B37E42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3" name="el-1791615520917-31"/>
          <p:cNvSpPr txBox="1"/>
          <p:nvPr/>
        </p:nvSpPr>
        <p:spPr>
          <a:xfrm>
            <a:off x="4922044" y="2911078"/>
            <a:ext cx="1099423" cy="189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准确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精练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95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规范</a:t>
            </a:r>
            <a:r>
              <a:rPr sz="3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</a:t>
            </a:r>
            <a:endParaRPr sz="3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615520919-32"/>
          <p:cNvSpPr txBox="1"/>
          <p:nvPr/>
        </p:nvSpPr>
        <p:spPr>
          <a:xfrm>
            <a:off x="4922044" y="3143250"/>
            <a:ext cx="1420892" cy="189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多用</a:t>
            </a:r>
            <a:r>
              <a:rPr sz="95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实词</a:t>
            </a:r>
            <a:r>
              <a:rPr sz="95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，少用空话套话</a:t>
            </a:r>
            <a:endParaRPr sz="95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615521830-4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91615520991-1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615521915-44"/>
          <p:cNvSpPr/>
          <p:nvPr/>
        </p:nvSpPr>
        <p:spPr>
          <a:xfrm>
            <a:off x="404068" y="198239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615521016-6"/>
          <p:cNvSpPr/>
          <p:nvPr/>
        </p:nvSpPr>
        <p:spPr>
          <a:xfrm>
            <a:off x="400050" y="1545171"/>
            <a:ext cx="2676451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6" name="el-1791615521026-11"/>
          <p:cNvCxnSpPr/>
          <p:nvPr/>
        </p:nvCxnSpPr>
        <p:spPr>
          <a:xfrm>
            <a:off x="400050" y="1559458"/>
            <a:ext cx="2676451" cy="914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615521091-26"/>
          <p:cNvSpPr/>
          <p:nvPr/>
        </p:nvSpPr>
        <p:spPr>
          <a:xfrm>
            <a:off x="550069" y="1730908"/>
            <a:ext cx="285750" cy="285750"/>
          </a:xfrm>
          <a:prstGeom prst="roundRect">
            <a:avLst>
              <a:gd name="adj" fmla="val 6667"/>
            </a:avLst>
          </a:pr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615521070-18"/>
          <p:cNvSpPr/>
          <p:nvPr/>
        </p:nvSpPr>
        <p:spPr>
          <a:xfrm>
            <a:off x="550069" y="2545296"/>
            <a:ext cx="2376413" cy="2206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9" name="el-1791615521094-28"/>
          <p:cNvCxnSpPr/>
          <p:nvPr/>
        </p:nvCxnSpPr>
        <p:spPr>
          <a:xfrm>
            <a:off x="560784" y="2545296"/>
            <a:ext cx="914" cy="220675"/>
          </a:xfrm>
          <a:prstGeom prst="line">
            <a:avLst/>
          </a:prstGeom>
          <a:ln w="21431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615521923-47"/>
          <p:cNvSpPr/>
          <p:nvPr/>
        </p:nvSpPr>
        <p:spPr>
          <a:xfrm>
            <a:off x="642938" y="2622091"/>
            <a:ext cx="75009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125" y="10500"/>
                </a:moveTo>
                <a:lnTo>
                  <a:pt x="35125" y="10500"/>
                </a:lnTo>
                <a:cubicBezTo>
                  <a:pt x="35292" y="7583"/>
                  <a:pt x="36333" y="5125"/>
                  <a:pt x="38250" y="3125"/>
                </a:cubicBezTo>
                <a:lnTo>
                  <a:pt x="38250" y="3125"/>
                </a:lnTo>
                <a:lnTo>
                  <a:pt x="38250" y="3125"/>
                </a:lnTo>
                <a:cubicBezTo>
                  <a:pt x="40250" y="1208"/>
                  <a:pt x="42750" y="167"/>
                  <a:pt x="45750" y="0"/>
                </a:cubicBezTo>
                <a:lnTo>
                  <a:pt x="45750" y="0"/>
                </a:lnTo>
                <a:lnTo>
                  <a:pt x="52750" y="0"/>
                </a:lnTo>
                <a:cubicBezTo>
                  <a:pt x="55667" y="167"/>
                  <a:pt x="58167" y="1208"/>
                  <a:pt x="60250" y="3125"/>
                </a:cubicBezTo>
                <a:lnTo>
                  <a:pt x="60250" y="3125"/>
                </a:lnTo>
                <a:cubicBezTo>
                  <a:pt x="62083" y="5125"/>
                  <a:pt x="63083" y="7583"/>
                  <a:pt x="63250" y="10500"/>
                </a:cubicBezTo>
                <a:lnTo>
                  <a:pt x="63250" y="10500"/>
                </a:lnTo>
                <a:lnTo>
                  <a:pt x="63250" y="87875"/>
                </a:lnTo>
                <a:cubicBezTo>
                  <a:pt x="63083" y="90792"/>
                  <a:pt x="62083" y="93292"/>
                  <a:pt x="60250" y="95375"/>
                </a:cubicBezTo>
                <a:lnTo>
                  <a:pt x="60250" y="95375"/>
                </a:lnTo>
                <a:cubicBezTo>
                  <a:pt x="58167" y="97292"/>
                  <a:pt x="55667" y="98333"/>
                  <a:pt x="52750" y="98500"/>
                </a:cubicBezTo>
                <a:lnTo>
                  <a:pt x="52750" y="98500"/>
                </a:lnTo>
                <a:lnTo>
                  <a:pt x="45750" y="98500"/>
                </a:lnTo>
                <a:cubicBezTo>
                  <a:pt x="42750" y="98333"/>
                  <a:pt x="40250" y="97292"/>
                  <a:pt x="38250" y="95375"/>
                </a:cubicBezTo>
                <a:lnTo>
                  <a:pt x="38250" y="95375"/>
                </a:lnTo>
                <a:cubicBezTo>
                  <a:pt x="36333" y="93292"/>
                  <a:pt x="35292" y="90792"/>
                  <a:pt x="35125" y="87875"/>
                </a:cubicBezTo>
                <a:lnTo>
                  <a:pt x="35125" y="87875"/>
                </a:lnTo>
                <a:lnTo>
                  <a:pt x="35125" y="10500"/>
                </a:lnTo>
                <a:moveTo>
                  <a:pt x="0" y="52750"/>
                </a:moveTo>
                <a:lnTo>
                  <a:pt x="0" y="52750"/>
                </a:lnTo>
                <a:cubicBezTo>
                  <a:pt x="167" y="49833"/>
                  <a:pt x="1208" y="47333"/>
                  <a:pt x="3125" y="45250"/>
                </a:cubicBezTo>
                <a:lnTo>
                  <a:pt x="3125" y="45250"/>
                </a:lnTo>
                <a:lnTo>
                  <a:pt x="3125" y="45250"/>
                </a:lnTo>
                <a:cubicBezTo>
                  <a:pt x="5125" y="43333"/>
                  <a:pt x="7583" y="42333"/>
                  <a:pt x="10500" y="42250"/>
                </a:cubicBezTo>
                <a:lnTo>
                  <a:pt x="10500" y="42250"/>
                </a:lnTo>
                <a:lnTo>
                  <a:pt x="17625" y="42250"/>
                </a:lnTo>
                <a:cubicBezTo>
                  <a:pt x="20542" y="42333"/>
                  <a:pt x="23000" y="43333"/>
                  <a:pt x="25000" y="45250"/>
                </a:cubicBezTo>
                <a:lnTo>
                  <a:pt x="25000" y="45250"/>
                </a:lnTo>
                <a:cubicBezTo>
                  <a:pt x="26917" y="47333"/>
                  <a:pt x="27958" y="49833"/>
                  <a:pt x="28125" y="52750"/>
                </a:cubicBezTo>
                <a:lnTo>
                  <a:pt x="28125" y="52750"/>
                </a:lnTo>
                <a:lnTo>
                  <a:pt x="28125" y="87875"/>
                </a:lnTo>
                <a:cubicBezTo>
                  <a:pt x="27958" y="90792"/>
                  <a:pt x="26917" y="93292"/>
                  <a:pt x="25000" y="95375"/>
                </a:cubicBezTo>
                <a:lnTo>
                  <a:pt x="25000" y="95375"/>
                </a:lnTo>
                <a:cubicBezTo>
                  <a:pt x="23000" y="97292"/>
                  <a:pt x="20542" y="98333"/>
                  <a:pt x="17625" y="98500"/>
                </a:cubicBezTo>
                <a:lnTo>
                  <a:pt x="17625" y="98500"/>
                </a:lnTo>
                <a:lnTo>
                  <a:pt x="10500" y="98500"/>
                </a:lnTo>
                <a:cubicBezTo>
                  <a:pt x="7583" y="98333"/>
                  <a:pt x="5125" y="97292"/>
                  <a:pt x="3125" y="95375"/>
                </a:cubicBezTo>
                <a:lnTo>
                  <a:pt x="3125" y="95375"/>
                </a:lnTo>
                <a:cubicBezTo>
                  <a:pt x="1208" y="93292"/>
                  <a:pt x="167" y="90792"/>
                  <a:pt x="0" y="87875"/>
                </a:cubicBezTo>
                <a:lnTo>
                  <a:pt x="0" y="87875"/>
                </a:lnTo>
                <a:lnTo>
                  <a:pt x="0" y="52750"/>
                </a:lnTo>
                <a:moveTo>
                  <a:pt x="80875" y="14125"/>
                </a:moveTo>
                <a:lnTo>
                  <a:pt x="80875" y="14125"/>
                </a:lnTo>
                <a:lnTo>
                  <a:pt x="87875" y="14125"/>
                </a:lnTo>
                <a:cubicBezTo>
                  <a:pt x="90792" y="14208"/>
                  <a:pt x="93292" y="15208"/>
                  <a:pt x="95375" y="17125"/>
                </a:cubicBezTo>
                <a:lnTo>
                  <a:pt x="95375" y="17125"/>
                </a:lnTo>
                <a:cubicBezTo>
                  <a:pt x="97292" y="19208"/>
                  <a:pt x="98333" y="21708"/>
                  <a:pt x="98500" y="24625"/>
                </a:cubicBezTo>
                <a:lnTo>
                  <a:pt x="98500" y="24625"/>
                </a:lnTo>
                <a:lnTo>
                  <a:pt x="98500" y="87875"/>
                </a:lnTo>
                <a:cubicBezTo>
                  <a:pt x="98333" y="90792"/>
                  <a:pt x="97292" y="93292"/>
                  <a:pt x="95375" y="95375"/>
                </a:cubicBezTo>
                <a:lnTo>
                  <a:pt x="95375" y="95375"/>
                </a:lnTo>
                <a:cubicBezTo>
                  <a:pt x="93292" y="97292"/>
                  <a:pt x="90792" y="98333"/>
                  <a:pt x="87875" y="98500"/>
                </a:cubicBezTo>
                <a:lnTo>
                  <a:pt x="87875" y="98500"/>
                </a:lnTo>
                <a:lnTo>
                  <a:pt x="80875" y="98500"/>
                </a:lnTo>
                <a:cubicBezTo>
                  <a:pt x="77958" y="98333"/>
                  <a:pt x="75458" y="97292"/>
                  <a:pt x="73375" y="95375"/>
                </a:cubicBezTo>
                <a:lnTo>
                  <a:pt x="73375" y="95375"/>
                </a:lnTo>
                <a:cubicBezTo>
                  <a:pt x="71458" y="93292"/>
                  <a:pt x="70458" y="90792"/>
                  <a:pt x="70375" y="87875"/>
                </a:cubicBezTo>
                <a:lnTo>
                  <a:pt x="70375" y="87875"/>
                </a:lnTo>
                <a:lnTo>
                  <a:pt x="70375" y="24625"/>
                </a:lnTo>
                <a:cubicBezTo>
                  <a:pt x="70458" y="21708"/>
                  <a:pt x="71458" y="19208"/>
                  <a:pt x="73375" y="17125"/>
                </a:cubicBezTo>
                <a:lnTo>
                  <a:pt x="73375" y="17125"/>
                </a:lnTo>
                <a:cubicBezTo>
                  <a:pt x="75458" y="15208"/>
                  <a:pt x="77958" y="14208"/>
                  <a:pt x="80875" y="14125"/>
                </a:cubicBezTo>
                <a:lnTo>
                  <a:pt x="80875" y="14125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615521018-7"/>
          <p:cNvSpPr/>
          <p:nvPr/>
        </p:nvSpPr>
        <p:spPr>
          <a:xfrm>
            <a:off x="3233663" y="1545171"/>
            <a:ext cx="2676562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615521028-12"/>
          <p:cNvCxnSpPr/>
          <p:nvPr/>
        </p:nvCxnSpPr>
        <p:spPr>
          <a:xfrm>
            <a:off x="3233663" y="1559458"/>
            <a:ext cx="2676562" cy="914"/>
          </a:xfrm>
          <a:prstGeom prst="line">
            <a:avLst/>
          </a:prstGeom>
          <a:ln w="28575" cap="flat">
            <a:solidFill>
              <a:srgbClr val="1F4E7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615521099-30"/>
          <p:cNvSpPr/>
          <p:nvPr/>
        </p:nvSpPr>
        <p:spPr>
          <a:xfrm>
            <a:off x="3383682" y="1730908"/>
            <a:ext cx="285750" cy="285750"/>
          </a:xfrm>
          <a:prstGeom prst="roundRect">
            <a:avLst>
              <a:gd name="adj" fmla="val 6667"/>
            </a:avLst>
          </a:pr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615521078-21"/>
          <p:cNvSpPr/>
          <p:nvPr/>
        </p:nvSpPr>
        <p:spPr>
          <a:xfrm>
            <a:off x="3383682" y="2545296"/>
            <a:ext cx="2376525" cy="2206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5" name="el-1791615521102-32"/>
          <p:cNvCxnSpPr/>
          <p:nvPr/>
        </p:nvCxnSpPr>
        <p:spPr>
          <a:xfrm>
            <a:off x="3394397" y="2545296"/>
            <a:ext cx="914" cy="220675"/>
          </a:xfrm>
          <a:prstGeom prst="line">
            <a:avLst/>
          </a:prstGeom>
          <a:ln w="21431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615521925-48"/>
          <p:cNvSpPr/>
          <p:nvPr/>
        </p:nvSpPr>
        <p:spPr>
          <a:xfrm>
            <a:off x="3476590" y="2621421"/>
            <a:ext cx="85645" cy="763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778" y="2250"/>
                </a:moveTo>
                <a:lnTo>
                  <a:pt x="22778" y="2250"/>
                </a:lnTo>
                <a:cubicBezTo>
                  <a:pt x="23741" y="750"/>
                  <a:pt x="25000" y="0"/>
                  <a:pt x="26556" y="0"/>
                </a:cubicBezTo>
                <a:lnTo>
                  <a:pt x="26556" y="0"/>
                </a:lnTo>
                <a:lnTo>
                  <a:pt x="73444" y="0"/>
                </a:lnTo>
                <a:cubicBezTo>
                  <a:pt x="75000" y="0"/>
                  <a:pt x="76222" y="750"/>
                  <a:pt x="77111" y="2250"/>
                </a:cubicBezTo>
                <a:lnTo>
                  <a:pt x="77111" y="2250"/>
                </a:lnTo>
                <a:lnTo>
                  <a:pt x="99000" y="35625"/>
                </a:lnTo>
                <a:cubicBezTo>
                  <a:pt x="100259" y="37958"/>
                  <a:pt x="100185" y="40167"/>
                  <a:pt x="98778" y="42250"/>
                </a:cubicBezTo>
                <a:lnTo>
                  <a:pt x="98778" y="42250"/>
                </a:lnTo>
                <a:lnTo>
                  <a:pt x="53444" y="98500"/>
                </a:lnTo>
                <a:cubicBezTo>
                  <a:pt x="52556" y="99667"/>
                  <a:pt x="51407" y="100250"/>
                  <a:pt x="50000" y="100250"/>
                </a:cubicBezTo>
                <a:lnTo>
                  <a:pt x="50000" y="100250"/>
                </a:lnTo>
                <a:cubicBezTo>
                  <a:pt x="48519" y="100250"/>
                  <a:pt x="47333" y="99667"/>
                  <a:pt x="46444" y="98500"/>
                </a:cubicBezTo>
                <a:lnTo>
                  <a:pt x="46444" y="98500"/>
                </a:lnTo>
                <a:lnTo>
                  <a:pt x="1111" y="42250"/>
                </a:lnTo>
                <a:cubicBezTo>
                  <a:pt x="-296" y="40167"/>
                  <a:pt x="-370" y="37958"/>
                  <a:pt x="889" y="35625"/>
                </a:cubicBezTo>
                <a:lnTo>
                  <a:pt x="889" y="35625"/>
                </a:lnTo>
                <a:lnTo>
                  <a:pt x="22778" y="2250"/>
                </a:lnTo>
                <a:moveTo>
                  <a:pt x="30222" y="11000"/>
                </a:moveTo>
                <a:lnTo>
                  <a:pt x="30222" y="11000"/>
                </a:lnTo>
                <a:cubicBezTo>
                  <a:pt x="29556" y="11583"/>
                  <a:pt x="29444" y="12292"/>
                  <a:pt x="29889" y="13125"/>
                </a:cubicBezTo>
                <a:lnTo>
                  <a:pt x="29889" y="13125"/>
                </a:lnTo>
                <a:lnTo>
                  <a:pt x="41111" y="34250"/>
                </a:lnTo>
                <a:lnTo>
                  <a:pt x="12222" y="36875"/>
                </a:lnTo>
                <a:cubicBezTo>
                  <a:pt x="11481" y="37042"/>
                  <a:pt x="11037" y="37625"/>
                  <a:pt x="10889" y="38625"/>
                </a:cubicBezTo>
                <a:lnTo>
                  <a:pt x="10889" y="38625"/>
                </a:lnTo>
                <a:cubicBezTo>
                  <a:pt x="11037" y="39708"/>
                  <a:pt x="11481" y="40292"/>
                  <a:pt x="12222" y="40375"/>
                </a:cubicBezTo>
                <a:lnTo>
                  <a:pt x="12222" y="40375"/>
                </a:lnTo>
                <a:lnTo>
                  <a:pt x="49778" y="44000"/>
                </a:lnTo>
                <a:cubicBezTo>
                  <a:pt x="49926" y="44000"/>
                  <a:pt x="50000" y="44000"/>
                  <a:pt x="50000" y="44000"/>
                </a:cubicBezTo>
                <a:lnTo>
                  <a:pt x="50000" y="44000"/>
                </a:lnTo>
                <a:cubicBezTo>
                  <a:pt x="50000" y="44000"/>
                  <a:pt x="50037" y="44000"/>
                  <a:pt x="50111" y="44000"/>
                </a:cubicBezTo>
                <a:lnTo>
                  <a:pt x="50111" y="44000"/>
                </a:lnTo>
                <a:lnTo>
                  <a:pt x="87667" y="40375"/>
                </a:lnTo>
                <a:cubicBezTo>
                  <a:pt x="88407" y="40292"/>
                  <a:pt x="88852" y="39708"/>
                  <a:pt x="89000" y="38625"/>
                </a:cubicBezTo>
                <a:lnTo>
                  <a:pt x="89000" y="38625"/>
                </a:lnTo>
                <a:cubicBezTo>
                  <a:pt x="88852" y="37625"/>
                  <a:pt x="88407" y="37042"/>
                  <a:pt x="87667" y="36875"/>
                </a:cubicBezTo>
                <a:lnTo>
                  <a:pt x="87667" y="36875"/>
                </a:lnTo>
                <a:lnTo>
                  <a:pt x="58889" y="34250"/>
                </a:lnTo>
                <a:lnTo>
                  <a:pt x="70111" y="13125"/>
                </a:lnTo>
                <a:cubicBezTo>
                  <a:pt x="70481" y="12292"/>
                  <a:pt x="70333" y="11583"/>
                  <a:pt x="69667" y="11000"/>
                </a:cubicBezTo>
                <a:lnTo>
                  <a:pt x="69667" y="11000"/>
                </a:lnTo>
                <a:cubicBezTo>
                  <a:pt x="68926" y="10417"/>
                  <a:pt x="68222" y="10500"/>
                  <a:pt x="67556" y="11250"/>
                </a:cubicBezTo>
                <a:lnTo>
                  <a:pt x="67556" y="11250"/>
                </a:lnTo>
                <a:lnTo>
                  <a:pt x="50000" y="32500"/>
                </a:lnTo>
                <a:lnTo>
                  <a:pt x="32333" y="11250"/>
                </a:lnTo>
                <a:cubicBezTo>
                  <a:pt x="31741" y="10500"/>
                  <a:pt x="31037" y="10417"/>
                  <a:pt x="30222" y="11000"/>
                </a:cubicBezTo>
                <a:lnTo>
                  <a:pt x="30222" y="110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615521020-8"/>
          <p:cNvSpPr/>
          <p:nvPr/>
        </p:nvSpPr>
        <p:spPr>
          <a:xfrm>
            <a:off x="6067388" y="1545171"/>
            <a:ext cx="2676562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8" name="el-1791615521029-13"/>
          <p:cNvCxnSpPr/>
          <p:nvPr/>
        </p:nvCxnSpPr>
        <p:spPr>
          <a:xfrm>
            <a:off x="6067388" y="1559458"/>
            <a:ext cx="2676562" cy="914"/>
          </a:xfrm>
          <a:prstGeom prst="line">
            <a:avLst/>
          </a:prstGeom>
          <a:ln w="28575" cap="flat">
            <a:solidFill>
              <a:srgbClr val="566E3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615521107-34"/>
          <p:cNvSpPr/>
          <p:nvPr/>
        </p:nvSpPr>
        <p:spPr>
          <a:xfrm>
            <a:off x="6217407" y="1730908"/>
            <a:ext cx="285750" cy="285750"/>
          </a:xfrm>
          <a:prstGeom prst="roundRect">
            <a:avLst>
              <a:gd name="adj" fmla="val 6667"/>
            </a:avLst>
          </a:prstGeom>
          <a:solidFill>
            <a:srgbClr val="566E3A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615521086-24"/>
          <p:cNvSpPr/>
          <p:nvPr/>
        </p:nvSpPr>
        <p:spPr>
          <a:xfrm>
            <a:off x="6217407" y="2538152"/>
            <a:ext cx="2376525" cy="2206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1" name="el-1791615521110-36"/>
          <p:cNvCxnSpPr/>
          <p:nvPr/>
        </p:nvCxnSpPr>
        <p:spPr>
          <a:xfrm>
            <a:off x="6228122" y="2538152"/>
            <a:ext cx="914" cy="220675"/>
          </a:xfrm>
          <a:prstGeom prst="line">
            <a:avLst/>
          </a:prstGeom>
          <a:ln w="21431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615521927-49"/>
          <p:cNvSpPr/>
          <p:nvPr/>
        </p:nvSpPr>
        <p:spPr>
          <a:xfrm>
            <a:off x="6315633" y="260959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556" y="1000"/>
                </a:moveTo>
                <a:lnTo>
                  <a:pt x="45556" y="1000"/>
                </a:lnTo>
                <a:cubicBezTo>
                  <a:pt x="48519" y="-333"/>
                  <a:pt x="51556" y="-333"/>
                  <a:pt x="54667" y="1000"/>
                </a:cubicBezTo>
                <a:lnTo>
                  <a:pt x="54667" y="1000"/>
                </a:lnTo>
                <a:lnTo>
                  <a:pt x="97222" y="20667"/>
                </a:lnTo>
                <a:cubicBezTo>
                  <a:pt x="98926" y="21630"/>
                  <a:pt x="99852" y="23074"/>
                  <a:pt x="100000" y="25000"/>
                </a:cubicBezTo>
                <a:lnTo>
                  <a:pt x="100000" y="25000"/>
                </a:lnTo>
                <a:cubicBezTo>
                  <a:pt x="99852" y="26926"/>
                  <a:pt x="98926" y="28370"/>
                  <a:pt x="97222" y="29333"/>
                </a:cubicBezTo>
                <a:lnTo>
                  <a:pt x="97222" y="29333"/>
                </a:lnTo>
                <a:lnTo>
                  <a:pt x="54444" y="49000"/>
                </a:lnTo>
                <a:cubicBezTo>
                  <a:pt x="51481" y="50333"/>
                  <a:pt x="48444" y="50333"/>
                  <a:pt x="45333" y="49000"/>
                </a:cubicBezTo>
                <a:lnTo>
                  <a:pt x="45333" y="49000"/>
                </a:lnTo>
                <a:lnTo>
                  <a:pt x="2778" y="29333"/>
                </a:lnTo>
                <a:cubicBezTo>
                  <a:pt x="1074" y="28370"/>
                  <a:pt x="148" y="26926"/>
                  <a:pt x="0" y="25000"/>
                </a:cubicBezTo>
                <a:lnTo>
                  <a:pt x="0" y="25000"/>
                </a:lnTo>
                <a:cubicBezTo>
                  <a:pt x="148" y="23074"/>
                  <a:pt x="1074" y="21630"/>
                  <a:pt x="2778" y="20667"/>
                </a:cubicBezTo>
                <a:lnTo>
                  <a:pt x="2778" y="20667"/>
                </a:lnTo>
                <a:lnTo>
                  <a:pt x="45556" y="1000"/>
                </a:lnTo>
                <a:moveTo>
                  <a:pt x="86889" y="41000"/>
                </a:moveTo>
                <a:lnTo>
                  <a:pt x="86889" y="41000"/>
                </a:lnTo>
                <a:lnTo>
                  <a:pt x="97222" y="45667"/>
                </a:lnTo>
                <a:cubicBezTo>
                  <a:pt x="98926" y="46630"/>
                  <a:pt x="99852" y="48074"/>
                  <a:pt x="100000" y="50000"/>
                </a:cubicBezTo>
                <a:lnTo>
                  <a:pt x="100000" y="50000"/>
                </a:lnTo>
                <a:cubicBezTo>
                  <a:pt x="99852" y="51926"/>
                  <a:pt x="98926" y="53370"/>
                  <a:pt x="97222" y="54333"/>
                </a:cubicBezTo>
                <a:lnTo>
                  <a:pt x="97222" y="54333"/>
                </a:lnTo>
                <a:lnTo>
                  <a:pt x="54444" y="74000"/>
                </a:lnTo>
                <a:cubicBezTo>
                  <a:pt x="51481" y="75333"/>
                  <a:pt x="48444" y="75333"/>
                  <a:pt x="45333" y="74000"/>
                </a:cubicBezTo>
                <a:lnTo>
                  <a:pt x="45333" y="74000"/>
                </a:lnTo>
                <a:lnTo>
                  <a:pt x="2778" y="54333"/>
                </a:lnTo>
                <a:cubicBezTo>
                  <a:pt x="1074" y="53370"/>
                  <a:pt x="148" y="51926"/>
                  <a:pt x="0" y="50000"/>
                </a:cubicBezTo>
                <a:lnTo>
                  <a:pt x="0" y="50000"/>
                </a:lnTo>
                <a:cubicBezTo>
                  <a:pt x="148" y="48074"/>
                  <a:pt x="1074" y="46630"/>
                  <a:pt x="2778" y="45667"/>
                </a:cubicBezTo>
                <a:lnTo>
                  <a:pt x="2778" y="45667"/>
                </a:lnTo>
                <a:lnTo>
                  <a:pt x="13111" y="41000"/>
                </a:lnTo>
                <a:lnTo>
                  <a:pt x="42778" y="54667"/>
                </a:lnTo>
                <a:cubicBezTo>
                  <a:pt x="47593" y="56741"/>
                  <a:pt x="52407" y="56741"/>
                  <a:pt x="57222" y="54667"/>
                </a:cubicBezTo>
                <a:lnTo>
                  <a:pt x="57222" y="54667"/>
                </a:lnTo>
                <a:lnTo>
                  <a:pt x="86889" y="41000"/>
                </a:lnTo>
                <a:moveTo>
                  <a:pt x="57222" y="79667"/>
                </a:moveTo>
                <a:lnTo>
                  <a:pt x="57222" y="79667"/>
                </a:lnTo>
                <a:lnTo>
                  <a:pt x="86889" y="66000"/>
                </a:lnTo>
                <a:lnTo>
                  <a:pt x="97222" y="70667"/>
                </a:lnTo>
                <a:cubicBezTo>
                  <a:pt x="98926" y="71630"/>
                  <a:pt x="99852" y="73074"/>
                  <a:pt x="100000" y="75000"/>
                </a:cubicBezTo>
                <a:lnTo>
                  <a:pt x="100000" y="75000"/>
                </a:lnTo>
                <a:cubicBezTo>
                  <a:pt x="99852" y="76926"/>
                  <a:pt x="98926" y="78370"/>
                  <a:pt x="97222" y="79333"/>
                </a:cubicBezTo>
                <a:lnTo>
                  <a:pt x="97222" y="79333"/>
                </a:lnTo>
                <a:lnTo>
                  <a:pt x="54444" y="99000"/>
                </a:lnTo>
                <a:cubicBezTo>
                  <a:pt x="51481" y="100333"/>
                  <a:pt x="48444" y="100333"/>
                  <a:pt x="45333" y="99000"/>
                </a:cubicBezTo>
                <a:lnTo>
                  <a:pt x="45333" y="99000"/>
                </a:lnTo>
                <a:lnTo>
                  <a:pt x="2778" y="79333"/>
                </a:lnTo>
                <a:cubicBezTo>
                  <a:pt x="1074" y="78370"/>
                  <a:pt x="148" y="76926"/>
                  <a:pt x="0" y="75000"/>
                </a:cubicBezTo>
                <a:lnTo>
                  <a:pt x="0" y="75000"/>
                </a:lnTo>
                <a:cubicBezTo>
                  <a:pt x="148" y="73074"/>
                  <a:pt x="1074" y="71630"/>
                  <a:pt x="2778" y="70667"/>
                </a:cubicBezTo>
                <a:lnTo>
                  <a:pt x="2778" y="70667"/>
                </a:lnTo>
                <a:lnTo>
                  <a:pt x="13111" y="66000"/>
                </a:lnTo>
                <a:lnTo>
                  <a:pt x="42778" y="79667"/>
                </a:lnTo>
                <a:cubicBezTo>
                  <a:pt x="47593" y="81741"/>
                  <a:pt x="52407" y="81741"/>
                  <a:pt x="57222" y="79667"/>
                </a:cubicBezTo>
                <a:lnTo>
                  <a:pt x="57222" y="7966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615521022-9"/>
          <p:cNvSpPr/>
          <p:nvPr/>
        </p:nvSpPr>
        <p:spPr>
          <a:xfrm>
            <a:off x="400050" y="3416833"/>
            <a:ext cx="4114800" cy="352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sp>
        <p:nvSpPr>
          <p:cNvPr id="24" name="el-1791615521917-45"/>
          <p:cNvSpPr/>
          <p:nvPr/>
        </p:nvSpPr>
        <p:spPr>
          <a:xfrm>
            <a:off x="535781" y="3521757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45485" y="133"/>
                  <a:pt x="40485" y="1311"/>
                  <a:pt x="36182" y="3533"/>
                </a:cubicBezTo>
                <a:lnTo>
                  <a:pt x="36182" y="3533"/>
                </a:lnTo>
                <a:lnTo>
                  <a:pt x="36182" y="3533"/>
                </a:lnTo>
                <a:cubicBezTo>
                  <a:pt x="31939" y="5844"/>
                  <a:pt x="28939" y="8844"/>
                  <a:pt x="27182" y="12533"/>
                </a:cubicBezTo>
                <a:lnTo>
                  <a:pt x="27182" y="12533"/>
                </a:lnTo>
                <a:lnTo>
                  <a:pt x="17091" y="12533"/>
                </a:lnTo>
                <a:cubicBezTo>
                  <a:pt x="12242" y="12622"/>
                  <a:pt x="8242" y="13844"/>
                  <a:pt x="5091" y="16200"/>
                </a:cubicBezTo>
                <a:lnTo>
                  <a:pt x="5091" y="16200"/>
                </a:lnTo>
                <a:cubicBezTo>
                  <a:pt x="1879" y="18556"/>
                  <a:pt x="182" y="21489"/>
                  <a:pt x="0" y="25000"/>
                </a:cubicBezTo>
                <a:lnTo>
                  <a:pt x="0" y="25000"/>
                </a:lnTo>
                <a:lnTo>
                  <a:pt x="0" y="87533"/>
                </a:lnTo>
                <a:cubicBezTo>
                  <a:pt x="182" y="91044"/>
                  <a:pt x="1879" y="93956"/>
                  <a:pt x="5091" y="96267"/>
                </a:cubicBezTo>
                <a:lnTo>
                  <a:pt x="5091" y="96267"/>
                </a:lnTo>
                <a:cubicBezTo>
                  <a:pt x="8242" y="98622"/>
                  <a:pt x="12242" y="99867"/>
                  <a:pt x="17091" y="100000"/>
                </a:cubicBezTo>
                <a:lnTo>
                  <a:pt x="17091" y="100000"/>
                </a:lnTo>
                <a:lnTo>
                  <a:pt x="85273" y="100000"/>
                </a:lnTo>
                <a:cubicBezTo>
                  <a:pt x="90061" y="99867"/>
                  <a:pt x="94030" y="98622"/>
                  <a:pt x="97182" y="96267"/>
                </a:cubicBezTo>
                <a:lnTo>
                  <a:pt x="97182" y="96267"/>
                </a:lnTo>
                <a:cubicBezTo>
                  <a:pt x="100394" y="93956"/>
                  <a:pt x="102091" y="91044"/>
                  <a:pt x="102273" y="87533"/>
                </a:cubicBezTo>
                <a:lnTo>
                  <a:pt x="102273" y="87533"/>
                </a:lnTo>
                <a:lnTo>
                  <a:pt x="102273" y="25000"/>
                </a:lnTo>
                <a:cubicBezTo>
                  <a:pt x="102091" y="21489"/>
                  <a:pt x="100394" y="18556"/>
                  <a:pt x="97182" y="16200"/>
                </a:cubicBezTo>
                <a:lnTo>
                  <a:pt x="97182" y="16200"/>
                </a:lnTo>
                <a:cubicBezTo>
                  <a:pt x="94030" y="13844"/>
                  <a:pt x="90061" y="12622"/>
                  <a:pt x="85273" y="12533"/>
                </a:cubicBezTo>
                <a:lnTo>
                  <a:pt x="85273" y="12533"/>
                </a:lnTo>
                <a:lnTo>
                  <a:pt x="75364" y="12533"/>
                </a:lnTo>
                <a:cubicBezTo>
                  <a:pt x="73424" y="8844"/>
                  <a:pt x="70333" y="5844"/>
                  <a:pt x="66091" y="3533"/>
                </a:cubicBezTo>
                <a:lnTo>
                  <a:pt x="66091" y="3533"/>
                </a:lnTo>
                <a:cubicBezTo>
                  <a:pt x="61788" y="1311"/>
                  <a:pt x="56818" y="133"/>
                  <a:pt x="51182" y="0"/>
                </a:cubicBezTo>
                <a:lnTo>
                  <a:pt x="51182" y="0"/>
                </a:lnTo>
                <a:moveTo>
                  <a:pt x="51182" y="12533"/>
                </a:moveTo>
                <a:lnTo>
                  <a:pt x="51182" y="12533"/>
                </a:lnTo>
                <a:cubicBezTo>
                  <a:pt x="53667" y="12533"/>
                  <a:pt x="55697" y="13111"/>
                  <a:pt x="57273" y="14267"/>
                </a:cubicBezTo>
                <a:lnTo>
                  <a:pt x="57273" y="14267"/>
                </a:lnTo>
                <a:lnTo>
                  <a:pt x="57273" y="14267"/>
                </a:lnTo>
                <a:cubicBezTo>
                  <a:pt x="58848" y="15422"/>
                  <a:pt x="59636" y="16911"/>
                  <a:pt x="59636" y="18733"/>
                </a:cubicBezTo>
                <a:lnTo>
                  <a:pt x="59636" y="18733"/>
                </a:lnTo>
                <a:cubicBezTo>
                  <a:pt x="59636" y="20556"/>
                  <a:pt x="58848" y="22067"/>
                  <a:pt x="57273" y="23267"/>
                </a:cubicBezTo>
                <a:lnTo>
                  <a:pt x="57273" y="23267"/>
                </a:lnTo>
                <a:cubicBezTo>
                  <a:pt x="55697" y="24422"/>
                  <a:pt x="53667" y="25000"/>
                  <a:pt x="51182" y="25000"/>
                </a:cubicBezTo>
                <a:lnTo>
                  <a:pt x="51182" y="25000"/>
                </a:lnTo>
                <a:cubicBezTo>
                  <a:pt x="48636" y="25000"/>
                  <a:pt x="46576" y="24422"/>
                  <a:pt x="45000" y="23267"/>
                </a:cubicBezTo>
                <a:lnTo>
                  <a:pt x="45000" y="23267"/>
                </a:lnTo>
                <a:cubicBezTo>
                  <a:pt x="43424" y="22067"/>
                  <a:pt x="42636" y="20556"/>
                  <a:pt x="42636" y="18733"/>
                </a:cubicBezTo>
                <a:lnTo>
                  <a:pt x="42636" y="18733"/>
                </a:lnTo>
                <a:cubicBezTo>
                  <a:pt x="42636" y="16911"/>
                  <a:pt x="43424" y="15422"/>
                  <a:pt x="45000" y="14267"/>
                </a:cubicBezTo>
                <a:lnTo>
                  <a:pt x="45000" y="14267"/>
                </a:lnTo>
                <a:cubicBezTo>
                  <a:pt x="46576" y="13111"/>
                  <a:pt x="48636" y="12533"/>
                  <a:pt x="51182" y="12533"/>
                </a:cubicBezTo>
                <a:lnTo>
                  <a:pt x="51182" y="12533"/>
                </a:lnTo>
                <a:moveTo>
                  <a:pt x="19182" y="53133"/>
                </a:moveTo>
                <a:lnTo>
                  <a:pt x="19182" y="53133"/>
                </a:lnTo>
                <a:cubicBezTo>
                  <a:pt x="19545" y="50244"/>
                  <a:pt x="21667" y="48689"/>
                  <a:pt x="25545" y="48467"/>
                </a:cubicBezTo>
                <a:lnTo>
                  <a:pt x="25545" y="48467"/>
                </a:lnTo>
                <a:cubicBezTo>
                  <a:pt x="29485" y="48689"/>
                  <a:pt x="31636" y="50244"/>
                  <a:pt x="32000" y="53133"/>
                </a:cubicBezTo>
                <a:lnTo>
                  <a:pt x="32000" y="53133"/>
                </a:lnTo>
                <a:cubicBezTo>
                  <a:pt x="31636" y="55978"/>
                  <a:pt x="29485" y="57533"/>
                  <a:pt x="25545" y="57800"/>
                </a:cubicBezTo>
                <a:lnTo>
                  <a:pt x="25545" y="57800"/>
                </a:lnTo>
                <a:cubicBezTo>
                  <a:pt x="21667" y="57533"/>
                  <a:pt x="19545" y="55978"/>
                  <a:pt x="19182" y="53133"/>
                </a:cubicBezTo>
                <a:lnTo>
                  <a:pt x="19182" y="53133"/>
                </a:lnTo>
                <a:moveTo>
                  <a:pt x="46909" y="50000"/>
                </a:moveTo>
                <a:lnTo>
                  <a:pt x="46909" y="50000"/>
                </a:lnTo>
                <a:lnTo>
                  <a:pt x="81000" y="50000"/>
                </a:lnTo>
                <a:cubicBezTo>
                  <a:pt x="83667" y="50133"/>
                  <a:pt x="85091" y="51178"/>
                  <a:pt x="85273" y="53133"/>
                </a:cubicBezTo>
                <a:lnTo>
                  <a:pt x="85273" y="53133"/>
                </a:lnTo>
                <a:cubicBezTo>
                  <a:pt x="85091" y="55089"/>
                  <a:pt x="83667" y="56133"/>
                  <a:pt x="81000" y="56267"/>
                </a:cubicBezTo>
                <a:lnTo>
                  <a:pt x="81000" y="56267"/>
                </a:lnTo>
                <a:lnTo>
                  <a:pt x="46909" y="56267"/>
                </a:lnTo>
                <a:cubicBezTo>
                  <a:pt x="44242" y="56133"/>
                  <a:pt x="42818" y="55089"/>
                  <a:pt x="42636" y="53133"/>
                </a:cubicBezTo>
                <a:lnTo>
                  <a:pt x="42636" y="53133"/>
                </a:lnTo>
                <a:cubicBezTo>
                  <a:pt x="42818" y="51178"/>
                  <a:pt x="44242" y="50133"/>
                  <a:pt x="46909" y="50000"/>
                </a:cubicBezTo>
                <a:lnTo>
                  <a:pt x="46909" y="50000"/>
                </a:lnTo>
                <a:moveTo>
                  <a:pt x="19182" y="71867"/>
                </a:moveTo>
                <a:lnTo>
                  <a:pt x="19182" y="71867"/>
                </a:lnTo>
                <a:cubicBezTo>
                  <a:pt x="19545" y="69022"/>
                  <a:pt x="21667" y="67467"/>
                  <a:pt x="25545" y="67200"/>
                </a:cubicBezTo>
                <a:lnTo>
                  <a:pt x="25545" y="67200"/>
                </a:lnTo>
                <a:cubicBezTo>
                  <a:pt x="29485" y="67467"/>
                  <a:pt x="31636" y="69022"/>
                  <a:pt x="32000" y="71867"/>
                </a:cubicBezTo>
                <a:lnTo>
                  <a:pt x="32000" y="71867"/>
                </a:lnTo>
                <a:cubicBezTo>
                  <a:pt x="31636" y="74756"/>
                  <a:pt x="29485" y="76311"/>
                  <a:pt x="25545" y="76533"/>
                </a:cubicBezTo>
                <a:lnTo>
                  <a:pt x="25545" y="76533"/>
                </a:lnTo>
                <a:cubicBezTo>
                  <a:pt x="21667" y="76311"/>
                  <a:pt x="19545" y="74756"/>
                  <a:pt x="19182" y="71867"/>
                </a:cubicBezTo>
                <a:lnTo>
                  <a:pt x="19182" y="71867"/>
                </a:lnTo>
                <a:moveTo>
                  <a:pt x="42636" y="71867"/>
                </a:moveTo>
                <a:lnTo>
                  <a:pt x="42636" y="71867"/>
                </a:lnTo>
                <a:cubicBezTo>
                  <a:pt x="42818" y="69911"/>
                  <a:pt x="44242" y="68867"/>
                  <a:pt x="46909" y="68733"/>
                </a:cubicBezTo>
                <a:lnTo>
                  <a:pt x="46909" y="68733"/>
                </a:lnTo>
                <a:lnTo>
                  <a:pt x="81000" y="68733"/>
                </a:lnTo>
                <a:cubicBezTo>
                  <a:pt x="83667" y="68867"/>
                  <a:pt x="85091" y="69911"/>
                  <a:pt x="85273" y="71867"/>
                </a:cubicBezTo>
                <a:lnTo>
                  <a:pt x="85273" y="71867"/>
                </a:lnTo>
                <a:cubicBezTo>
                  <a:pt x="85091" y="73822"/>
                  <a:pt x="83667" y="74867"/>
                  <a:pt x="81000" y="75000"/>
                </a:cubicBezTo>
                <a:lnTo>
                  <a:pt x="81000" y="75000"/>
                </a:lnTo>
                <a:lnTo>
                  <a:pt x="46909" y="75000"/>
                </a:lnTo>
                <a:cubicBezTo>
                  <a:pt x="44242" y="74867"/>
                  <a:pt x="42818" y="73822"/>
                  <a:pt x="42636" y="71867"/>
                </a:cubicBezTo>
                <a:lnTo>
                  <a:pt x="42636" y="71867"/>
                </a:lnTo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615521024-10"/>
          <p:cNvSpPr/>
          <p:nvPr/>
        </p:nvSpPr>
        <p:spPr>
          <a:xfrm>
            <a:off x="4629150" y="3416833"/>
            <a:ext cx="4114800" cy="352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sp>
        <p:nvSpPr>
          <p:cNvPr id="26" name="el-1791615521919-46"/>
          <p:cNvSpPr/>
          <p:nvPr/>
        </p:nvSpPr>
        <p:spPr>
          <a:xfrm>
            <a:off x="4765579" y="3530687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7" name="el-1791615520994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91615520999-3"/>
          <p:cNvSpPr txBox="1"/>
          <p:nvPr/>
        </p:nvSpPr>
        <p:spPr>
          <a:xfrm>
            <a:off x="400050" y="148233"/>
            <a:ext cx="185380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82245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综合类文稿的创新策略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615521087-25"/>
          <p:cNvSpPr txBox="1"/>
          <p:nvPr/>
        </p:nvSpPr>
        <p:spPr>
          <a:xfrm>
            <a:off x="358616" y="1730908"/>
            <a:ext cx="668655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01</a:t>
            </a:r>
            <a:endParaRPr sz="1120" b="1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615521092-27"/>
          <p:cNvSpPr txBox="1"/>
          <p:nvPr/>
        </p:nvSpPr>
        <p:spPr>
          <a:xfrm>
            <a:off x="907256" y="1748768"/>
            <a:ext cx="677227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C0392B"/>
                </a:solidFill>
                <a:latin typeface="黑体"/>
                <a:ea typeface="黑体"/>
                <a:cs typeface="黑体"/>
              </a:rPr>
              <a:t>数据化</a:t>
            </a:r>
            <a:endParaRPr sz="1350" b="1" spc="113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615521065-16"/>
          <p:cNvSpPr txBox="1"/>
          <p:nvPr/>
        </p:nvSpPr>
        <p:spPr>
          <a:xfrm>
            <a:off x="550069" y="2116671"/>
            <a:ext cx="2376413" cy="3571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5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以</a:t>
            </a:r>
            <a:r>
              <a:rPr sz="90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真实数据</a:t>
            </a: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支撑观点，让结论可量化、可验证，</a:t>
            </a:r>
            <a:r>
              <a:rPr sz="90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增强说服力</a:t>
            </a:r>
            <a:endParaRPr sz="900" b="1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615521067-17"/>
          <p:cNvSpPr txBox="1"/>
          <p:nvPr/>
        </p:nvSpPr>
        <p:spPr>
          <a:xfrm>
            <a:off x="642938" y="2588158"/>
            <a:ext cx="2353553" cy="134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03505" algn="l">
              <a:lnSpc>
                <a:spcPct val="100000"/>
              </a:lnSpc>
            </a:pPr>
            <a:r>
              <a:rPr sz="78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用数字说话，拒绝空泛</a:t>
            </a:r>
            <a:endParaRPr sz="78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615521095-29"/>
          <p:cNvSpPr txBox="1"/>
          <p:nvPr/>
        </p:nvSpPr>
        <p:spPr>
          <a:xfrm>
            <a:off x="3192229" y="1730908"/>
            <a:ext cx="668655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02</a:t>
            </a:r>
            <a:endParaRPr sz="1120" b="1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4" name="el-1791615521100-31"/>
          <p:cNvSpPr txBox="1"/>
          <p:nvPr/>
        </p:nvSpPr>
        <p:spPr>
          <a:xfrm>
            <a:off x="3740869" y="1748768"/>
            <a:ext cx="677227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理念化</a:t>
            </a:r>
            <a:endParaRPr sz="135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el-1791615521073-19"/>
          <p:cNvSpPr txBox="1"/>
          <p:nvPr/>
        </p:nvSpPr>
        <p:spPr>
          <a:xfrm>
            <a:off x="3383682" y="2116671"/>
            <a:ext cx="2376525" cy="3571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5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提炼</a:t>
            </a:r>
            <a:r>
              <a:rPr sz="90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核心工作理念</a:t>
            </a: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与价值主张，让文稿有</a:t>
            </a:r>
            <a:r>
              <a:rPr sz="90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思想高度</a:t>
            </a:r>
            <a:endParaRPr sz="900" b="1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615521075-20"/>
          <p:cNvSpPr txBox="1"/>
          <p:nvPr/>
        </p:nvSpPr>
        <p:spPr>
          <a:xfrm>
            <a:off x="3476551" y="2588158"/>
            <a:ext cx="2353665" cy="134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14300" algn="l">
              <a:lnSpc>
                <a:spcPct val="100000"/>
              </a:lnSpc>
            </a:pPr>
            <a:r>
              <a:rPr sz="78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有魂有神，立意深远</a:t>
            </a:r>
            <a:endParaRPr sz="78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615521103-33"/>
          <p:cNvSpPr txBox="1"/>
          <p:nvPr/>
        </p:nvSpPr>
        <p:spPr>
          <a:xfrm>
            <a:off x="6025954" y="1730908"/>
            <a:ext cx="668655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03</a:t>
            </a:r>
            <a:endParaRPr sz="1120" b="1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8" name="el-1791615521108-35"/>
          <p:cNvSpPr txBox="1"/>
          <p:nvPr/>
        </p:nvSpPr>
        <p:spPr>
          <a:xfrm>
            <a:off x="6574594" y="1748768"/>
            <a:ext cx="677227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566E3A"/>
                </a:solidFill>
                <a:latin typeface="黑体"/>
                <a:ea typeface="黑体"/>
                <a:cs typeface="黑体"/>
              </a:rPr>
              <a:t>层级化</a:t>
            </a:r>
            <a:endParaRPr sz="1350" b="1" spc="113">
              <a:solidFill>
                <a:srgbClr val="566E3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9" name="el-1791615521081-22"/>
          <p:cNvSpPr txBox="1"/>
          <p:nvPr/>
        </p:nvSpPr>
        <p:spPr>
          <a:xfrm>
            <a:off x="6217407" y="2116671"/>
            <a:ext cx="2376525" cy="3500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5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层层递进、</a:t>
            </a:r>
            <a:r>
              <a:rPr sz="90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逻辑分明</a:t>
            </a: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，用清晰的层级</a:t>
            </a:r>
            <a:r>
              <a:rPr sz="90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组织观点</a:t>
            </a: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与材料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615521084-23"/>
          <p:cNvSpPr txBox="1"/>
          <p:nvPr/>
        </p:nvSpPr>
        <p:spPr>
          <a:xfrm>
            <a:off x="6310275" y="2581015"/>
            <a:ext cx="2353665" cy="134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25095" algn="l">
              <a:lnSpc>
                <a:spcPct val="100000"/>
              </a:lnSpc>
            </a:pPr>
            <a:r>
              <a:rPr sz="78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条理清晰，逻辑严谨</a:t>
            </a:r>
            <a:endParaRPr sz="78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615521043-14"/>
          <p:cNvSpPr txBox="1"/>
          <p:nvPr/>
        </p:nvSpPr>
        <p:spPr>
          <a:xfrm>
            <a:off x="728663" y="3509702"/>
            <a:ext cx="3992008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适用对象：</a:t>
            </a:r>
            <a:r>
              <a:rPr sz="90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总结报告 · 事迹材料 · 申报材料 · 经验材料等综合类文稿</a:t>
            </a:r>
            <a:endParaRPr sz="90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615521046-15"/>
          <p:cNvSpPr txBox="1"/>
          <p:nvPr/>
        </p:nvSpPr>
        <p:spPr>
          <a:xfrm>
            <a:off x="4993481" y="3509702"/>
            <a:ext cx="2937733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提示：</a:t>
            </a:r>
            <a:r>
              <a:rPr sz="90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创新以规范为前提，避免为创新而创新的空洞表达</a:t>
            </a:r>
            <a:endParaRPr sz="90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615521002-4"/>
          <p:cNvSpPr txBox="1"/>
          <p:nvPr/>
        </p:nvSpPr>
        <p:spPr>
          <a:xfrm>
            <a:off x="400050" y="4893469"/>
            <a:ext cx="18325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615521003-5"/>
          <p:cNvSpPr txBox="1"/>
          <p:nvPr/>
        </p:nvSpPr>
        <p:spPr>
          <a:xfrm>
            <a:off x="8423709" y="4904184"/>
            <a:ext cx="6142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18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615522099-3"/>
          <p:cNvSpPr/>
          <p:nvPr/>
        </p:nvSpPr>
        <p:spPr>
          <a:xfrm>
            <a:off x="7650956" y="642938"/>
            <a:ext cx="1143000" cy="1143000"/>
          </a:xfrm>
          <a:prstGeom prst="ellipse">
            <a:avLst/>
          </a:prstGeom>
          <a:noFill/>
          <a:ln w="14288" algn="in">
            <a:solidFill>
              <a:srgbClr val="C0392B">
                <a:alpha val="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615522100-4"/>
          <p:cNvSpPr/>
          <p:nvPr/>
        </p:nvSpPr>
        <p:spPr>
          <a:xfrm>
            <a:off x="285750" y="3900488"/>
            <a:ext cx="785813" cy="785813"/>
          </a:xfrm>
          <a:prstGeom prst="roundRect">
            <a:avLst>
              <a:gd name="adj" fmla="val 4848"/>
            </a:avLst>
          </a:prstGeom>
          <a:noFill/>
          <a:ln w="14288" algn="in">
            <a:solidFill>
              <a:srgbClr val="1F4E79">
                <a:alpha val="6000"/>
              </a:srgbClr>
            </a:solidFill>
            <a:prstDash val="sysDash"/>
          </a:ln>
        </p:spPr>
        <p:txBody>
          <a:bodyPr/>
          <a:lstStyle/>
          <a:p/>
        </p:txBody>
      </p:sp>
      <p:cxnSp>
        <p:nvCxnSpPr>
          <p:cNvPr id="4" name="el-1791615522097-1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615522309-18"/>
          <p:cNvSpPr/>
          <p:nvPr/>
        </p:nvSpPr>
        <p:spPr>
          <a:xfrm>
            <a:off x="400566" y="198755"/>
            <a:ext cx="127556" cy="1275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4231" y="3231"/>
                </a:moveTo>
                <a:lnTo>
                  <a:pt x="74231" y="3231"/>
                </a:lnTo>
                <a:lnTo>
                  <a:pt x="63077" y="14615"/>
                </a:lnTo>
                <a:lnTo>
                  <a:pt x="88385" y="39923"/>
                </a:lnTo>
                <a:lnTo>
                  <a:pt x="99769" y="28769"/>
                </a:lnTo>
                <a:cubicBezTo>
                  <a:pt x="101923" y="26359"/>
                  <a:pt x="103000" y="23667"/>
                  <a:pt x="103000" y="20692"/>
                </a:cubicBezTo>
                <a:lnTo>
                  <a:pt x="103000" y="20692"/>
                </a:lnTo>
                <a:cubicBezTo>
                  <a:pt x="103000" y="17718"/>
                  <a:pt x="101923" y="15000"/>
                  <a:pt x="99769" y="12538"/>
                </a:cubicBezTo>
                <a:lnTo>
                  <a:pt x="99769" y="12538"/>
                </a:lnTo>
                <a:lnTo>
                  <a:pt x="90462" y="3231"/>
                </a:lnTo>
                <a:cubicBezTo>
                  <a:pt x="88000" y="1077"/>
                  <a:pt x="85282" y="0"/>
                  <a:pt x="82308" y="0"/>
                </a:cubicBezTo>
                <a:lnTo>
                  <a:pt x="82308" y="0"/>
                </a:lnTo>
                <a:cubicBezTo>
                  <a:pt x="79333" y="0"/>
                  <a:pt x="76641" y="1077"/>
                  <a:pt x="74231" y="3231"/>
                </a:cubicBezTo>
                <a:lnTo>
                  <a:pt x="74231" y="3231"/>
                </a:lnTo>
                <a:moveTo>
                  <a:pt x="58000" y="18846"/>
                </a:moveTo>
                <a:lnTo>
                  <a:pt x="58000" y="18846"/>
                </a:lnTo>
                <a:lnTo>
                  <a:pt x="56154" y="19231"/>
                </a:lnTo>
                <a:lnTo>
                  <a:pt x="26923" y="28231"/>
                </a:lnTo>
                <a:cubicBezTo>
                  <a:pt x="22769" y="29564"/>
                  <a:pt x="19872" y="32333"/>
                  <a:pt x="18231" y="36538"/>
                </a:cubicBezTo>
                <a:lnTo>
                  <a:pt x="18231" y="36538"/>
                </a:lnTo>
                <a:lnTo>
                  <a:pt x="385" y="90077"/>
                </a:lnTo>
                <a:cubicBezTo>
                  <a:pt x="-436" y="92487"/>
                  <a:pt x="26" y="94641"/>
                  <a:pt x="1769" y="96538"/>
                </a:cubicBezTo>
                <a:lnTo>
                  <a:pt x="1769" y="96538"/>
                </a:lnTo>
                <a:lnTo>
                  <a:pt x="33077" y="65538"/>
                </a:lnTo>
                <a:cubicBezTo>
                  <a:pt x="32359" y="64154"/>
                  <a:pt x="32000" y="62718"/>
                  <a:pt x="32000" y="61231"/>
                </a:cubicBezTo>
                <a:lnTo>
                  <a:pt x="32000" y="61231"/>
                </a:lnTo>
                <a:cubicBezTo>
                  <a:pt x="32154" y="58564"/>
                  <a:pt x="33103" y="56282"/>
                  <a:pt x="34846" y="54385"/>
                </a:cubicBezTo>
                <a:lnTo>
                  <a:pt x="34846" y="54385"/>
                </a:lnTo>
                <a:cubicBezTo>
                  <a:pt x="36744" y="52590"/>
                  <a:pt x="39051" y="51641"/>
                  <a:pt x="41769" y="51538"/>
                </a:cubicBezTo>
                <a:lnTo>
                  <a:pt x="41769" y="51538"/>
                </a:lnTo>
                <a:cubicBezTo>
                  <a:pt x="44487" y="51641"/>
                  <a:pt x="46795" y="52590"/>
                  <a:pt x="48692" y="54385"/>
                </a:cubicBezTo>
                <a:lnTo>
                  <a:pt x="48692" y="54385"/>
                </a:lnTo>
                <a:cubicBezTo>
                  <a:pt x="50436" y="56282"/>
                  <a:pt x="51359" y="58564"/>
                  <a:pt x="51462" y="61231"/>
                </a:cubicBezTo>
                <a:lnTo>
                  <a:pt x="51462" y="61231"/>
                </a:lnTo>
                <a:cubicBezTo>
                  <a:pt x="51359" y="63949"/>
                  <a:pt x="50436" y="66256"/>
                  <a:pt x="48692" y="68154"/>
                </a:cubicBezTo>
                <a:lnTo>
                  <a:pt x="48692" y="68154"/>
                </a:lnTo>
                <a:cubicBezTo>
                  <a:pt x="46795" y="69897"/>
                  <a:pt x="44487" y="70846"/>
                  <a:pt x="41769" y="71000"/>
                </a:cubicBezTo>
                <a:lnTo>
                  <a:pt x="41769" y="71000"/>
                </a:lnTo>
                <a:cubicBezTo>
                  <a:pt x="40282" y="71000"/>
                  <a:pt x="38872" y="70667"/>
                  <a:pt x="37538" y="70000"/>
                </a:cubicBezTo>
                <a:lnTo>
                  <a:pt x="37538" y="70000"/>
                </a:lnTo>
                <a:lnTo>
                  <a:pt x="6462" y="101231"/>
                </a:lnTo>
                <a:cubicBezTo>
                  <a:pt x="8359" y="102974"/>
                  <a:pt x="10513" y="103436"/>
                  <a:pt x="12923" y="102615"/>
                </a:cubicBezTo>
                <a:lnTo>
                  <a:pt x="12923" y="102615"/>
                </a:lnTo>
                <a:lnTo>
                  <a:pt x="66538" y="84769"/>
                </a:lnTo>
                <a:cubicBezTo>
                  <a:pt x="70692" y="83179"/>
                  <a:pt x="73462" y="80282"/>
                  <a:pt x="74846" y="76077"/>
                </a:cubicBezTo>
                <a:lnTo>
                  <a:pt x="74846" y="76077"/>
                </a:lnTo>
                <a:lnTo>
                  <a:pt x="83769" y="46846"/>
                </a:lnTo>
                <a:lnTo>
                  <a:pt x="84154" y="45000"/>
                </a:lnTo>
                <a:lnTo>
                  <a:pt x="58000" y="18846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615522117-11"/>
          <p:cNvSpPr/>
          <p:nvPr/>
        </p:nvSpPr>
        <p:spPr>
          <a:xfrm>
            <a:off x="400050" y="1401068"/>
            <a:ext cx="2686050" cy="19270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7" name="el-1791615522119-14"/>
          <p:cNvCxnSpPr/>
          <p:nvPr/>
        </p:nvCxnSpPr>
        <p:spPr>
          <a:xfrm>
            <a:off x="400050" y="1415355"/>
            <a:ext cx="2686050" cy="914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615522126-20"/>
          <p:cNvCxnSpPr/>
          <p:nvPr/>
        </p:nvCxnSpPr>
        <p:spPr>
          <a:xfrm>
            <a:off x="564356" y="1890415"/>
            <a:ext cx="2357438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615522143-32"/>
          <p:cNvSpPr/>
          <p:nvPr/>
        </p:nvSpPr>
        <p:spPr>
          <a:xfrm>
            <a:off x="564356" y="1572518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615522329-27"/>
          <p:cNvSpPr/>
          <p:nvPr/>
        </p:nvSpPr>
        <p:spPr>
          <a:xfrm>
            <a:off x="628650" y="163681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50" y="6250"/>
                </a:moveTo>
                <a:lnTo>
                  <a:pt x="56250" y="6250"/>
                </a:lnTo>
                <a:cubicBezTo>
                  <a:pt x="56250" y="8083"/>
                  <a:pt x="56833" y="9583"/>
                  <a:pt x="58000" y="10750"/>
                </a:cubicBezTo>
                <a:lnTo>
                  <a:pt x="58000" y="10750"/>
                </a:lnTo>
                <a:lnTo>
                  <a:pt x="58000" y="10750"/>
                </a:lnTo>
                <a:cubicBezTo>
                  <a:pt x="59167" y="11917"/>
                  <a:pt x="60667" y="12500"/>
                  <a:pt x="62500" y="12500"/>
                </a:cubicBezTo>
                <a:lnTo>
                  <a:pt x="62500" y="12500"/>
                </a:lnTo>
                <a:lnTo>
                  <a:pt x="68750" y="12500"/>
                </a:lnTo>
                <a:cubicBezTo>
                  <a:pt x="70583" y="12500"/>
                  <a:pt x="72083" y="13083"/>
                  <a:pt x="73250" y="14250"/>
                </a:cubicBezTo>
                <a:lnTo>
                  <a:pt x="73250" y="14250"/>
                </a:lnTo>
                <a:cubicBezTo>
                  <a:pt x="74417" y="15417"/>
                  <a:pt x="75000" y="16917"/>
                  <a:pt x="75000" y="18750"/>
                </a:cubicBezTo>
                <a:lnTo>
                  <a:pt x="75000" y="18750"/>
                </a:lnTo>
                <a:cubicBezTo>
                  <a:pt x="75000" y="20583"/>
                  <a:pt x="74417" y="22083"/>
                  <a:pt x="73250" y="23250"/>
                </a:cubicBezTo>
                <a:lnTo>
                  <a:pt x="73250" y="23250"/>
                </a:lnTo>
                <a:cubicBezTo>
                  <a:pt x="72083" y="24417"/>
                  <a:pt x="70583" y="25000"/>
                  <a:pt x="68750" y="25000"/>
                </a:cubicBezTo>
                <a:lnTo>
                  <a:pt x="68750" y="25000"/>
                </a:lnTo>
                <a:lnTo>
                  <a:pt x="6250" y="25000"/>
                </a:lnTo>
                <a:cubicBezTo>
                  <a:pt x="4417" y="25000"/>
                  <a:pt x="2917" y="25583"/>
                  <a:pt x="1750" y="26750"/>
                </a:cubicBezTo>
                <a:lnTo>
                  <a:pt x="1750" y="26750"/>
                </a:lnTo>
                <a:cubicBezTo>
                  <a:pt x="583" y="27917"/>
                  <a:pt x="0" y="29417"/>
                  <a:pt x="0" y="31250"/>
                </a:cubicBezTo>
                <a:lnTo>
                  <a:pt x="0" y="31250"/>
                </a:lnTo>
                <a:cubicBezTo>
                  <a:pt x="0" y="33083"/>
                  <a:pt x="583" y="34583"/>
                  <a:pt x="1750" y="35750"/>
                </a:cubicBezTo>
                <a:lnTo>
                  <a:pt x="1750" y="35750"/>
                </a:lnTo>
                <a:cubicBezTo>
                  <a:pt x="2917" y="36917"/>
                  <a:pt x="4417" y="37500"/>
                  <a:pt x="6250" y="37500"/>
                </a:cubicBezTo>
                <a:lnTo>
                  <a:pt x="6250" y="37500"/>
                </a:lnTo>
                <a:lnTo>
                  <a:pt x="68750" y="37500"/>
                </a:lnTo>
                <a:cubicBezTo>
                  <a:pt x="74083" y="37389"/>
                  <a:pt x="78500" y="35556"/>
                  <a:pt x="82000" y="32000"/>
                </a:cubicBezTo>
                <a:lnTo>
                  <a:pt x="82000" y="32000"/>
                </a:lnTo>
                <a:cubicBezTo>
                  <a:pt x="85556" y="28500"/>
                  <a:pt x="87389" y="24083"/>
                  <a:pt x="87500" y="18750"/>
                </a:cubicBezTo>
                <a:lnTo>
                  <a:pt x="87500" y="18750"/>
                </a:lnTo>
                <a:cubicBezTo>
                  <a:pt x="87389" y="13417"/>
                  <a:pt x="85556" y="9000"/>
                  <a:pt x="82000" y="5500"/>
                </a:cubicBezTo>
                <a:lnTo>
                  <a:pt x="82000" y="5500"/>
                </a:lnTo>
                <a:cubicBezTo>
                  <a:pt x="78500" y="1944"/>
                  <a:pt x="74083" y="111"/>
                  <a:pt x="68750" y="0"/>
                </a:cubicBezTo>
                <a:lnTo>
                  <a:pt x="68750" y="0"/>
                </a:lnTo>
                <a:lnTo>
                  <a:pt x="62500" y="0"/>
                </a:lnTo>
                <a:cubicBezTo>
                  <a:pt x="60667" y="0"/>
                  <a:pt x="59167" y="583"/>
                  <a:pt x="58000" y="1750"/>
                </a:cubicBezTo>
                <a:lnTo>
                  <a:pt x="58000" y="1750"/>
                </a:lnTo>
                <a:cubicBezTo>
                  <a:pt x="56833" y="2917"/>
                  <a:pt x="56250" y="4417"/>
                  <a:pt x="56250" y="6250"/>
                </a:cubicBezTo>
                <a:lnTo>
                  <a:pt x="56250" y="6250"/>
                </a:lnTo>
                <a:moveTo>
                  <a:pt x="68750" y="75000"/>
                </a:moveTo>
                <a:lnTo>
                  <a:pt x="68750" y="75000"/>
                </a:lnTo>
                <a:cubicBezTo>
                  <a:pt x="68750" y="76833"/>
                  <a:pt x="69333" y="78333"/>
                  <a:pt x="70500" y="79500"/>
                </a:cubicBezTo>
                <a:lnTo>
                  <a:pt x="70500" y="79500"/>
                </a:lnTo>
                <a:lnTo>
                  <a:pt x="70500" y="79500"/>
                </a:lnTo>
                <a:cubicBezTo>
                  <a:pt x="71667" y="80667"/>
                  <a:pt x="73167" y="81250"/>
                  <a:pt x="75000" y="81250"/>
                </a:cubicBezTo>
                <a:lnTo>
                  <a:pt x="75000" y="81250"/>
                </a:lnTo>
                <a:lnTo>
                  <a:pt x="81250" y="81250"/>
                </a:lnTo>
                <a:cubicBezTo>
                  <a:pt x="86583" y="81139"/>
                  <a:pt x="91000" y="79306"/>
                  <a:pt x="94500" y="75750"/>
                </a:cubicBezTo>
                <a:lnTo>
                  <a:pt x="94500" y="75750"/>
                </a:lnTo>
                <a:cubicBezTo>
                  <a:pt x="98056" y="72250"/>
                  <a:pt x="99889" y="67833"/>
                  <a:pt x="100000" y="62500"/>
                </a:cubicBezTo>
                <a:lnTo>
                  <a:pt x="100000" y="62500"/>
                </a:lnTo>
                <a:cubicBezTo>
                  <a:pt x="99889" y="57167"/>
                  <a:pt x="98056" y="52750"/>
                  <a:pt x="94500" y="49250"/>
                </a:cubicBezTo>
                <a:lnTo>
                  <a:pt x="94500" y="49250"/>
                </a:lnTo>
                <a:cubicBezTo>
                  <a:pt x="91000" y="45694"/>
                  <a:pt x="86583" y="43861"/>
                  <a:pt x="81250" y="43750"/>
                </a:cubicBezTo>
                <a:lnTo>
                  <a:pt x="81250" y="43750"/>
                </a:lnTo>
                <a:lnTo>
                  <a:pt x="6250" y="43750"/>
                </a:lnTo>
                <a:cubicBezTo>
                  <a:pt x="4417" y="43750"/>
                  <a:pt x="2917" y="44333"/>
                  <a:pt x="1750" y="45500"/>
                </a:cubicBezTo>
                <a:lnTo>
                  <a:pt x="1750" y="45500"/>
                </a:lnTo>
                <a:cubicBezTo>
                  <a:pt x="583" y="46667"/>
                  <a:pt x="0" y="48167"/>
                  <a:pt x="0" y="50000"/>
                </a:cubicBezTo>
                <a:lnTo>
                  <a:pt x="0" y="50000"/>
                </a:lnTo>
                <a:cubicBezTo>
                  <a:pt x="0" y="51833"/>
                  <a:pt x="583" y="53333"/>
                  <a:pt x="1750" y="54500"/>
                </a:cubicBezTo>
                <a:lnTo>
                  <a:pt x="1750" y="54500"/>
                </a:lnTo>
                <a:cubicBezTo>
                  <a:pt x="2917" y="55667"/>
                  <a:pt x="4417" y="56250"/>
                  <a:pt x="6250" y="56250"/>
                </a:cubicBezTo>
                <a:lnTo>
                  <a:pt x="6250" y="56250"/>
                </a:lnTo>
                <a:lnTo>
                  <a:pt x="81250" y="56250"/>
                </a:lnTo>
                <a:cubicBezTo>
                  <a:pt x="83083" y="56250"/>
                  <a:pt x="84583" y="56833"/>
                  <a:pt x="85750" y="58000"/>
                </a:cubicBezTo>
                <a:lnTo>
                  <a:pt x="85750" y="58000"/>
                </a:lnTo>
                <a:cubicBezTo>
                  <a:pt x="86917" y="59167"/>
                  <a:pt x="87500" y="60667"/>
                  <a:pt x="87500" y="62500"/>
                </a:cubicBezTo>
                <a:lnTo>
                  <a:pt x="87500" y="62500"/>
                </a:lnTo>
                <a:cubicBezTo>
                  <a:pt x="87500" y="64333"/>
                  <a:pt x="86917" y="65833"/>
                  <a:pt x="85750" y="67000"/>
                </a:cubicBezTo>
                <a:lnTo>
                  <a:pt x="85750" y="67000"/>
                </a:lnTo>
                <a:cubicBezTo>
                  <a:pt x="84583" y="68167"/>
                  <a:pt x="83083" y="68750"/>
                  <a:pt x="81250" y="68750"/>
                </a:cubicBezTo>
                <a:lnTo>
                  <a:pt x="81250" y="68750"/>
                </a:lnTo>
                <a:lnTo>
                  <a:pt x="75000" y="68750"/>
                </a:lnTo>
                <a:cubicBezTo>
                  <a:pt x="73167" y="68750"/>
                  <a:pt x="71667" y="69333"/>
                  <a:pt x="70500" y="70500"/>
                </a:cubicBezTo>
                <a:lnTo>
                  <a:pt x="70500" y="70500"/>
                </a:lnTo>
                <a:cubicBezTo>
                  <a:pt x="69333" y="71667"/>
                  <a:pt x="68750" y="73167"/>
                  <a:pt x="68750" y="75000"/>
                </a:cubicBezTo>
                <a:lnTo>
                  <a:pt x="68750" y="75000"/>
                </a:lnTo>
                <a:moveTo>
                  <a:pt x="25000" y="100000"/>
                </a:moveTo>
                <a:lnTo>
                  <a:pt x="25000" y="100000"/>
                </a:lnTo>
                <a:lnTo>
                  <a:pt x="31250" y="100000"/>
                </a:lnTo>
                <a:cubicBezTo>
                  <a:pt x="36583" y="99889"/>
                  <a:pt x="41000" y="98056"/>
                  <a:pt x="44500" y="94500"/>
                </a:cubicBezTo>
                <a:lnTo>
                  <a:pt x="44500" y="94500"/>
                </a:lnTo>
                <a:cubicBezTo>
                  <a:pt x="48056" y="91000"/>
                  <a:pt x="49889" y="86583"/>
                  <a:pt x="50000" y="81250"/>
                </a:cubicBezTo>
                <a:lnTo>
                  <a:pt x="50000" y="81250"/>
                </a:lnTo>
                <a:cubicBezTo>
                  <a:pt x="49889" y="75917"/>
                  <a:pt x="48056" y="71500"/>
                  <a:pt x="44500" y="68000"/>
                </a:cubicBezTo>
                <a:lnTo>
                  <a:pt x="44500" y="68000"/>
                </a:lnTo>
                <a:cubicBezTo>
                  <a:pt x="41000" y="64444"/>
                  <a:pt x="36583" y="62611"/>
                  <a:pt x="31250" y="62500"/>
                </a:cubicBezTo>
                <a:lnTo>
                  <a:pt x="31250" y="62500"/>
                </a:lnTo>
                <a:lnTo>
                  <a:pt x="6250" y="62500"/>
                </a:lnTo>
                <a:cubicBezTo>
                  <a:pt x="4417" y="62500"/>
                  <a:pt x="2917" y="63083"/>
                  <a:pt x="1750" y="64250"/>
                </a:cubicBezTo>
                <a:lnTo>
                  <a:pt x="1750" y="64250"/>
                </a:lnTo>
                <a:cubicBezTo>
                  <a:pt x="583" y="65417"/>
                  <a:pt x="0" y="66917"/>
                  <a:pt x="0" y="68750"/>
                </a:cubicBezTo>
                <a:lnTo>
                  <a:pt x="0" y="68750"/>
                </a:lnTo>
                <a:cubicBezTo>
                  <a:pt x="0" y="70583"/>
                  <a:pt x="583" y="72083"/>
                  <a:pt x="1750" y="73250"/>
                </a:cubicBezTo>
                <a:lnTo>
                  <a:pt x="1750" y="73250"/>
                </a:lnTo>
                <a:cubicBezTo>
                  <a:pt x="2917" y="74417"/>
                  <a:pt x="4417" y="75000"/>
                  <a:pt x="6250" y="75000"/>
                </a:cubicBezTo>
                <a:lnTo>
                  <a:pt x="6250" y="75000"/>
                </a:lnTo>
                <a:lnTo>
                  <a:pt x="31250" y="75000"/>
                </a:lnTo>
                <a:cubicBezTo>
                  <a:pt x="33083" y="75000"/>
                  <a:pt x="34583" y="75583"/>
                  <a:pt x="35750" y="76750"/>
                </a:cubicBezTo>
                <a:lnTo>
                  <a:pt x="35750" y="76750"/>
                </a:lnTo>
                <a:cubicBezTo>
                  <a:pt x="36917" y="77917"/>
                  <a:pt x="37500" y="79417"/>
                  <a:pt x="37500" y="81250"/>
                </a:cubicBezTo>
                <a:lnTo>
                  <a:pt x="37500" y="81250"/>
                </a:lnTo>
                <a:cubicBezTo>
                  <a:pt x="37500" y="83083"/>
                  <a:pt x="36917" y="84583"/>
                  <a:pt x="35750" y="85750"/>
                </a:cubicBezTo>
                <a:lnTo>
                  <a:pt x="35750" y="85750"/>
                </a:lnTo>
                <a:cubicBezTo>
                  <a:pt x="34583" y="86917"/>
                  <a:pt x="33083" y="87500"/>
                  <a:pt x="31250" y="87500"/>
                </a:cubicBezTo>
                <a:lnTo>
                  <a:pt x="31250" y="87500"/>
                </a:lnTo>
                <a:lnTo>
                  <a:pt x="25000" y="87500"/>
                </a:lnTo>
                <a:cubicBezTo>
                  <a:pt x="23167" y="87500"/>
                  <a:pt x="21667" y="88083"/>
                  <a:pt x="20500" y="89250"/>
                </a:cubicBezTo>
                <a:lnTo>
                  <a:pt x="20500" y="89250"/>
                </a:lnTo>
                <a:cubicBezTo>
                  <a:pt x="19333" y="90417"/>
                  <a:pt x="18750" y="91917"/>
                  <a:pt x="18750" y="93750"/>
                </a:cubicBezTo>
                <a:lnTo>
                  <a:pt x="18750" y="93750"/>
                </a:lnTo>
                <a:cubicBezTo>
                  <a:pt x="18750" y="95583"/>
                  <a:pt x="19333" y="97083"/>
                  <a:pt x="20500" y="98250"/>
                </a:cubicBezTo>
                <a:lnTo>
                  <a:pt x="20500" y="98250"/>
                </a:lnTo>
                <a:cubicBezTo>
                  <a:pt x="21667" y="99417"/>
                  <a:pt x="23167" y="100000"/>
                  <a:pt x="25000" y="100000"/>
                </a:cubicBezTo>
                <a:lnTo>
                  <a:pt x="25000" y="10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615522346-34"/>
          <p:cNvSpPr/>
          <p:nvPr/>
        </p:nvSpPr>
        <p:spPr>
          <a:xfrm>
            <a:off x="569714" y="2067167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615522346-35"/>
          <p:cNvSpPr/>
          <p:nvPr/>
        </p:nvSpPr>
        <p:spPr>
          <a:xfrm>
            <a:off x="569714" y="2311394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615522320-19"/>
          <p:cNvSpPr/>
          <p:nvPr/>
        </p:nvSpPr>
        <p:spPr>
          <a:xfrm>
            <a:off x="569714" y="2555621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615522124-17"/>
          <p:cNvSpPr/>
          <p:nvPr/>
        </p:nvSpPr>
        <p:spPr>
          <a:xfrm>
            <a:off x="564356" y="2899470"/>
            <a:ext cx="2357438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el-1791615522337-31"/>
          <p:cNvSpPr/>
          <p:nvPr/>
        </p:nvSpPr>
        <p:spPr>
          <a:xfrm>
            <a:off x="657225" y="299948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615522118-12"/>
          <p:cNvSpPr/>
          <p:nvPr/>
        </p:nvSpPr>
        <p:spPr>
          <a:xfrm>
            <a:off x="3228975" y="1401068"/>
            <a:ext cx="2686050" cy="19270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615522120-15"/>
          <p:cNvCxnSpPr/>
          <p:nvPr/>
        </p:nvCxnSpPr>
        <p:spPr>
          <a:xfrm>
            <a:off x="3228975" y="1415355"/>
            <a:ext cx="2686050" cy="914"/>
          </a:xfrm>
          <a:prstGeom prst="line">
            <a:avLst/>
          </a:prstGeom>
          <a:ln w="28575" cap="flat">
            <a:solidFill>
              <a:srgbClr val="1F4E7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91615522127-21"/>
          <p:cNvCxnSpPr/>
          <p:nvPr/>
        </p:nvCxnSpPr>
        <p:spPr>
          <a:xfrm>
            <a:off x="3393281" y="1890415"/>
            <a:ext cx="2357438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615522144-33"/>
          <p:cNvSpPr/>
          <p:nvPr/>
        </p:nvSpPr>
        <p:spPr>
          <a:xfrm>
            <a:off x="3393281" y="1572518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615522331-28"/>
          <p:cNvSpPr/>
          <p:nvPr/>
        </p:nvSpPr>
        <p:spPr>
          <a:xfrm>
            <a:off x="3464719" y="1636868"/>
            <a:ext cx="100013" cy="114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636" y="83"/>
                </a:moveTo>
                <a:lnTo>
                  <a:pt x="46636" y="83"/>
                </a:lnTo>
                <a:cubicBezTo>
                  <a:pt x="47364" y="-28"/>
                  <a:pt x="48091" y="-28"/>
                  <a:pt x="48818" y="83"/>
                </a:cubicBezTo>
                <a:lnTo>
                  <a:pt x="48818" y="83"/>
                </a:lnTo>
                <a:lnTo>
                  <a:pt x="91364" y="7917"/>
                </a:lnTo>
                <a:cubicBezTo>
                  <a:pt x="93970" y="8417"/>
                  <a:pt x="95333" y="9917"/>
                  <a:pt x="95455" y="12417"/>
                </a:cubicBezTo>
                <a:lnTo>
                  <a:pt x="95455" y="12417"/>
                </a:lnTo>
                <a:cubicBezTo>
                  <a:pt x="95333" y="14861"/>
                  <a:pt x="93970" y="16417"/>
                  <a:pt x="91364" y="17083"/>
                </a:cubicBezTo>
                <a:lnTo>
                  <a:pt x="91364" y="17083"/>
                </a:lnTo>
                <a:lnTo>
                  <a:pt x="75000" y="20000"/>
                </a:lnTo>
                <a:lnTo>
                  <a:pt x="75000" y="31167"/>
                </a:lnTo>
                <a:cubicBezTo>
                  <a:pt x="74879" y="38167"/>
                  <a:pt x="72242" y="44083"/>
                  <a:pt x="67091" y="48917"/>
                </a:cubicBezTo>
                <a:lnTo>
                  <a:pt x="67091" y="48917"/>
                </a:lnTo>
                <a:cubicBezTo>
                  <a:pt x="61879" y="53583"/>
                  <a:pt x="55424" y="56000"/>
                  <a:pt x="47727" y="56167"/>
                </a:cubicBezTo>
                <a:lnTo>
                  <a:pt x="47727" y="56167"/>
                </a:lnTo>
                <a:cubicBezTo>
                  <a:pt x="40030" y="56000"/>
                  <a:pt x="33576" y="53583"/>
                  <a:pt x="28364" y="48917"/>
                </a:cubicBezTo>
                <a:lnTo>
                  <a:pt x="28364" y="48917"/>
                </a:lnTo>
                <a:cubicBezTo>
                  <a:pt x="23212" y="44083"/>
                  <a:pt x="20576" y="38167"/>
                  <a:pt x="20455" y="31167"/>
                </a:cubicBezTo>
                <a:lnTo>
                  <a:pt x="20455" y="31167"/>
                </a:lnTo>
                <a:lnTo>
                  <a:pt x="20455" y="20000"/>
                </a:lnTo>
                <a:lnTo>
                  <a:pt x="10273" y="18083"/>
                </a:lnTo>
                <a:lnTo>
                  <a:pt x="10273" y="30750"/>
                </a:lnTo>
                <a:lnTo>
                  <a:pt x="13636" y="46167"/>
                </a:lnTo>
                <a:cubicBezTo>
                  <a:pt x="13758" y="47111"/>
                  <a:pt x="13485" y="47972"/>
                  <a:pt x="12818" y="48750"/>
                </a:cubicBezTo>
                <a:lnTo>
                  <a:pt x="12818" y="48750"/>
                </a:lnTo>
                <a:cubicBezTo>
                  <a:pt x="12212" y="49528"/>
                  <a:pt x="11364" y="49917"/>
                  <a:pt x="10273" y="49917"/>
                </a:cubicBezTo>
                <a:lnTo>
                  <a:pt x="10273" y="49917"/>
                </a:lnTo>
                <a:lnTo>
                  <a:pt x="3455" y="49917"/>
                </a:lnTo>
                <a:cubicBezTo>
                  <a:pt x="2424" y="49917"/>
                  <a:pt x="1545" y="49528"/>
                  <a:pt x="818" y="48750"/>
                </a:cubicBezTo>
                <a:lnTo>
                  <a:pt x="818" y="48750"/>
                </a:lnTo>
                <a:cubicBezTo>
                  <a:pt x="152" y="47972"/>
                  <a:pt x="-121" y="47111"/>
                  <a:pt x="0" y="46167"/>
                </a:cubicBezTo>
                <a:lnTo>
                  <a:pt x="0" y="46167"/>
                </a:lnTo>
                <a:lnTo>
                  <a:pt x="3455" y="30750"/>
                </a:lnTo>
                <a:lnTo>
                  <a:pt x="3455" y="16917"/>
                </a:lnTo>
                <a:cubicBezTo>
                  <a:pt x="1273" y="16139"/>
                  <a:pt x="121" y="14639"/>
                  <a:pt x="0" y="12417"/>
                </a:cubicBezTo>
                <a:lnTo>
                  <a:pt x="0" y="12417"/>
                </a:lnTo>
                <a:cubicBezTo>
                  <a:pt x="121" y="9917"/>
                  <a:pt x="1485" y="8417"/>
                  <a:pt x="4091" y="7917"/>
                </a:cubicBezTo>
                <a:lnTo>
                  <a:pt x="4091" y="7917"/>
                </a:lnTo>
                <a:lnTo>
                  <a:pt x="46636" y="83"/>
                </a:lnTo>
                <a:moveTo>
                  <a:pt x="23909" y="64000"/>
                </a:moveTo>
                <a:lnTo>
                  <a:pt x="23909" y="64000"/>
                </a:lnTo>
                <a:cubicBezTo>
                  <a:pt x="26273" y="63333"/>
                  <a:pt x="28303" y="63833"/>
                  <a:pt x="30000" y="65500"/>
                </a:cubicBezTo>
                <a:lnTo>
                  <a:pt x="30000" y="65500"/>
                </a:lnTo>
                <a:lnTo>
                  <a:pt x="45182" y="80333"/>
                </a:lnTo>
                <a:cubicBezTo>
                  <a:pt x="46879" y="81667"/>
                  <a:pt x="48576" y="81667"/>
                  <a:pt x="50273" y="80333"/>
                </a:cubicBezTo>
                <a:lnTo>
                  <a:pt x="50273" y="80333"/>
                </a:lnTo>
                <a:lnTo>
                  <a:pt x="65455" y="65500"/>
                </a:lnTo>
                <a:cubicBezTo>
                  <a:pt x="67152" y="63833"/>
                  <a:pt x="69212" y="63333"/>
                  <a:pt x="71636" y="64000"/>
                </a:cubicBezTo>
                <a:lnTo>
                  <a:pt x="71636" y="64000"/>
                </a:lnTo>
                <a:cubicBezTo>
                  <a:pt x="78727" y="66056"/>
                  <a:pt x="84394" y="69750"/>
                  <a:pt x="88636" y="75083"/>
                </a:cubicBezTo>
                <a:lnTo>
                  <a:pt x="88636" y="75083"/>
                </a:lnTo>
                <a:cubicBezTo>
                  <a:pt x="93061" y="80417"/>
                  <a:pt x="95333" y="86667"/>
                  <a:pt x="95455" y="93833"/>
                </a:cubicBezTo>
                <a:lnTo>
                  <a:pt x="95455" y="93833"/>
                </a:lnTo>
                <a:cubicBezTo>
                  <a:pt x="95455" y="95556"/>
                  <a:pt x="94818" y="97000"/>
                  <a:pt x="93545" y="98167"/>
                </a:cubicBezTo>
                <a:lnTo>
                  <a:pt x="93545" y="98167"/>
                </a:lnTo>
                <a:cubicBezTo>
                  <a:pt x="92273" y="99333"/>
                  <a:pt x="90697" y="99917"/>
                  <a:pt x="88818" y="99917"/>
                </a:cubicBezTo>
                <a:lnTo>
                  <a:pt x="88818" y="99917"/>
                </a:lnTo>
                <a:lnTo>
                  <a:pt x="6636" y="99917"/>
                </a:lnTo>
                <a:cubicBezTo>
                  <a:pt x="4758" y="99917"/>
                  <a:pt x="3182" y="99333"/>
                  <a:pt x="1909" y="98167"/>
                </a:cubicBezTo>
                <a:lnTo>
                  <a:pt x="1909" y="98167"/>
                </a:lnTo>
                <a:cubicBezTo>
                  <a:pt x="636" y="97000"/>
                  <a:pt x="0" y="95556"/>
                  <a:pt x="0" y="93833"/>
                </a:cubicBezTo>
                <a:lnTo>
                  <a:pt x="0" y="93833"/>
                </a:lnTo>
                <a:cubicBezTo>
                  <a:pt x="121" y="86667"/>
                  <a:pt x="2394" y="80417"/>
                  <a:pt x="6818" y="75083"/>
                </a:cubicBezTo>
                <a:lnTo>
                  <a:pt x="6818" y="75083"/>
                </a:lnTo>
                <a:cubicBezTo>
                  <a:pt x="11061" y="69750"/>
                  <a:pt x="16758" y="66056"/>
                  <a:pt x="23909" y="64000"/>
                </a:cubicBezTo>
                <a:lnTo>
                  <a:pt x="23909" y="64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615522321-20"/>
          <p:cNvSpPr/>
          <p:nvPr/>
        </p:nvSpPr>
        <p:spPr>
          <a:xfrm>
            <a:off x="3398639" y="2067167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615522322-21"/>
          <p:cNvSpPr/>
          <p:nvPr/>
        </p:nvSpPr>
        <p:spPr>
          <a:xfrm>
            <a:off x="3398639" y="2311394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615522323-22"/>
          <p:cNvSpPr/>
          <p:nvPr/>
        </p:nvSpPr>
        <p:spPr>
          <a:xfrm>
            <a:off x="3398639" y="2555621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615522125-18"/>
          <p:cNvSpPr/>
          <p:nvPr/>
        </p:nvSpPr>
        <p:spPr>
          <a:xfrm>
            <a:off x="3393281" y="2735163"/>
            <a:ext cx="2357438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sp>
        <p:nvSpPr>
          <p:cNvPr id="25" name="el-1791615522338-32"/>
          <p:cNvSpPr/>
          <p:nvPr/>
        </p:nvSpPr>
        <p:spPr>
          <a:xfrm>
            <a:off x="3486150" y="2835176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615522119-13"/>
          <p:cNvSpPr/>
          <p:nvPr/>
        </p:nvSpPr>
        <p:spPr>
          <a:xfrm>
            <a:off x="6057900" y="1401068"/>
            <a:ext cx="2686050" cy="19270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7" name="el-1791615522121-16"/>
          <p:cNvCxnSpPr/>
          <p:nvPr/>
        </p:nvCxnSpPr>
        <p:spPr>
          <a:xfrm>
            <a:off x="6057900" y="1415355"/>
            <a:ext cx="2686050" cy="914"/>
          </a:xfrm>
          <a:prstGeom prst="line">
            <a:avLst/>
          </a:prstGeom>
          <a:ln w="28575" cap="flat">
            <a:solidFill>
              <a:srgbClr val="566E3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el-1791615522128-22"/>
          <p:cNvCxnSpPr/>
          <p:nvPr/>
        </p:nvCxnSpPr>
        <p:spPr>
          <a:xfrm>
            <a:off x="6222206" y="1890415"/>
            <a:ext cx="2357438" cy="914"/>
          </a:xfrm>
          <a:prstGeom prst="line">
            <a:avLst/>
          </a:prstGeom>
          <a:ln w="7144" cap="flat">
            <a:solidFill>
              <a:srgbClr val="EEEAE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91615522145-34"/>
          <p:cNvSpPr/>
          <p:nvPr/>
        </p:nvSpPr>
        <p:spPr>
          <a:xfrm>
            <a:off x="6222206" y="1572518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66E3A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el-1791615522332-29"/>
          <p:cNvSpPr/>
          <p:nvPr/>
        </p:nvSpPr>
        <p:spPr>
          <a:xfrm>
            <a:off x="6286500" y="1636832"/>
            <a:ext cx="114300" cy="1142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3750"/>
                </a:moveTo>
                <a:lnTo>
                  <a:pt x="0" y="43750"/>
                </a:lnTo>
                <a:cubicBezTo>
                  <a:pt x="0" y="45583"/>
                  <a:pt x="583" y="47083"/>
                  <a:pt x="1750" y="48250"/>
                </a:cubicBezTo>
                <a:lnTo>
                  <a:pt x="1750" y="48250"/>
                </a:lnTo>
                <a:lnTo>
                  <a:pt x="1750" y="48250"/>
                </a:lnTo>
                <a:cubicBezTo>
                  <a:pt x="2917" y="49417"/>
                  <a:pt x="4417" y="50000"/>
                  <a:pt x="6250" y="50000"/>
                </a:cubicBezTo>
                <a:lnTo>
                  <a:pt x="6250" y="50000"/>
                </a:lnTo>
                <a:cubicBezTo>
                  <a:pt x="8083" y="50000"/>
                  <a:pt x="9583" y="49417"/>
                  <a:pt x="10750" y="48250"/>
                </a:cubicBezTo>
                <a:lnTo>
                  <a:pt x="10750" y="48250"/>
                </a:lnTo>
                <a:cubicBezTo>
                  <a:pt x="11917" y="47083"/>
                  <a:pt x="12500" y="45583"/>
                  <a:pt x="12500" y="43750"/>
                </a:cubicBezTo>
                <a:lnTo>
                  <a:pt x="12500" y="43750"/>
                </a:lnTo>
                <a:cubicBezTo>
                  <a:pt x="12611" y="38417"/>
                  <a:pt x="14444" y="33972"/>
                  <a:pt x="18000" y="30417"/>
                </a:cubicBezTo>
                <a:lnTo>
                  <a:pt x="18000" y="30417"/>
                </a:lnTo>
                <a:cubicBezTo>
                  <a:pt x="21500" y="26917"/>
                  <a:pt x="25917" y="25111"/>
                  <a:pt x="31250" y="25000"/>
                </a:cubicBezTo>
                <a:lnTo>
                  <a:pt x="31250" y="25000"/>
                </a:lnTo>
                <a:lnTo>
                  <a:pt x="62500" y="25000"/>
                </a:lnTo>
                <a:lnTo>
                  <a:pt x="62500" y="31250"/>
                </a:lnTo>
                <a:cubicBezTo>
                  <a:pt x="62611" y="33972"/>
                  <a:pt x="63917" y="35917"/>
                  <a:pt x="66417" y="37083"/>
                </a:cubicBezTo>
                <a:lnTo>
                  <a:pt x="66417" y="37083"/>
                </a:lnTo>
                <a:cubicBezTo>
                  <a:pt x="68861" y="38028"/>
                  <a:pt x="71139" y="37583"/>
                  <a:pt x="73250" y="35750"/>
                </a:cubicBezTo>
                <a:lnTo>
                  <a:pt x="73250" y="35750"/>
                </a:lnTo>
                <a:lnTo>
                  <a:pt x="85750" y="23250"/>
                </a:lnTo>
                <a:cubicBezTo>
                  <a:pt x="86917" y="21917"/>
                  <a:pt x="87500" y="20417"/>
                  <a:pt x="87500" y="18750"/>
                </a:cubicBezTo>
                <a:lnTo>
                  <a:pt x="87500" y="18750"/>
                </a:lnTo>
                <a:cubicBezTo>
                  <a:pt x="87500" y="17028"/>
                  <a:pt x="86917" y="15528"/>
                  <a:pt x="85750" y="14250"/>
                </a:cubicBezTo>
                <a:lnTo>
                  <a:pt x="85750" y="14250"/>
                </a:lnTo>
                <a:lnTo>
                  <a:pt x="73250" y="1750"/>
                </a:lnTo>
                <a:cubicBezTo>
                  <a:pt x="71139" y="-83"/>
                  <a:pt x="68861" y="-472"/>
                  <a:pt x="66417" y="583"/>
                </a:cubicBezTo>
                <a:lnTo>
                  <a:pt x="66417" y="583"/>
                </a:lnTo>
                <a:cubicBezTo>
                  <a:pt x="63917" y="1639"/>
                  <a:pt x="62611" y="3528"/>
                  <a:pt x="62500" y="6250"/>
                </a:cubicBezTo>
                <a:lnTo>
                  <a:pt x="62500" y="6250"/>
                </a:lnTo>
                <a:lnTo>
                  <a:pt x="62500" y="12500"/>
                </a:lnTo>
                <a:lnTo>
                  <a:pt x="31250" y="12500"/>
                </a:lnTo>
                <a:cubicBezTo>
                  <a:pt x="22417" y="12722"/>
                  <a:pt x="15056" y="15778"/>
                  <a:pt x="9167" y="21667"/>
                </a:cubicBezTo>
                <a:lnTo>
                  <a:pt x="9167" y="21667"/>
                </a:lnTo>
                <a:cubicBezTo>
                  <a:pt x="3333" y="27500"/>
                  <a:pt x="278" y="34861"/>
                  <a:pt x="0" y="43750"/>
                </a:cubicBezTo>
                <a:lnTo>
                  <a:pt x="0" y="43750"/>
                </a:lnTo>
                <a:moveTo>
                  <a:pt x="100000" y="56250"/>
                </a:moveTo>
                <a:lnTo>
                  <a:pt x="100000" y="56250"/>
                </a:lnTo>
                <a:cubicBezTo>
                  <a:pt x="100000" y="54417"/>
                  <a:pt x="99417" y="52917"/>
                  <a:pt x="98250" y="51750"/>
                </a:cubicBezTo>
                <a:lnTo>
                  <a:pt x="98250" y="51750"/>
                </a:lnTo>
                <a:lnTo>
                  <a:pt x="98250" y="51750"/>
                </a:lnTo>
                <a:cubicBezTo>
                  <a:pt x="97083" y="50583"/>
                  <a:pt x="95583" y="50000"/>
                  <a:pt x="93750" y="50000"/>
                </a:cubicBezTo>
                <a:lnTo>
                  <a:pt x="93750" y="50000"/>
                </a:lnTo>
                <a:cubicBezTo>
                  <a:pt x="91917" y="50000"/>
                  <a:pt x="90417" y="50583"/>
                  <a:pt x="89250" y="51750"/>
                </a:cubicBezTo>
                <a:lnTo>
                  <a:pt x="89250" y="51750"/>
                </a:lnTo>
                <a:cubicBezTo>
                  <a:pt x="88083" y="52917"/>
                  <a:pt x="87500" y="54417"/>
                  <a:pt x="87500" y="56250"/>
                </a:cubicBezTo>
                <a:lnTo>
                  <a:pt x="87500" y="56250"/>
                </a:lnTo>
                <a:cubicBezTo>
                  <a:pt x="87389" y="61583"/>
                  <a:pt x="85556" y="66000"/>
                  <a:pt x="82000" y="69500"/>
                </a:cubicBezTo>
                <a:lnTo>
                  <a:pt x="82000" y="69500"/>
                </a:lnTo>
                <a:cubicBezTo>
                  <a:pt x="78500" y="73000"/>
                  <a:pt x="74083" y="74833"/>
                  <a:pt x="68750" y="75000"/>
                </a:cubicBezTo>
                <a:lnTo>
                  <a:pt x="68750" y="75000"/>
                </a:lnTo>
                <a:lnTo>
                  <a:pt x="37500" y="75000"/>
                </a:lnTo>
                <a:lnTo>
                  <a:pt x="37500" y="68750"/>
                </a:lnTo>
                <a:cubicBezTo>
                  <a:pt x="37389" y="66028"/>
                  <a:pt x="36083" y="64056"/>
                  <a:pt x="33583" y="62833"/>
                </a:cubicBezTo>
                <a:lnTo>
                  <a:pt x="33583" y="62833"/>
                </a:lnTo>
                <a:cubicBezTo>
                  <a:pt x="31139" y="61944"/>
                  <a:pt x="28861" y="62417"/>
                  <a:pt x="26750" y="64250"/>
                </a:cubicBezTo>
                <a:lnTo>
                  <a:pt x="26750" y="64250"/>
                </a:lnTo>
                <a:lnTo>
                  <a:pt x="14250" y="76750"/>
                </a:lnTo>
                <a:cubicBezTo>
                  <a:pt x="13083" y="78028"/>
                  <a:pt x="12500" y="79528"/>
                  <a:pt x="12500" y="81250"/>
                </a:cubicBezTo>
                <a:lnTo>
                  <a:pt x="12500" y="81250"/>
                </a:lnTo>
                <a:cubicBezTo>
                  <a:pt x="12500" y="82917"/>
                  <a:pt x="13083" y="84417"/>
                  <a:pt x="14250" y="85750"/>
                </a:cubicBezTo>
                <a:lnTo>
                  <a:pt x="14250" y="85750"/>
                </a:lnTo>
                <a:lnTo>
                  <a:pt x="26750" y="98250"/>
                </a:lnTo>
                <a:cubicBezTo>
                  <a:pt x="28861" y="100083"/>
                  <a:pt x="31139" y="100472"/>
                  <a:pt x="33583" y="99417"/>
                </a:cubicBezTo>
                <a:lnTo>
                  <a:pt x="33583" y="99417"/>
                </a:lnTo>
                <a:cubicBezTo>
                  <a:pt x="36083" y="98361"/>
                  <a:pt x="37389" y="96472"/>
                  <a:pt x="37500" y="93750"/>
                </a:cubicBezTo>
                <a:lnTo>
                  <a:pt x="37500" y="93750"/>
                </a:lnTo>
                <a:lnTo>
                  <a:pt x="37500" y="87500"/>
                </a:lnTo>
                <a:lnTo>
                  <a:pt x="68750" y="87500"/>
                </a:lnTo>
                <a:cubicBezTo>
                  <a:pt x="77583" y="87222"/>
                  <a:pt x="84944" y="84167"/>
                  <a:pt x="90833" y="78333"/>
                </a:cubicBezTo>
                <a:lnTo>
                  <a:pt x="90833" y="78333"/>
                </a:lnTo>
                <a:cubicBezTo>
                  <a:pt x="96667" y="72444"/>
                  <a:pt x="99722" y="65083"/>
                  <a:pt x="100000" y="56250"/>
                </a:cubicBezTo>
                <a:lnTo>
                  <a:pt x="100000" y="5625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31" name="el-1791615522325-23"/>
          <p:cNvSpPr/>
          <p:nvPr/>
        </p:nvSpPr>
        <p:spPr>
          <a:xfrm>
            <a:off x="6227564" y="2067167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32" name="el-1791615522325-24"/>
          <p:cNvSpPr/>
          <p:nvPr/>
        </p:nvSpPr>
        <p:spPr>
          <a:xfrm>
            <a:off x="6227564" y="2311394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33" name="el-1791615522326-25"/>
          <p:cNvSpPr/>
          <p:nvPr/>
        </p:nvSpPr>
        <p:spPr>
          <a:xfrm>
            <a:off x="6227564" y="2555621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34" name="el-1791615522328-26"/>
          <p:cNvSpPr/>
          <p:nvPr/>
        </p:nvSpPr>
        <p:spPr>
          <a:xfrm>
            <a:off x="6227564" y="2799848"/>
            <a:ext cx="32147" cy="536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333" y="53667"/>
                </a:moveTo>
                <a:lnTo>
                  <a:pt x="107333" y="53667"/>
                </a:lnTo>
                <a:cubicBezTo>
                  <a:pt x="110889" y="51778"/>
                  <a:pt x="112667" y="49556"/>
                  <a:pt x="112667" y="47000"/>
                </a:cubicBezTo>
                <a:lnTo>
                  <a:pt x="112667" y="47000"/>
                </a:lnTo>
                <a:lnTo>
                  <a:pt x="112667" y="47000"/>
                </a:lnTo>
                <a:cubicBezTo>
                  <a:pt x="112667" y="44444"/>
                  <a:pt x="110889" y="42167"/>
                  <a:pt x="107333" y="40167"/>
                </a:cubicBezTo>
                <a:lnTo>
                  <a:pt x="107333" y="40167"/>
                </a:lnTo>
                <a:lnTo>
                  <a:pt x="32333" y="2667"/>
                </a:lnTo>
                <a:cubicBezTo>
                  <a:pt x="26111" y="0"/>
                  <a:pt x="19222" y="-667"/>
                  <a:pt x="11667" y="667"/>
                </a:cubicBezTo>
                <a:lnTo>
                  <a:pt x="11667" y="667"/>
                </a:lnTo>
                <a:cubicBezTo>
                  <a:pt x="4333" y="2444"/>
                  <a:pt x="444" y="5389"/>
                  <a:pt x="0" y="9500"/>
                </a:cubicBezTo>
                <a:lnTo>
                  <a:pt x="0" y="9500"/>
                </a:lnTo>
                <a:lnTo>
                  <a:pt x="0" y="84500"/>
                </a:lnTo>
                <a:cubicBezTo>
                  <a:pt x="444" y="88611"/>
                  <a:pt x="4333" y="91556"/>
                  <a:pt x="11667" y="93333"/>
                </a:cubicBezTo>
                <a:lnTo>
                  <a:pt x="11667" y="93333"/>
                </a:lnTo>
                <a:cubicBezTo>
                  <a:pt x="19222" y="94667"/>
                  <a:pt x="26111" y="93944"/>
                  <a:pt x="32333" y="91167"/>
                </a:cubicBezTo>
                <a:lnTo>
                  <a:pt x="32333" y="91167"/>
                </a:lnTo>
                <a:lnTo>
                  <a:pt x="107333" y="53667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el-1791615522126-19"/>
          <p:cNvSpPr/>
          <p:nvPr/>
        </p:nvSpPr>
        <p:spPr>
          <a:xfrm>
            <a:off x="6222206" y="2899470"/>
            <a:ext cx="2357438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5F0"/>
          </a:solidFill>
          <a:ln w="7144" algn="in">
            <a:solidFill>
              <a:srgbClr val="EEEAE2"/>
            </a:solidFill>
            <a:prstDash val="solid"/>
          </a:ln>
        </p:spPr>
        <p:txBody>
          <a:bodyPr/>
          <a:lstStyle/>
          <a:p/>
        </p:txBody>
      </p:sp>
      <p:sp>
        <p:nvSpPr>
          <p:cNvPr id="36" name="el-1791615522344-33"/>
          <p:cNvSpPr/>
          <p:nvPr/>
        </p:nvSpPr>
        <p:spPr>
          <a:xfrm>
            <a:off x="6315075" y="299948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37" name="el-1791615522109-8"/>
          <p:cNvSpPr/>
          <p:nvPr/>
        </p:nvSpPr>
        <p:spPr>
          <a:xfrm>
            <a:off x="400050" y="3485257"/>
            <a:ext cx="8343900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8" name="el-1791615522110-9"/>
          <p:cNvCxnSpPr/>
          <p:nvPr/>
        </p:nvCxnSpPr>
        <p:spPr>
          <a:xfrm>
            <a:off x="414338" y="3485257"/>
            <a:ext cx="914" cy="428625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91615522334-30"/>
          <p:cNvSpPr/>
          <p:nvPr/>
        </p:nvSpPr>
        <p:spPr>
          <a:xfrm>
            <a:off x="571471" y="3613845"/>
            <a:ext cx="171508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889" y="778"/>
                </a:moveTo>
                <a:lnTo>
                  <a:pt x="46889" y="778"/>
                </a:lnTo>
                <a:cubicBezTo>
                  <a:pt x="48963" y="-259"/>
                  <a:pt x="51056" y="-259"/>
                  <a:pt x="53167" y="778"/>
                </a:cubicBezTo>
                <a:lnTo>
                  <a:pt x="53167" y="778"/>
                </a:lnTo>
                <a:lnTo>
                  <a:pt x="86722" y="19944"/>
                </a:lnTo>
                <a:lnTo>
                  <a:pt x="87500" y="20333"/>
                </a:lnTo>
                <a:lnTo>
                  <a:pt x="87500" y="20500"/>
                </a:lnTo>
                <a:lnTo>
                  <a:pt x="96889" y="25778"/>
                </a:lnTo>
                <a:cubicBezTo>
                  <a:pt x="99481" y="27481"/>
                  <a:pt x="100463" y="29833"/>
                  <a:pt x="99833" y="32833"/>
                </a:cubicBezTo>
                <a:lnTo>
                  <a:pt x="99833" y="32833"/>
                </a:lnTo>
                <a:cubicBezTo>
                  <a:pt x="98907" y="35796"/>
                  <a:pt x="96889" y="37352"/>
                  <a:pt x="93778" y="37500"/>
                </a:cubicBezTo>
                <a:lnTo>
                  <a:pt x="93778" y="37500"/>
                </a:lnTo>
                <a:lnTo>
                  <a:pt x="6278" y="37500"/>
                </a:lnTo>
                <a:cubicBezTo>
                  <a:pt x="3130" y="37352"/>
                  <a:pt x="1111" y="35796"/>
                  <a:pt x="222" y="32833"/>
                </a:cubicBezTo>
                <a:lnTo>
                  <a:pt x="222" y="32833"/>
                </a:lnTo>
                <a:cubicBezTo>
                  <a:pt x="-444" y="29833"/>
                  <a:pt x="537" y="27481"/>
                  <a:pt x="3167" y="25778"/>
                </a:cubicBezTo>
                <a:lnTo>
                  <a:pt x="3167" y="25778"/>
                </a:lnTo>
                <a:lnTo>
                  <a:pt x="12500" y="20500"/>
                </a:lnTo>
                <a:lnTo>
                  <a:pt x="12500" y="20333"/>
                </a:lnTo>
                <a:lnTo>
                  <a:pt x="13278" y="19944"/>
                </a:lnTo>
                <a:lnTo>
                  <a:pt x="46889" y="778"/>
                </a:lnTo>
                <a:moveTo>
                  <a:pt x="12500" y="43778"/>
                </a:moveTo>
                <a:lnTo>
                  <a:pt x="12500" y="43778"/>
                </a:lnTo>
                <a:lnTo>
                  <a:pt x="25000" y="43778"/>
                </a:lnTo>
                <a:lnTo>
                  <a:pt x="25000" y="81278"/>
                </a:lnTo>
                <a:lnTo>
                  <a:pt x="32833" y="81278"/>
                </a:lnTo>
                <a:lnTo>
                  <a:pt x="32833" y="43778"/>
                </a:lnTo>
                <a:lnTo>
                  <a:pt x="45333" y="43778"/>
                </a:lnTo>
                <a:lnTo>
                  <a:pt x="45333" y="81278"/>
                </a:lnTo>
                <a:lnTo>
                  <a:pt x="54722" y="81278"/>
                </a:lnTo>
                <a:lnTo>
                  <a:pt x="54722" y="43778"/>
                </a:lnTo>
                <a:lnTo>
                  <a:pt x="67222" y="43778"/>
                </a:lnTo>
                <a:lnTo>
                  <a:pt x="67222" y="81278"/>
                </a:lnTo>
                <a:lnTo>
                  <a:pt x="75000" y="81278"/>
                </a:lnTo>
                <a:lnTo>
                  <a:pt x="75000" y="43778"/>
                </a:lnTo>
                <a:lnTo>
                  <a:pt x="87500" y="43778"/>
                </a:lnTo>
                <a:lnTo>
                  <a:pt x="87500" y="82056"/>
                </a:lnTo>
                <a:cubicBezTo>
                  <a:pt x="87648" y="82167"/>
                  <a:pt x="87778" y="82222"/>
                  <a:pt x="87889" y="82222"/>
                </a:cubicBezTo>
                <a:lnTo>
                  <a:pt x="87889" y="82222"/>
                </a:lnTo>
                <a:cubicBezTo>
                  <a:pt x="87889" y="82222"/>
                  <a:pt x="87889" y="82222"/>
                  <a:pt x="87889" y="82222"/>
                </a:cubicBezTo>
                <a:lnTo>
                  <a:pt x="87889" y="82222"/>
                </a:lnTo>
                <a:lnTo>
                  <a:pt x="97278" y="88500"/>
                </a:lnTo>
                <a:cubicBezTo>
                  <a:pt x="99611" y="90315"/>
                  <a:pt x="100463" y="92648"/>
                  <a:pt x="99833" y="95500"/>
                </a:cubicBezTo>
                <a:lnTo>
                  <a:pt x="99833" y="95500"/>
                </a:lnTo>
                <a:cubicBezTo>
                  <a:pt x="98796" y="98352"/>
                  <a:pt x="96778" y="99852"/>
                  <a:pt x="93778" y="100000"/>
                </a:cubicBezTo>
                <a:lnTo>
                  <a:pt x="93778" y="100000"/>
                </a:lnTo>
                <a:lnTo>
                  <a:pt x="6278" y="100000"/>
                </a:lnTo>
                <a:cubicBezTo>
                  <a:pt x="3278" y="99852"/>
                  <a:pt x="1259" y="98352"/>
                  <a:pt x="222" y="95500"/>
                </a:cubicBezTo>
                <a:lnTo>
                  <a:pt x="222" y="95500"/>
                </a:lnTo>
                <a:cubicBezTo>
                  <a:pt x="-444" y="92648"/>
                  <a:pt x="407" y="90315"/>
                  <a:pt x="2778" y="88500"/>
                </a:cubicBezTo>
                <a:lnTo>
                  <a:pt x="2778" y="88500"/>
                </a:lnTo>
                <a:lnTo>
                  <a:pt x="12111" y="82222"/>
                </a:lnTo>
                <a:cubicBezTo>
                  <a:pt x="12259" y="82222"/>
                  <a:pt x="12333" y="82222"/>
                  <a:pt x="12333" y="82222"/>
                </a:cubicBezTo>
                <a:lnTo>
                  <a:pt x="12333" y="82222"/>
                </a:lnTo>
                <a:cubicBezTo>
                  <a:pt x="12444" y="82222"/>
                  <a:pt x="12500" y="82167"/>
                  <a:pt x="12500" y="82056"/>
                </a:cubicBezTo>
                <a:lnTo>
                  <a:pt x="12500" y="82056"/>
                </a:lnTo>
                <a:lnTo>
                  <a:pt x="12500" y="43778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0" name="el-1791615522098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91615522103-5"/>
          <p:cNvSpPr txBox="1"/>
          <p:nvPr/>
        </p:nvSpPr>
        <p:spPr>
          <a:xfrm>
            <a:off x="400050" y="148233"/>
            <a:ext cx="172878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14630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文风建设与写作素养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2" name="el-1791615522138-26"/>
          <p:cNvSpPr txBox="1"/>
          <p:nvPr/>
        </p:nvSpPr>
        <p:spPr>
          <a:xfrm>
            <a:off x="878681" y="1579662"/>
            <a:ext cx="45302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C0392B"/>
                </a:solidFill>
                <a:latin typeface="黑体"/>
                <a:ea typeface="黑体"/>
                <a:cs typeface="黑体"/>
              </a:rPr>
              <a:t>文风</a:t>
            </a:r>
            <a:endParaRPr sz="1230" b="1" spc="113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3" name="el-1791615522163-35"/>
          <p:cNvSpPr txBox="1"/>
          <p:nvPr/>
        </p:nvSpPr>
        <p:spPr>
          <a:xfrm>
            <a:off x="721519" y="1993999"/>
            <a:ext cx="1337645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力戒</a:t>
            </a:r>
            <a:r>
              <a:rPr sz="9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形式主义</a:t>
            </a: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、照搬照抄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615522165-36"/>
          <p:cNvSpPr txBox="1"/>
          <p:nvPr/>
        </p:nvSpPr>
        <p:spPr>
          <a:xfrm>
            <a:off x="721519" y="2238226"/>
            <a:ext cx="1109045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文风</a:t>
            </a:r>
            <a:r>
              <a:rPr sz="9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朴实</a:t>
            </a: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，力戒空话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615522166-37"/>
          <p:cNvSpPr txBox="1"/>
          <p:nvPr/>
        </p:nvSpPr>
        <p:spPr>
          <a:xfrm>
            <a:off x="721519" y="2482453"/>
            <a:ext cx="1085310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反对</a:t>
            </a:r>
            <a:r>
              <a:rPr sz="90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"长、空、假"</a:t>
            </a:r>
            <a:endParaRPr sz="90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615522139-29"/>
          <p:cNvSpPr txBox="1"/>
          <p:nvPr/>
        </p:nvSpPr>
        <p:spPr>
          <a:xfrm>
            <a:off x="800100" y="2970907"/>
            <a:ext cx="47005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好文风：</a:t>
            </a:r>
            <a:endParaRPr sz="780" b="1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615522132-23"/>
          <p:cNvSpPr txBox="1"/>
          <p:nvPr/>
        </p:nvSpPr>
        <p:spPr>
          <a:xfrm>
            <a:off x="1243013" y="2963763"/>
            <a:ext cx="570071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短、实、真</a:t>
            </a:r>
            <a:endParaRPr sz="78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615522138-27"/>
          <p:cNvSpPr txBox="1"/>
          <p:nvPr/>
        </p:nvSpPr>
        <p:spPr>
          <a:xfrm>
            <a:off x="3707606" y="1579662"/>
            <a:ext cx="45302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素养</a:t>
            </a:r>
            <a:endParaRPr sz="123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9" name="el-1791615522167-38"/>
          <p:cNvSpPr txBox="1"/>
          <p:nvPr/>
        </p:nvSpPr>
        <p:spPr>
          <a:xfrm>
            <a:off x="3550444" y="1993999"/>
            <a:ext cx="1296385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学政策</a:t>
            </a: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——懂上级意图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615522168-39"/>
          <p:cNvSpPr txBox="1"/>
          <p:nvPr/>
        </p:nvSpPr>
        <p:spPr>
          <a:xfrm>
            <a:off x="3550444" y="2238226"/>
            <a:ext cx="1296385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懂业务</a:t>
            </a: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——知基层实情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615522168-40"/>
          <p:cNvSpPr txBox="1"/>
          <p:nvPr/>
        </p:nvSpPr>
        <p:spPr>
          <a:xfrm>
            <a:off x="3550444" y="2482453"/>
            <a:ext cx="1182085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接地气</a:t>
            </a: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——贴近群众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615522140-30"/>
          <p:cNvSpPr txBox="1"/>
          <p:nvPr/>
        </p:nvSpPr>
        <p:spPr>
          <a:xfrm>
            <a:off x="3629025" y="2806601"/>
            <a:ext cx="270793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935"/>
              </a:lnSpc>
            </a:pPr>
            <a:r>
              <a:rPr sz="78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目标：</a:t>
            </a:r>
            <a:endParaRPr sz="780" b="1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615522132-24"/>
          <p:cNvSpPr txBox="1"/>
          <p:nvPr/>
        </p:nvSpPr>
        <p:spPr>
          <a:xfrm>
            <a:off x="3942680" y="2799457"/>
            <a:ext cx="1700213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935"/>
              </a:lnSpc>
            </a:pPr>
            <a:r>
              <a:rPr sz="78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提笔能写、开口能讲、问策能答、遇事能办</a:t>
            </a:r>
            <a:endParaRPr sz="78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615522138-28"/>
          <p:cNvSpPr txBox="1"/>
          <p:nvPr/>
        </p:nvSpPr>
        <p:spPr>
          <a:xfrm>
            <a:off x="6536531" y="1579662"/>
            <a:ext cx="45302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566E3A"/>
                </a:solidFill>
                <a:latin typeface="黑体"/>
                <a:ea typeface="黑体"/>
                <a:cs typeface="黑体"/>
              </a:rPr>
              <a:t>习惯</a:t>
            </a:r>
            <a:endParaRPr sz="1230" b="1" spc="113">
              <a:solidFill>
                <a:srgbClr val="566E3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5" name="el-1791615522169-41"/>
          <p:cNvSpPr txBox="1"/>
          <p:nvPr/>
        </p:nvSpPr>
        <p:spPr>
          <a:xfrm>
            <a:off x="6379369" y="1993999"/>
            <a:ext cx="1067785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多读</a:t>
            </a: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——精读好文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615522170-42"/>
          <p:cNvSpPr txBox="1"/>
          <p:nvPr/>
        </p:nvSpPr>
        <p:spPr>
          <a:xfrm>
            <a:off x="6379369" y="2238226"/>
            <a:ext cx="953485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多写</a:t>
            </a: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——勤练笔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615522171-43"/>
          <p:cNvSpPr txBox="1"/>
          <p:nvPr/>
        </p:nvSpPr>
        <p:spPr>
          <a:xfrm>
            <a:off x="6379369" y="2482453"/>
            <a:ext cx="1067785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多改</a:t>
            </a: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——反复打磨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el-1791615522172-44"/>
          <p:cNvSpPr txBox="1"/>
          <p:nvPr/>
        </p:nvSpPr>
        <p:spPr>
          <a:xfrm>
            <a:off x="6379369" y="2726680"/>
            <a:ext cx="1410685" cy="1727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建立素材库</a:t>
            </a:r>
            <a:r>
              <a:rPr sz="90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——持续积累</a:t>
            </a:r>
            <a:endParaRPr sz="90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el-1791615522140-31"/>
          <p:cNvSpPr txBox="1"/>
          <p:nvPr/>
        </p:nvSpPr>
        <p:spPr>
          <a:xfrm>
            <a:off x="6457950" y="2970907"/>
            <a:ext cx="47005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积少成多</a:t>
            </a:r>
            <a:endParaRPr sz="780" b="1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el-1791615522133-25"/>
          <p:cNvSpPr txBox="1"/>
          <p:nvPr/>
        </p:nvSpPr>
        <p:spPr>
          <a:xfrm>
            <a:off x="6900863" y="2963763"/>
            <a:ext cx="770096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5F5A52"/>
                </a:solidFill>
                <a:latin typeface="微软雅黑"/>
                <a:ea typeface="微软雅黑"/>
                <a:cs typeface="微软雅黑"/>
              </a:rPr>
              <a:t>，厚积方能薄发</a:t>
            </a:r>
            <a:endParaRPr sz="780">
              <a:solidFill>
                <a:srgbClr val="5F5A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el-1791615522115-10"/>
          <p:cNvSpPr txBox="1"/>
          <p:nvPr/>
        </p:nvSpPr>
        <p:spPr>
          <a:xfrm>
            <a:off x="828675" y="3585270"/>
            <a:ext cx="5884387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以文辅政 · 文以载道 —— 公文承载</a:t>
            </a:r>
            <a:r>
              <a:rPr sz="1230" b="1" spc="56">
                <a:solidFill>
                  <a:srgbClr val="C0392B"/>
                </a:solidFill>
                <a:latin typeface="黑体"/>
                <a:ea typeface="黑体"/>
                <a:cs typeface="黑体"/>
              </a:rPr>
              <a:t>政策落地之效</a:t>
            </a:r>
            <a:r>
              <a:rPr sz="123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，写作水平关乎</a:t>
            </a:r>
            <a:r>
              <a:rPr sz="1230" b="1" spc="56">
                <a:solidFill>
                  <a:srgbClr val="C0392B"/>
                </a:solidFill>
                <a:latin typeface="黑体"/>
                <a:ea typeface="黑体"/>
                <a:cs typeface="黑体"/>
              </a:rPr>
              <a:t>工作质效</a:t>
            </a:r>
            <a:endParaRPr sz="1230" b="1" spc="56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2" name="el-1791615522104-6"/>
          <p:cNvSpPr txBox="1"/>
          <p:nvPr/>
        </p:nvSpPr>
        <p:spPr>
          <a:xfrm>
            <a:off x="400050" y="4893469"/>
            <a:ext cx="18325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3" name="el-1791615522104-7"/>
          <p:cNvSpPr txBox="1"/>
          <p:nvPr/>
        </p:nvSpPr>
        <p:spPr>
          <a:xfrm>
            <a:off x="8423709" y="4904184"/>
            <a:ext cx="6142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19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615522207-3"/>
          <p:cNvSpPr/>
          <p:nvPr/>
        </p:nvSpPr>
        <p:spPr>
          <a:xfrm>
            <a:off x="7686675" y="1000125"/>
            <a:ext cx="928688" cy="928688"/>
          </a:xfrm>
          <a:prstGeom prst="ellipse">
            <a:avLst/>
          </a:prstGeom>
          <a:noFill/>
          <a:ln w="14288" algn="in">
            <a:solidFill>
              <a:srgbClr val="C0392B">
                <a:alpha val="7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615522207-4"/>
          <p:cNvSpPr/>
          <p:nvPr/>
        </p:nvSpPr>
        <p:spPr>
          <a:xfrm>
            <a:off x="7829550" y="1128713"/>
            <a:ext cx="671513" cy="671513"/>
          </a:xfrm>
          <a:prstGeom prst="ellipse">
            <a:avLst/>
          </a:prstGeom>
          <a:noFill/>
          <a:ln w="7144" algn="in">
            <a:solidFill>
              <a:srgbClr val="C0392B">
                <a:alpha val="6000"/>
              </a:srgbClr>
            </a:solidFill>
            <a:prstDash val="sysDash"/>
          </a:ln>
        </p:spPr>
        <p:txBody>
          <a:bodyPr/>
          <a:lstStyle/>
          <a:p/>
        </p:txBody>
      </p:sp>
      <p:cxnSp>
        <p:nvCxnSpPr>
          <p:cNvPr id="4" name="el-1791615522205-1"/>
          <p:cNvCxnSpPr/>
          <p:nvPr/>
        </p:nvCxnSpPr>
        <p:spPr>
          <a:xfrm>
            <a:off x="0" y="508992"/>
            <a:ext cx="9144000" cy="914"/>
          </a:xfrm>
          <a:prstGeom prst="line">
            <a:avLst/>
          </a:prstGeom>
          <a:ln w="10716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615522352-37"/>
          <p:cNvSpPr/>
          <p:nvPr/>
        </p:nvSpPr>
        <p:spPr>
          <a:xfrm>
            <a:off x="400050" y="208280"/>
            <a:ext cx="128588" cy="1085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643" y="1455"/>
                </a:moveTo>
                <a:lnTo>
                  <a:pt x="28643" y="1455"/>
                </a:lnTo>
                <a:cubicBezTo>
                  <a:pt x="30500" y="4000"/>
                  <a:pt x="30619" y="6727"/>
                  <a:pt x="29000" y="9636"/>
                </a:cubicBezTo>
                <a:lnTo>
                  <a:pt x="29000" y="9636"/>
                </a:lnTo>
                <a:lnTo>
                  <a:pt x="15429" y="28818"/>
                </a:lnTo>
                <a:cubicBezTo>
                  <a:pt x="14571" y="30091"/>
                  <a:pt x="13500" y="30727"/>
                  <a:pt x="12214" y="30727"/>
                </a:cubicBezTo>
                <a:lnTo>
                  <a:pt x="12214" y="30727"/>
                </a:lnTo>
                <a:cubicBezTo>
                  <a:pt x="10833" y="30727"/>
                  <a:pt x="9714" y="30152"/>
                  <a:pt x="8857" y="29000"/>
                </a:cubicBezTo>
                <a:lnTo>
                  <a:pt x="8857" y="29000"/>
                </a:lnTo>
                <a:lnTo>
                  <a:pt x="1286" y="19455"/>
                </a:lnTo>
                <a:cubicBezTo>
                  <a:pt x="-429" y="16727"/>
                  <a:pt x="-429" y="14000"/>
                  <a:pt x="1286" y="11273"/>
                </a:cubicBezTo>
                <a:lnTo>
                  <a:pt x="1286" y="11273"/>
                </a:lnTo>
                <a:cubicBezTo>
                  <a:pt x="3429" y="9030"/>
                  <a:pt x="5571" y="9030"/>
                  <a:pt x="7714" y="11273"/>
                </a:cubicBezTo>
                <a:lnTo>
                  <a:pt x="7714" y="11273"/>
                </a:lnTo>
                <a:lnTo>
                  <a:pt x="11857" y="16545"/>
                </a:lnTo>
                <a:lnTo>
                  <a:pt x="22214" y="1909"/>
                </a:lnTo>
                <a:cubicBezTo>
                  <a:pt x="24214" y="-455"/>
                  <a:pt x="26357" y="-606"/>
                  <a:pt x="28643" y="1455"/>
                </a:cubicBezTo>
                <a:lnTo>
                  <a:pt x="28643" y="1455"/>
                </a:lnTo>
                <a:moveTo>
                  <a:pt x="28643" y="39818"/>
                </a:moveTo>
                <a:lnTo>
                  <a:pt x="28643" y="39818"/>
                </a:lnTo>
                <a:cubicBezTo>
                  <a:pt x="30500" y="42364"/>
                  <a:pt x="30619" y="45061"/>
                  <a:pt x="29000" y="47909"/>
                </a:cubicBezTo>
                <a:lnTo>
                  <a:pt x="29000" y="47909"/>
                </a:lnTo>
                <a:lnTo>
                  <a:pt x="15429" y="67091"/>
                </a:lnTo>
                <a:cubicBezTo>
                  <a:pt x="14571" y="68364"/>
                  <a:pt x="13500" y="69000"/>
                  <a:pt x="12214" y="69000"/>
                </a:cubicBezTo>
                <a:lnTo>
                  <a:pt x="12214" y="69000"/>
                </a:lnTo>
                <a:cubicBezTo>
                  <a:pt x="10833" y="69000"/>
                  <a:pt x="9714" y="68455"/>
                  <a:pt x="8857" y="67364"/>
                </a:cubicBezTo>
                <a:lnTo>
                  <a:pt x="8857" y="67364"/>
                </a:lnTo>
                <a:lnTo>
                  <a:pt x="1286" y="57818"/>
                </a:lnTo>
                <a:cubicBezTo>
                  <a:pt x="-429" y="55091"/>
                  <a:pt x="-429" y="52364"/>
                  <a:pt x="1286" y="49636"/>
                </a:cubicBezTo>
                <a:lnTo>
                  <a:pt x="1286" y="49636"/>
                </a:lnTo>
                <a:cubicBezTo>
                  <a:pt x="3429" y="47394"/>
                  <a:pt x="5571" y="47394"/>
                  <a:pt x="7714" y="49636"/>
                </a:cubicBezTo>
                <a:lnTo>
                  <a:pt x="7714" y="49636"/>
                </a:lnTo>
                <a:lnTo>
                  <a:pt x="11857" y="54909"/>
                </a:lnTo>
                <a:lnTo>
                  <a:pt x="22214" y="40273"/>
                </a:lnTo>
                <a:cubicBezTo>
                  <a:pt x="24214" y="37909"/>
                  <a:pt x="26357" y="37758"/>
                  <a:pt x="28643" y="39818"/>
                </a:cubicBezTo>
                <a:lnTo>
                  <a:pt x="28643" y="39818"/>
                </a:lnTo>
                <a:moveTo>
                  <a:pt x="42214" y="15364"/>
                </a:moveTo>
                <a:lnTo>
                  <a:pt x="42214" y="15364"/>
                </a:lnTo>
                <a:cubicBezTo>
                  <a:pt x="42214" y="13121"/>
                  <a:pt x="42762" y="11273"/>
                  <a:pt x="43857" y="9818"/>
                </a:cubicBezTo>
                <a:lnTo>
                  <a:pt x="43857" y="9818"/>
                </a:lnTo>
                <a:lnTo>
                  <a:pt x="43857" y="9818"/>
                </a:lnTo>
                <a:cubicBezTo>
                  <a:pt x="45000" y="8364"/>
                  <a:pt x="46452" y="7636"/>
                  <a:pt x="48214" y="7636"/>
                </a:cubicBezTo>
                <a:lnTo>
                  <a:pt x="48214" y="7636"/>
                </a:lnTo>
                <a:lnTo>
                  <a:pt x="90429" y="7636"/>
                </a:lnTo>
                <a:cubicBezTo>
                  <a:pt x="92190" y="7636"/>
                  <a:pt x="93619" y="8364"/>
                  <a:pt x="94714" y="9818"/>
                </a:cubicBezTo>
                <a:lnTo>
                  <a:pt x="94714" y="9818"/>
                </a:lnTo>
                <a:cubicBezTo>
                  <a:pt x="95857" y="11273"/>
                  <a:pt x="96429" y="13121"/>
                  <a:pt x="96429" y="15364"/>
                </a:cubicBezTo>
                <a:lnTo>
                  <a:pt x="96429" y="15364"/>
                </a:lnTo>
                <a:cubicBezTo>
                  <a:pt x="96429" y="17606"/>
                  <a:pt x="95857" y="19424"/>
                  <a:pt x="94714" y="20818"/>
                </a:cubicBezTo>
                <a:lnTo>
                  <a:pt x="94714" y="20818"/>
                </a:lnTo>
                <a:cubicBezTo>
                  <a:pt x="93619" y="22273"/>
                  <a:pt x="92190" y="23000"/>
                  <a:pt x="90429" y="23000"/>
                </a:cubicBezTo>
                <a:lnTo>
                  <a:pt x="90429" y="23000"/>
                </a:lnTo>
                <a:lnTo>
                  <a:pt x="48214" y="23000"/>
                </a:lnTo>
                <a:cubicBezTo>
                  <a:pt x="46452" y="23000"/>
                  <a:pt x="45000" y="22273"/>
                  <a:pt x="43857" y="20818"/>
                </a:cubicBezTo>
                <a:lnTo>
                  <a:pt x="43857" y="20818"/>
                </a:lnTo>
                <a:cubicBezTo>
                  <a:pt x="42762" y="19424"/>
                  <a:pt x="42214" y="17606"/>
                  <a:pt x="42214" y="15364"/>
                </a:cubicBezTo>
                <a:lnTo>
                  <a:pt x="42214" y="15364"/>
                </a:lnTo>
                <a:moveTo>
                  <a:pt x="42214" y="53727"/>
                </a:moveTo>
                <a:lnTo>
                  <a:pt x="42214" y="53727"/>
                </a:lnTo>
                <a:cubicBezTo>
                  <a:pt x="42214" y="51485"/>
                  <a:pt x="42762" y="49636"/>
                  <a:pt x="43857" y="48182"/>
                </a:cubicBezTo>
                <a:lnTo>
                  <a:pt x="43857" y="48182"/>
                </a:lnTo>
                <a:lnTo>
                  <a:pt x="43857" y="48182"/>
                </a:lnTo>
                <a:cubicBezTo>
                  <a:pt x="45000" y="46727"/>
                  <a:pt x="46452" y="46000"/>
                  <a:pt x="48214" y="46000"/>
                </a:cubicBezTo>
                <a:lnTo>
                  <a:pt x="48214" y="46000"/>
                </a:lnTo>
                <a:lnTo>
                  <a:pt x="90429" y="46000"/>
                </a:lnTo>
                <a:cubicBezTo>
                  <a:pt x="92190" y="46000"/>
                  <a:pt x="93619" y="46727"/>
                  <a:pt x="94714" y="48182"/>
                </a:cubicBezTo>
                <a:lnTo>
                  <a:pt x="94714" y="48182"/>
                </a:lnTo>
                <a:cubicBezTo>
                  <a:pt x="95857" y="49636"/>
                  <a:pt x="96429" y="51485"/>
                  <a:pt x="96429" y="53727"/>
                </a:cubicBezTo>
                <a:lnTo>
                  <a:pt x="96429" y="53727"/>
                </a:lnTo>
                <a:cubicBezTo>
                  <a:pt x="96429" y="55970"/>
                  <a:pt x="95857" y="57788"/>
                  <a:pt x="94714" y="59182"/>
                </a:cubicBezTo>
                <a:lnTo>
                  <a:pt x="94714" y="59182"/>
                </a:lnTo>
                <a:cubicBezTo>
                  <a:pt x="93619" y="60636"/>
                  <a:pt x="92190" y="61364"/>
                  <a:pt x="90429" y="61364"/>
                </a:cubicBezTo>
                <a:lnTo>
                  <a:pt x="90429" y="61364"/>
                </a:lnTo>
                <a:lnTo>
                  <a:pt x="48214" y="61364"/>
                </a:lnTo>
                <a:cubicBezTo>
                  <a:pt x="46452" y="61364"/>
                  <a:pt x="45000" y="60636"/>
                  <a:pt x="43857" y="59182"/>
                </a:cubicBezTo>
                <a:lnTo>
                  <a:pt x="43857" y="59182"/>
                </a:lnTo>
                <a:cubicBezTo>
                  <a:pt x="42762" y="57788"/>
                  <a:pt x="42214" y="55970"/>
                  <a:pt x="42214" y="53727"/>
                </a:cubicBezTo>
                <a:lnTo>
                  <a:pt x="42214" y="53727"/>
                </a:lnTo>
                <a:moveTo>
                  <a:pt x="30143" y="92091"/>
                </a:moveTo>
                <a:lnTo>
                  <a:pt x="30143" y="92091"/>
                </a:lnTo>
                <a:cubicBezTo>
                  <a:pt x="30143" y="89848"/>
                  <a:pt x="30714" y="88000"/>
                  <a:pt x="31857" y="86545"/>
                </a:cubicBezTo>
                <a:lnTo>
                  <a:pt x="31857" y="86545"/>
                </a:lnTo>
                <a:lnTo>
                  <a:pt x="31857" y="86545"/>
                </a:lnTo>
                <a:cubicBezTo>
                  <a:pt x="32952" y="85091"/>
                  <a:pt x="34381" y="84364"/>
                  <a:pt x="36143" y="84364"/>
                </a:cubicBezTo>
                <a:lnTo>
                  <a:pt x="36143" y="84364"/>
                </a:lnTo>
                <a:lnTo>
                  <a:pt x="90429" y="84364"/>
                </a:lnTo>
                <a:cubicBezTo>
                  <a:pt x="92190" y="84364"/>
                  <a:pt x="93619" y="85091"/>
                  <a:pt x="94714" y="86545"/>
                </a:cubicBezTo>
                <a:lnTo>
                  <a:pt x="94714" y="86545"/>
                </a:lnTo>
                <a:cubicBezTo>
                  <a:pt x="95857" y="88000"/>
                  <a:pt x="96429" y="89848"/>
                  <a:pt x="96429" y="92091"/>
                </a:cubicBezTo>
                <a:lnTo>
                  <a:pt x="96429" y="92091"/>
                </a:lnTo>
                <a:cubicBezTo>
                  <a:pt x="96429" y="94333"/>
                  <a:pt x="95857" y="96152"/>
                  <a:pt x="94714" y="97545"/>
                </a:cubicBezTo>
                <a:lnTo>
                  <a:pt x="94714" y="97545"/>
                </a:lnTo>
                <a:cubicBezTo>
                  <a:pt x="93619" y="99000"/>
                  <a:pt x="92190" y="99727"/>
                  <a:pt x="90429" y="99727"/>
                </a:cubicBezTo>
                <a:lnTo>
                  <a:pt x="90429" y="99727"/>
                </a:lnTo>
                <a:lnTo>
                  <a:pt x="36143" y="99727"/>
                </a:lnTo>
                <a:cubicBezTo>
                  <a:pt x="34381" y="99727"/>
                  <a:pt x="32952" y="99000"/>
                  <a:pt x="31857" y="97545"/>
                </a:cubicBezTo>
                <a:lnTo>
                  <a:pt x="31857" y="97545"/>
                </a:lnTo>
                <a:cubicBezTo>
                  <a:pt x="30714" y="96152"/>
                  <a:pt x="30143" y="94333"/>
                  <a:pt x="30143" y="92091"/>
                </a:cubicBezTo>
                <a:lnTo>
                  <a:pt x="30143" y="92091"/>
                </a:lnTo>
                <a:moveTo>
                  <a:pt x="9071" y="80545"/>
                </a:moveTo>
                <a:lnTo>
                  <a:pt x="9071" y="80545"/>
                </a:lnTo>
                <a:cubicBezTo>
                  <a:pt x="12452" y="80727"/>
                  <a:pt x="15071" y="82636"/>
                  <a:pt x="16929" y="86273"/>
                </a:cubicBezTo>
                <a:lnTo>
                  <a:pt x="16929" y="86273"/>
                </a:lnTo>
                <a:cubicBezTo>
                  <a:pt x="18452" y="90152"/>
                  <a:pt x="18452" y="94000"/>
                  <a:pt x="16929" y="97818"/>
                </a:cubicBezTo>
                <a:lnTo>
                  <a:pt x="16929" y="97818"/>
                </a:lnTo>
                <a:cubicBezTo>
                  <a:pt x="15071" y="101515"/>
                  <a:pt x="12452" y="103424"/>
                  <a:pt x="9071" y="103545"/>
                </a:cubicBezTo>
                <a:lnTo>
                  <a:pt x="9071" y="103545"/>
                </a:lnTo>
                <a:cubicBezTo>
                  <a:pt x="5643" y="103424"/>
                  <a:pt x="3000" y="101515"/>
                  <a:pt x="1143" y="97818"/>
                </a:cubicBezTo>
                <a:lnTo>
                  <a:pt x="1143" y="97818"/>
                </a:lnTo>
                <a:cubicBezTo>
                  <a:pt x="-381" y="94000"/>
                  <a:pt x="-381" y="90152"/>
                  <a:pt x="1143" y="86273"/>
                </a:cubicBezTo>
                <a:lnTo>
                  <a:pt x="1143" y="86273"/>
                </a:lnTo>
                <a:cubicBezTo>
                  <a:pt x="3000" y="82636"/>
                  <a:pt x="5643" y="80727"/>
                  <a:pt x="9071" y="80545"/>
                </a:cubicBezTo>
                <a:lnTo>
                  <a:pt x="9071" y="80545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615522225-11"/>
          <p:cNvSpPr/>
          <p:nvPr/>
        </p:nvSpPr>
        <p:spPr>
          <a:xfrm>
            <a:off x="400050" y="1285875"/>
            <a:ext cx="8343900" cy="442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7" name="el-1791615522228-15"/>
          <p:cNvCxnSpPr/>
          <p:nvPr/>
        </p:nvCxnSpPr>
        <p:spPr>
          <a:xfrm>
            <a:off x="414338" y="1285875"/>
            <a:ext cx="914" cy="442913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615522233-20"/>
          <p:cNvSpPr/>
          <p:nvPr/>
        </p:nvSpPr>
        <p:spPr>
          <a:xfrm>
            <a:off x="428625" y="1393031"/>
            <a:ext cx="64293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615522226-12"/>
          <p:cNvSpPr/>
          <p:nvPr/>
        </p:nvSpPr>
        <p:spPr>
          <a:xfrm>
            <a:off x="400050" y="1814513"/>
            <a:ext cx="8343900" cy="442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0" name="el-1791615522228-16"/>
          <p:cNvCxnSpPr/>
          <p:nvPr/>
        </p:nvCxnSpPr>
        <p:spPr>
          <a:xfrm>
            <a:off x="414338" y="1814513"/>
            <a:ext cx="914" cy="442913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615522234-22"/>
          <p:cNvSpPr/>
          <p:nvPr/>
        </p:nvSpPr>
        <p:spPr>
          <a:xfrm>
            <a:off x="428625" y="1921669"/>
            <a:ext cx="64293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93A2D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615522226-13"/>
          <p:cNvSpPr/>
          <p:nvPr/>
        </p:nvSpPr>
        <p:spPr>
          <a:xfrm>
            <a:off x="400050" y="2343150"/>
            <a:ext cx="8343900" cy="442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3" name="el-1791615522229-17"/>
          <p:cNvCxnSpPr/>
          <p:nvPr/>
        </p:nvCxnSpPr>
        <p:spPr>
          <a:xfrm>
            <a:off x="414338" y="2343150"/>
            <a:ext cx="914" cy="442913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91615522235-24"/>
          <p:cNvSpPr/>
          <p:nvPr/>
        </p:nvSpPr>
        <p:spPr>
          <a:xfrm>
            <a:off x="428625" y="2450306"/>
            <a:ext cx="64293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A933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615522227-14"/>
          <p:cNvSpPr/>
          <p:nvPr/>
        </p:nvSpPr>
        <p:spPr>
          <a:xfrm>
            <a:off x="400050" y="2871788"/>
            <a:ext cx="8343900" cy="4429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615522230-18"/>
          <p:cNvCxnSpPr/>
          <p:nvPr/>
        </p:nvCxnSpPr>
        <p:spPr>
          <a:xfrm>
            <a:off x="414338" y="2871788"/>
            <a:ext cx="914" cy="442913"/>
          </a:xfrm>
          <a:prstGeom prst="line">
            <a:avLst/>
          </a:prstGeom>
          <a:ln w="28575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615522236-26"/>
          <p:cNvSpPr/>
          <p:nvPr/>
        </p:nvSpPr>
        <p:spPr>
          <a:xfrm>
            <a:off x="428625" y="2978944"/>
            <a:ext cx="64293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962D23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615522218-8"/>
          <p:cNvSpPr/>
          <p:nvPr/>
        </p:nvSpPr>
        <p:spPr>
          <a:xfrm>
            <a:off x="400050" y="3514725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9" name="el-1791615522219-9"/>
          <p:cNvCxnSpPr/>
          <p:nvPr/>
        </p:nvCxnSpPr>
        <p:spPr>
          <a:xfrm>
            <a:off x="400050" y="3525441"/>
            <a:ext cx="8343900" cy="914"/>
          </a:xfrm>
          <a:prstGeom prst="line">
            <a:avLst/>
          </a:prstGeom>
          <a:ln w="21431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615522353-38"/>
          <p:cNvSpPr/>
          <p:nvPr/>
        </p:nvSpPr>
        <p:spPr>
          <a:xfrm>
            <a:off x="3001236" y="3693310"/>
            <a:ext cx="176871" cy="1714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158" y="3500"/>
                </a:moveTo>
                <a:lnTo>
                  <a:pt x="54158" y="3500"/>
                </a:lnTo>
                <a:cubicBezTo>
                  <a:pt x="53070" y="1315"/>
                  <a:pt x="51281" y="148"/>
                  <a:pt x="48789" y="0"/>
                </a:cubicBezTo>
                <a:lnTo>
                  <a:pt x="48789" y="0"/>
                </a:lnTo>
                <a:cubicBezTo>
                  <a:pt x="46474" y="148"/>
                  <a:pt x="44684" y="1315"/>
                  <a:pt x="43421" y="3500"/>
                </a:cubicBezTo>
                <a:lnTo>
                  <a:pt x="43421" y="3500"/>
                </a:lnTo>
                <a:lnTo>
                  <a:pt x="31579" y="29278"/>
                </a:lnTo>
                <a:lnTo>
                  <a:pt x="4947" y="33611"/>
                </a:lnTo>
                <a:cubicBezTo>
                  <a:pt x="2596" y="33981"/>
                  <a:pt x="1053" y="35352"/>
                  <a:pt x="316" y="37722"/>
                </a:cubicBezTo>
                <a:lnTo>
                  <a:pt x="316" y="37722"/>
                </a:lnTo>
                <a:cubicBezTo>
                  <a:pt x="-421" y="40167"/>
                  <a:pt x="70" y="42315"/>
                  <a:pt x="1789" y="44167"/>
                </a:cubicBezTo>
                <a:lnTo>
                  <a:pt x="1789" y="44167"/>
                </a:lnTo>
                <a:lnTo>
                  <a:pt x="21053" y="64278"/>
                </a:lnTo>
                <a:lnTo>
                  <a:pt x="16421" y="92778"/>
                </a:lnTo>
                <a:cubicBezTo>
                  <a:pt x="16175" y="95259"/>
                  <a:pt x="16982" y="97278"/>
                  <a:pt x="18842" y="98833"/>
                </a:cubicBezTo>
                <a:lnTo>
                  <a:pt x="18842" y="98833"/>
                </a:lnTo>
                <a:cubicBezTo>
                  <a:pt x="20807" y="100278"/>
                  <a:pt x="22895" y="100407"/>
                  <a:pt x="25105" y="99222"/>
                </a:cubicBezTo>
                <a:lnTo>
                  <a:pt x="25105" y="99222"/>
                </a:lnTo>
                <a:lnTo>
                  <a:pt x="48789" y="85944"/>
                </a:lnTo>
                <a:lnTo>
                  <a:pt x="72684" y="99222"/>
                </a:lnTo>
                <a:cubicBezTo>
                  <a:pt x="74789" y="100407"/>
                  <a:pt x="76825" y="100278"/>
                  <a:pt x="78789" y="98833"/>
                </a:cubicBezTo>
                <a:lnTo>
                  <a:pt x="78789" y="98833"/>
                </a:lnTo>
                <a:cubicBezTo>
                  <a:pt x="80754" y="97278"/>
                  <a:pt x="81561" y="95259"/>
                  <a:pt x="81211" y="92778"/>
                </a:cubicBezTo>
                <a:lnTo>
                  <a:pt x="81211" y="92778"/>
                </a:lnTo>
                <a:lnTo>
                  <a:pt x="76737" y="64278"/>
                </a:lnTo>
                <a:lnTo>
                  <a:pt x="96000" y="44167"/>
                </a:lnTo>
                <a:cubicBezTo>
                  <a:pt x="97614" y="42315"/>
                  <a:pt x="98105" y="40167"/>
                  <a:pt x="97474" y="37722"/>
                </a:cubicBezTo>
                <a:lnTo>
                  <a:pt x="97474" y="37722"/>
                </a:lnTo>
                <a:cubicBezTo>
                  <a:pt x="96596" y="35352"/>
                  <a:pt x="95000" y="33981"/>
                  <a:pt x="92684" y="33611"/>
                </a:cubicBezTo>
                <a:lnTo>
                  <a:pt x="92684" y="33611"/>
                </a:lnTo>
                <a:lnTo>
                  <a:pt x="66000" y="29278"/>
                </a:lnTo>
                <a:lnTo>
                  <a:pt x="54158" y="35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615522351-36"/>
          <p:cNvSpPr/>
          <p:nvPr/>
        </p:nvSpPr>
        <p:spPr>
          <a:xfrm>
            <a:off x="5965893" y="3693310"/>
            <a:ext cx="176871" cy="1714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158" y="3500"/>
                </a:moveTo>
                <a:lnTo>
                  <a:pt x="54158" y="3500"/>
                </a:lnTo>
                <a:cubicBezTo>
                  <a:pt x="53070" y="1315"/>
                  <a:pt x="51281" y="148"/>
                  <a:pt x="48789" y="0"/>
                </a:cubicBezTo>
                <a:lnTo>
                  <a:pt x="48789" y="0"/>
                </a:lnTo>
                <a:cubicBezTo>
                  <a:pt x="46474" y="148"/>
                  <a:pt x="44684" y="1315"/>
                  <a:pt x="43421" y="3500"/>
                </a:cubicBezTo>
                <a:lnTo>
                  <a:pt x="43421" y="3500"/>
                </a:lnTo>
                <a:lnTo>
                  <a:pt x="31579" y="29278"/>
                </a:lnTo>
                <a:lnTo>
                  <a:pt x="4947" y="33611"/>
                </a:lnTo>
                <a:cubicBezTo>
                  <a:pt x="2596" y="33981"/>
                  <a:pt x="1053" y="35352"/>
                  <a:pt x="316" y="37722"/>
                </a:cubicBezTo>
                <a:lnTo>
                  <a:pt x="316" y="37722"/>
                </a:lnTo>
                <a:cubicBezTo>
                  <a:pt x="-421" y="40167"/>
                  <a:pt x="70" y="42315"/>
                  <a:pt x="1789" y="44167"/>
                </a:cubicBezTo>
                <a:lnTo>
                  <a:pt x="1789" y="44167"/>
                </a:lnTo>
                <a:lnTo>
                  <a:pt x="21053" y="64278"/>
                </a:lnTo>
                <a:lnTo>
                  <a:pt x="16421" y="92778"/>
                </a:lnTo>
                <a:cubicBezTo>
                  <a:pt x="16175" y="95259"/>
                  <a:pt x="16982" y="97278"/>
                  <a:pt x="18842" y="98833"/>
                </a:cubicBezTo>
                <a:lnTo>
                  <a:pt x="18842" y="98833"/>
                </a:lnTo>
                <a:cubicBezTo>
                  <a:pt x="20807" y="100278"/>
                  <a:pt x="22895" y="100407"/>
                  <a:pt x="25105" y="99222"/>
                </a:cubicBezTo>
                <a:lnTo>
                  <a:pt x="25105" y="99222"/>
                </a:lnTo>
                <a:lnTo>
                  <a:pt x="48789" y="85944"/>
                </a:lnTo>
                <a:lnTo>
                  <a:pt x="72684" y="99222"/>
                </a:lnTo>
                <a:cubicBezTo>
                  <a:pt x="74789" y="100407"/>
                  <a:pt x="76825" y="100278"/>
                  <a:pt x="78789" y="98833"/>
                </a:cubicBezTo>
                <a:lnTo>
                  <a:pt x="78789" y="98833"/>
                </a:lnTo>
                <a:cubicBezTo>
                  <a:pt x="80754" y="97278"/>
                  <a:pt x="81561" y="95259"/>
                  <a:pt x="81211" y="92778"/>
                </a:cubicBezTo>
                <a:lnTo>
                  <a:pt x="81211" y="92778"/>
                </a:lnTo>
                <a:lnTo>
                  <a:pt x="76737" y="64278"/>
                </a:lnTo>
                <a:lnTo>
                  <a:pt x="96000" y="44167"/>
                </a:lnTo>
                <a:cubicBezTo>
                  <a:pt x="97614" y="42315"/>
                  <a:pt x="98105" y="40167"/>
                  <a:pt x="97474" y="37722"/>
                </a:cubicBezTo>
                <a:lnTo>
                  <a:pt x="97474" y="37722"/>
                </a:lnTo>
                <a:cubicBezTo>
                  <a:pt x="96596" y="35352"/>
                  <a:pt x="95000" y="33981"/>
                  <a:pt x="92684" y="33611"/>
                </a:cubicBezTo>
                <a:lnTo>
                  <a:pt x="92684" y="33611"/>
                </a:lnTo>
                <a:lnTo>
                  <a:pt x="66000" y="29278"/>
                </a:lnTo>
                <a:lnTo>
                  <a:pt x="54158" y="3500"/>
                </a:lnTo>
              </a:path>
            </a:pathLst>
          </a:custGeom>
          <a:solidFill>
            <a:srgbClr val="C0392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2" name="el-1791615522206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615522209-5"/>
          <p:cNvSpPr txBox="1"/>
          <p:nvPr/>
        </p:nvSpPr>
        <p:spPr>
          <a:xfrm>
            <a:off x="400050" y="148233"/>
            <a:ext cx="94297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214630" algn="l">
              <a:lnSpc>
                <a:spcPct val="100000"/>
              </a:lnSpc>
            </a:pPr>
            <a:r>
              <a:rPr sz="1120" b="1" spc="113">
                <a:solidFill>
                  <a:srgbClr val="1F4E79"/>
                </a:solidFill>
                <a:latin typeface="黑体"/>
                <a:ea typeface="黑体"/>
                <a:cs typeface="黑体"/>
              </a:rPr>
              <a:t>本课小结</a:t>
            </a:r>
            <a:endParaRPr sz="1120" b="1" spc="113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615522232-19"/>
          <p:cNvSpPr txBox="1"/>
          <p:nvPr/>
        </p:nvSpPr>
        <p:spPr>
          <a:xfrm>
            <a:off x="333613" y="1393031"/>
            <a:ext cx="83296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b="1" spc="56">
                <a:solidFill>
                  <a:srgbClr val="FFFFFF"/>
                </a:solidFill>
                <a:latin typeface="黑体"/>
                <a:ea typeface="黑体"/>
                <a:cs typeface="黑体"/>
              </a:rPr>
              <a:t>规范筑基</a:t>
            </a:r>
            <a:endParaRPr sz="1060" b="1" spc="56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615522246-31"/>
          <p:cNvSpPr txBox="1"/>
          <p:nvPr/>
        </p:nvSpPr>
        <p:spPr>
          <a:xfrm>
            <a:off x="1228725" y="1408881"/>
            <a:ext cx="366586" cy="1967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章一</a:t>
            </a:r>
            <a:endParaRPr sz="106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615522242-27"/>
          <p:cNvSpPr txBox="1"/>
          <p:nvPr/>
        </p:nvSpPr>
        <p:spPr>
          <a:xfrm>
            <a:off x="1557449" y="1406984"/>
            <a:ext cx="3233261" cy="2006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牢记版式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三大部分</a:t>
            </a:r>
            <a:r>
              <a:rPr sz="755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 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与格式关键细节，严格执行国家标准</a:t>
            </a:r>
            <a:endParaRPr sz="101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615522233-21"/>
          <p:cNvSpPr txBox="1"/>
          <p:nvPr/>
        </p:nvSpPr>
        <p:spPr>
          <a:xfrm>
            <a:off x="333613" y="1921669"/>
            <a:ext cx="83296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b="1" spc="56">
                <a:solidFill>
                  <a:srgbClr val="FFFFFF"/>
                </a:solidFill>
                <a:latin typeface="黑体"/>
                <a:ea typeface="黑体"/>
                <a:cs typeface="黑体"/>
              </a:rPr>
              <a:t>文种精讲</a:t>
            </a:r>
            <a:endParaRPr sz="1060" b="1" spc="56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615522247-32"/>
          <p:cNvSpPr txBox="1"/>
          <p:nvPr/>
        </p:nvSpPr>
        <p:spPr>
          <a:xfrm>
            <a:off x="1228725" y="1937519"/>
            <a:ext cx="366586" cy="1967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章二</a:t>
            </a:r>
            <a:endParaRPr sz="106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615522243-28"/>
          <p:cNvSpPr txBox="1"/>
          <p:nvPr/>
        </p:nvSpPr>
        <p:spPr>
          <a:xfrm>
            <a:off x="1557449" y="1935621"/>
            <a:ext cx="3161824" cy="2006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选对文种，把握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请示与报告</a:t>
            </a:r>
            <a:r>
              <a:rPr sz="755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 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101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通知通报函</a:t>
            </a:r>
            <a:r>
              <a:rPr sz="755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 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的适用边界</a:t>
            </a:r>
            <a:endParaRPr sz="101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615522234-23"/>
          <p:cNvSpPr txBox="1"/>
          <p:nvPr/>
        </p:nvSpPr>
        <p:spPr>
          <a:xfrm>
            <a:off x="333613" y="2450306"/>
            <a:ext cx="83296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b="1" spc="56">
                <a:solidFill>
                  <a:srgbClr val="FFFFFF"/>
                </a:solidFill>
                <a:latin typeface="黑体"/>
                <a:ea typeface="黑体"/>
                <a:cs typeface="黑体"/>
              </a:rPr>
              <a:t>易错剖析</a:t>
            </a:r>
            <a:endParaRPr sz="1060" b="1" spc="56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615522248-33"/>
          <p:cNvSpPr txBox="1"/>
          <p:nvPr/>
        </p:nvSpPr>
        <p:spPr>
          <a:xfrm>
            <a:off x="1228725" y="2466156"/>
            <a:ext cx="366586" cy="1967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章三</a:t>
            </a:r>
            <a:endParaRPr sz="106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615522244-29"/>
          <p:cNvSpPr txBox="1"/>
          <p:nvPr/>
        </p:nvSpPr>
        <p:spPr>
          <a:xfrm>
            <a:off x="1557449" y="2464259"/>
            <a:ext cx="3361849" cy="2006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对照典型案例自查，落实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三审三校</a:t>
            </a:r>
            <a:r>
              <a:rPr sz="755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 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，杜绝格式与写作硬伤</a:t>
            </a:r>
            <a:endParaRPr sz="101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615522235-25"/>
          <p:cNvSpPr txBox="1"/>
          <p:nvPr/>
        </p:nvSpPr>
        <p:spPr>
          <a:xfrm>
            <a:off x="333613" y="2978944"/>
            <a:ext cx="83296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b="1" spc="56">
                <a:solidFill>
                  <a:srgbClr val="FFFFFF"/>
                </a:solidFill>
                <a:latin typeface="黑体"/>
                <a:ea typeface="黑体"/>
                <a:cs typeface="黑体"/>
              </a:rPr>
              <a:t>进阶提升</a:t>
            </a:r>
            <a:endParaRPr sz="1060" b="1" spc="56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4" name="el-1791615522248-34"/>
          <p:cNvSpPr txBox="1"/>
          <p:nvPr/>
        </p:nvSpPr>
        <p:spPr>
          <a:xfrm>
            <a:off x="1228725" y="2994794"/>
            <a:ext cx="366586" cy="1967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章四</a:t>
            </a:r>
            <a:endParaRPr sz="1060" b="1">
              <a:solidFill>
                <a:srgbClr val="1F4E7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615522246-30"/>
          <p:cNvSpPr txBox="1"/>
          <p:nvPr/>
        </p:nvSpPr>
        <p:spPr>
          <a:xfrm>
            <a:off x="1557449" y="2992896"/>
            <a:ext cx="3006813" cy="2006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紧扣</a:t>
            </a:r>
            <a:r>
              <a:rPr sz="101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四要素</a:t>
            </a:r>
            <a:r>
              <a:rPr sz="755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 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，善用</a:t>
            </a:r>
            <a:r>
              <a:rPr sz="1010" b="1">
                <a:solidFill>
                  <a:srgbClr val="1F4E79"/>
                </a:solidFill>
                <a:latin typeface="微软雅黑"/>
                <a:ea typeface="微软雅黑"/>
                <a:cs typeface="微软雅黑"/>
              </a:rPr>
              <a:t>"三化"策略</a:t>
            </a:r>
            <a:r>
              <a:rPr sz="755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  </a:t>
            </a:r>
            <a:r>
              <a:rPr sz="1010">
                <a:solidFill>
                  <a:srgbClr val="3A3733"/>
                </a:solidFill>
                <a:latin typeface="微软雅黑"/>
                <a:ea typeface="微软雅黑"/>
                <a:cs typeface="微软雅黑"/>
              </a:rPr>
              <a:t>，修炼文风与素养</a:t>
            </a:r>
            <a:endParaRPr sz="1010">
              <a:solidFill>
                <a:srgbClr val="3A373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615522223-10"/>
          <p:cNvSpPr txBox="1"/>
          <p:nvPr/>
        </p:nvSpPr>
        <p:spPr>
          <a:xfrm>
            <a:off x="3286125" y="3657600"/>
            <a:ext cx="2686764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9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让</a:t>
            </a:r>
            <a:r>
              <a:rPr sz="1290" b="1" spc="56">
                <a:solidFill>
                  <a:srgbClr val="C0392B"/>
                </a:solidFill>
                <a:latin typeface="黑体"/>
                <a:ea typeface="黑体"/>
                <a:cs typeface="黑体"/>
              </a:rPr>
              <a:t>规范</a:t>
            </a:r>
            <a:r>
              <a:rPr sz="129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成为习惯，让</a:t>
            </a:r>
            <a:r>
              <a:rPr sz="1290" b="1" spc="56">
                <a:solidFill>
                  <a:srgbClr val="C0392B"/>
                </a:solidFill>
                <a:latin typeface="黑体"/>
                <a:ea typeface="黑体"/>
                <a:cs typeface="黑体"/>
              </a:rPr>
              <a:t>公文</a:t>
            </a:r>
            <a:r>
              <a:rPr sz="129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承载实效</a:t>
            </a:r>
            <a:endParaRPr sz="129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7" name="el-1791615522210-6"/>
          <p:cNvSpPr txBox="1"/>
          <p:nvPr/>
        </p:nvSpPr>
        <p:spPr>
          <a:xfrm>
            <a:off x="400050" y="4893469"/>
            <a:ext cx="183252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746B"/>
                </a:solidFill>
                <a:latin typeface="微软雅黑"/>
                <a:ea typeface="微软雅黑"/>
                <a:cs typeface="微软雅黑"/>
              </a:rPr>
              <a:t>机关事业单位公文写作 · 进阶培训</a:t>
            </a:r>
            <a:endParaRPr sz="780" spc="56">
              <a:solidFill>
                <a:srgbClr val="7A746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615522210-7"/>
          <p:cNvSpPr txBox="1"/>
          <p:nvPr/>
        </p:nvSpPr>
        <p:spPr>
          <a:xfrm>
            <a:off x="8423709" y="4904184"/>
            <a:ext cx="6142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b="1">
                <a:solidFill>
                  <a:srgbClr val="C0392B"/>
                </a:solidFill>
                <a:latin typeface="微软雅黑"/>
                <a:ea typeface="微软雅黑"/>
                <a:cs typeface="微软雅黑"/>
              </a:rPr>
              <a:t>20 / 21</a:t>
            </a:r>
            <a:endParaRPr sz="780" b="1">
              <a:solidFill>
                <a:srgbClr val="C039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615522256-2"/>
          <p:cNvSpPr/>
          <p:nvPr/>
        </p:nvSpPr>
        <p:spPr>
          <a:xfrm>
            <a:off x="0" y="0"/>
            <a:ext cx="792956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98000">
                <a:srgbClr val="D8D2C7">
                  <a:alpha val="0"/>
                </a:srgbClr>
              </a:gs>
              <a:gs pos="100000">
                <a:srgbClr val="D8D2C7">
                  <a:alpha val="2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3" name="el-1791615522259-5"/>
          <p:cNvCxnSpPr/>
          <p:nvPr/>
        </p:nvCxnSpPr>
        <p:spPr>
          <a:xfrm>
            <a:off x="789384" y="0"/>
            <a:ext cx="914" cy="5143500"/>
          </a:xfrm>
          <a:prstGeom prst="line">
            <a:avLst/>
          </a:prstGeom>
          <a:ln w="7144" cap="flat">
            <a:solidFill>
              <a:srgbClr val="D8D2C7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615522256-3"/>
          <p:cNvSpPr/>
          <p:nvPr/>
        </p:nvSpPr>
        <p:spPr>
          <a:xfrm>
            <a:off x="8351044" y="0"/>
            <a:ext cx="792956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98000">
                <a:srgbClr val="D8D2C7">
                  <a:alpha val="0"/>
                </a:srgbClr>
              </a:gs>
              <a:gs pos="100000">
                <a:srgbClr val="D8D2C7">
                  <a:alpha val="20000"/>
                </a:srgbClr>
              </a:gs>
            </a:gsLst>
            <a:lin ang="1080000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5" name="el-1791615522259-6"/>
          <p:cNvCxnSpPr/>
          <p:nvPr/>
        </p:nvCxnSpPr>
        <p:spPr>
          <a:xfrm>
            <a:off x="8354616" y="0"/>
            <a:ext cx="914" cy="5143500"/>
          </a:xfrm>
          <a:prstGeom prst="line">
            <a:avLst/>
          </a:prstGeom>
          <a:ln w="7144" cap="flat">
            <a:solidFill>
              <a:srgbClr val="D8D2C7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615522257-4"/>
          <p:cNvSpPr/>
          <p:nvPr/>
        </p:nvSpPr>
        <p:spPr>
          <a:xfrm>
            <a:off x="8472488" y="4600575"/>
            <a:ext cx="328613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0392B">
                <a:alpha val="25000"/>
              </a:srgbClr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7" name="el-1791615522254-1"/>
          <p:cNvCxnSpPr/>
          <p:nvPr/>
        </p:nvCxnSpPr>
        <p:spPr>
          <a:xfrm>
            <a:off x="571500" y="207169"/>
            <a:ext cx="8001000" cy="914"/>
          </a:xfrm>
          <a:prstGeom prst="line">
            <a:avLst/>
          </a:prstGeom>
          <a:ln w="14288" cap="flat">
            <a:solidFill>
              <a:srgbClr val="C0392B">
                <a:alpha val="90000"/>
              </a:srgbClr>
            </a:solidFill>
            <a:prstDash val="solid"/>
          </a:ln>
          <a:effectLst>
            <a:outerShdw dist="28575" dir="5400000" algn="ctr">
              <a:srgbClr val="1F4E79">
                <a:alpha val="10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615522262-8"/>
          <p:cNvSpPr/>
          <p:nvPr/>
        </p:nvSpPr>
        <p:spPr>
          <a:xfrm>
            <a:off x="1989423" y="1834493"/>
            <a:ext cx="5165043" cy="4685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9" name="el-1791615522263-11"/>
          <p:cNvCxnSpPr/>
          <p:nvPr/>
        </p:nvCxnSpPr>
        <p:spPr>
          <a:xfrm>
            <a:off x="7150894" y="1834493"/>
            <a:ext cx="914" cy="468585"/>
          </a:xfrm>
          <a:prstGeom prst="line">
            <a:avLst/>
          </a:prstGeom>
          <a:ln w="7144" cap="flat">
            <a:solidFill>
              <a:srgbClr val="D8D2C7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615522263-12"/>
          <p:cNvCxnSpPr/>
          <p:nvPr/>
        </p:nvCxnSpPr>
        <p:spPr>
          <a:xfrm>
            <a:off x="2010854" y="1834493"/>
            <a:ext cx="914" cy="468585"/>
          </a:xfrm>
          <a:prstGeom prst="line">
            <a:avLst/>
          </a:prstGeom>
          <a:ln w="42863" cap="flat">
            <a:solidFill>
              <a:srgbClr val="C0392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615522263-10"/>
          <p:cNvSpPr/>
          <p:nvPr/>
        </p:nvSpPr>
        <p:spPr>
          <a:xfrm>
            <a:off x="3907520" y="2788853"/>
            <a:ext cx="1328849" cy="37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EEAE2"/>
          </a:solidFill>
          <a:ln w="7144" algn="in">
            <a:solidFill>
              <a:srgbClr val="D8D2C7"/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615522261-7"/>
          <p:cNvSpPr txBox="1"/>
          <p:nvPr/>
        </p:nvSpPr>
        <p:spPr>
          <a:xfrm>
            <a:off x="2159444" y="1920218"/>
            <a:ext cx="4860719" cy="2971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113">
                <a:solidFill>
                  <a:srgbClr val="2B2B2B"/>
                </a:solidFill>
                <a:latin typeface="FangSong"/>
                <a:ea typeface="FangSong"/>
                <a:cs typeface="FangSong"/>
              </a:rPr>
              <a:t>把规范意识融入日常办文，让每一份公文经得起检验</a:t>
            </a:r>
            <a:endParaRPr sz="1460" spc="113">
              <a:solidFill>
                <a:srgbClr val="2B2B2B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13" name="el-1791615522262-9"/>
          <p:cNvSpPr txBox="1"/>
          <p:nvPr/>
        </p:nvSpPr>
        <p:spPr>
          <a:xfrm>
            <a:off x="4090400" y="2867434"/>
            <a:ext cx="963089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225">
                <a:solidFill>
                  <a:srgbClr val="4A4A4A"/>
                </a:solidFill>
                <a:latin typeface="FangSong"/>
                <a:ea typeface="FangSong"/>
                <a:cs typeface="FangSong"/>
              </a:rPr>
              <a:t>谢谢聆听</a:t>
            </a:r>
            <a:endParaRPr sz="1230" spc="225">
              <a:solidFill>
                <a:srgbClr val="4A4A4A"/>
              </a:solidFill>
              <a:latin typeface="FangSong"/>
              <a:ea typeface="FangSong"/>
              <a:cs typeface="FangSong"/>
            </a:endParaRPr>
          </a:p>
        </p:txBody>
      </p:sp>
      <p:sp>
        <p:nvSpPr>
          <p:cNvPr id="14" name="el-1791615522265-13"/>
          <p:cNvSpPr/>
          <p:nvPr/>
        </p:nvSpPr>
        <p:spPr>
          <a:xfrm>
            <a:off x="4293394" y="3510372"/>
            <a:ext cx="557213" cy="5572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21431" algn="in">
            <a:solidFill>
              <a:srgbClr val="C0392B"/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el-1791615522269-17"/>
          <p:cNvSpPr txBox="1"/>
          <p:nvPr/>
        </p:nvSpPr>
        <p:spPr>
          <a:xfrm>
            <a:off x="4442073" y="3531803"/>
            <a:ext cx="274141" cy="594360"/>
          </a:xfrm>
          <a:prstGeom prst="rect">
            <a:avLst/>
          </a:prstGeom>
          <a:noFill/>
          <a:ln>
            <a:noFill/>
          </a:ln>
        </p:spPr>
        <p:txBody>
          <a:bodyPr vert="eaVert" lIns="0" tIns="0" rIns="0" bIns="0"/>
          <a:lstStyle/>
          <a:p>
            <a:pPr algn="ctr">
              <a:lnSpc>
                <a:spcPts val="1080"/>
              </a:lnSpc>
            </a:pPr>
            <a:r>
              <a:rPr sz="900" b="1" spc="225">
                <a:solidFill>
                  <a:srgbClr val="C0392B"/>
                </a:solidFill>
                <a:latin typeface="黑体"/>
                <a:ea typeface="黑体"/>
                <a:cs typeface="黑体"/>
              </a:rPr>
              <a:t>以文辅政</a:t>
            </a:r>
            <a:endParaRPr sz="900" b="1" spc="225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  <p:cxnSp>
        <p:nvCxnSpPr>
          <p:cNvPr id="16" name="el-1791615522268-16"/>
          <p:cNvCxnSpPr/>
          <p:nvPr/>
        </p:nvCxnSpPr>
        <p:spPr>
          <a:xfrm>
            <a:off x="4407694" y="1595177"/>
            <a:ext cx="2214563" cy="914"/>
          </a:xfrm>
          <a:prstGeom prst="line">
            <a:avLst/>
          </a:prstGeom>
          <a:ln w="21431" cap="flat">
            <a:solidFill>
              <a:srgbClr val="C0392B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615522267-14"/>
          <p:cNvSpPr txBox="1"/>
          <p:nvPr/>
        </p:nvSpPr>
        <p:spPr>
          <a:xfrm>
            <a:off x="2241709" y="1075916"/>
            <a:ext cx="2331720" cy="5299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150" b="1" spc="338">
                <a:solidFill>
                  <a:srgbClr val="1F4E79"/>
                </a:solidFill>
                <a:latin typeface="黑体"/>
                <a:ea typeface="黑体"/>
                <a:cs typeface="黑体"/>
              </a:rPr>
              <a:t>以文辅政</a:t>
            </a:r>
            <a:endParaRPr sz="3150" b="1" spc="338">
              <a:solidFill>
                <a:srgbClr val="1F4E79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8" name="el-1791615522267-15"/>
          <p:cNvSpPr txBox="1"/>
          <p:nvPr/>
        </p:nvSpPr>
        <p:spPr>
          <a:xfrm>
            <a:off x="3999643" y="1075916"/>
            <a:ext cx="3030664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150" b="1" spc="338">
                <a:solidFill>
                  <a:srgbClr val="C0392B"/>
                </a:solidFill>
                <a:latin typeface="黑体"/>
                <a:ea typeface="黑体"/>
                <a:cs typeface="黑体"/>
              </a:rPr>
              <a:t>·提笔能写</a:t>
            </a:r>
            <a:endParaRPr sz="3150" b="1" spc="338">
              <a:solidFill>
                <a:srgbClr val="C0392B"/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3786</Words>
  <Application>WPS 演示</Application>
  <PresentationFormat/>
  <Paragraphs>726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6" baseType="lpstr">
      <vt:lpstr>Arial</vt:lpstr>
      <vt:lpstr>宋体</vt:lpstr>
      <vt:lpstr>Wingdings</vt:lpstr>
      <vt:lpstr>黑体</vt:lpstr>
      <vt:lpstr>方正黑体_GBK</vt:lpstr>
      <vt:lpstr>FangSong</vt:lpstr>
      <vt:lpstr>微软雅黑</vt:lpstr>
      <vt:lpstr>Times New Roman</vt:lpstr>
      <vt:lpstr>方正仿宋_GBK</vt:lpstr>
      <vt:lpstr>微软雅黑</vt:lpstr>
      <vt:lpstr>宋体</vt:lpstr>
      <vt:lpstr>Arial Unicode MS</vt:lpstr>
      <vt:lpstr>Calibri</vt:lpstr>
      <vt:lpstr>方正书宋_GBK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志存高远</cp:lastModifiedBy>
  <cp:revision>1</cp:revision>
  <dcterms:created xsi:type="dcterms:W3CDTF">2026-10-10T07:00:29Z</dcterms:created>
  <dcterms:modified xsi:type="dcterms:W3CDTF">2026-10-10T07:00:29Z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36B482025597BF0F8DE2C96A0A07B349_43</vt:lpwstr>
  </property>
  <property fmtid="{D5CDD505-2E9C-101B-9397-08002B2CF9AE}" pid="3" name="KSOProductBuildVer">
    <vt:lpwstr>2052-12.1.2.26885</vt:lpwstr>
  </property>
</Properties>
</file>