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2D5ABB26-0587-4C30-8999-92F81FD0307C}"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2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7BD3"/>
            </a:gs>
            <a:gs pos="100000">
              <a:srgbClr val="03437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878612054-4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gradFill>
            <a:gsLst>
              <a:gs pos="0">
                <a:srgbClr val="007BD3"/>
              </a:gs>
              <a:gs pos="100000">
                <a:srgbClr val="034373"/>
              </a:gs>
            </a:gsLst>
            <a:lin ang="5400000" scaled="0"/>
          </a:gradFill>
          <a:ln>
            <a:noFill/>
          </a:ln>
        </p:spPr>
      </p:pic>
      <p:sp>
        <p:nvSpPr>
          <p:cNvPr id="3" name="el-1791878611445-4"/>
          <p:cNvSpPr/>
          <p:nvPr/>
        </p:nvSpPr>
        <p:spPr>
          <a:xfrm>
            <a:off x="342900" y="285750"/>
            <a:ext cx="7144" cy="4572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20000">
                <a:srgbClr val="C9A15A">
                  <a:alpha val="50000"/>
                </a:srgbClr>
              </a:gs>
              <a:gs pos="80000">
                <a:srgbClr val="C9A15A">
                  <a:alpha val="70000"/>
                </a:srgbClr>
              </a:gs>
              <a:gs pos="100000">
                <a:srgbClr val="C9A15A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878611446-5"/>
          <p:cNvSpPr/>
          <p:nvPr/>
        </p:nvSpPr>
        <p:spPr>
          <a:xfrm>
            <a:off x="8793956" y="285750"/>
            <a:ext cx="7144" cy="4572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20000">
                <a:srgbClr val="C9A15A">
                  <a:alpha val="40000"/>
                </a:srgbClr>
              </a:gs>
              <a:gs pos="80000">
                <a:srgbClr val="C9A15A">
                  <a:alpha val="60000"/>
                </a:srgbClr>
              </a:gs>
              <a:gs pos="100000">
                <a:srgbClr val="C9A15A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5" name="el-1791878611453-9"/>
          <p:cNvSpPr/>
          <p:nvPr/>
        </p:nvSpPr>
        <p:spPr>
          <a:xfrm>
            <a:off x="3286125" y="1285875"/>
            <a:ext cx="2571750" cy="257175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C9A15A">
                <a:alpha val="1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6" name="el-1791878611462-16"/>
          <p:cNvSpPr/>
          <p:nvPr/>
        </p:nvSpPr>
        <p:spPr>
          <a:xfrm>
            <a:off x="3443288" y="1443038"/>
            <a:ext cx="2243138" cy="2243138"/>
          </a:xfrm>
          <a:prstGeom prst="ellipse">
            <a:avLst/>
          </a:prstGeom>
          <a:noFill/>
          <a:ln w="7144" algn="in">
            <a:solidFill>
              <a:srgbClr val="C9A15A">
                <a:alpha val="15000"/>
              </a:srgbClr>
            </a:solidFill>
            <a:prstDash val="sysDash"/>
          </a:ln>
        </p:spPr>
        <p:txBody>
          <a:bodyPr/>
          <a:lstStyle/>
          <a:p/>
        </p:txBody>
      </p:sp>
      <p:sp>
        <p:nvSpPr>
          <p:cNvPr id="7" name="el-1791878611447-6"/>
          <p:cNvSpPr/>
          <p:nvPr/>
        </p:nvSpPr>
        <p:spPr>
          <a:xfrm>
            <a:off x="2786063" y="0"/>
            <a:ext cx="357187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FD700">
                  <a:alpha val="15000"/>
                </a:srgbClr>
              </a:gs>
              <a:gs pos="70000">
                <a:srgbClr val="FFD7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8" name="el-1791878611449-7"/>
          <p:cNvSpPr/>
          <p:nvPr/>
        </p:nvSpPr>
        <p:spPr>
          <a:xfrm rot="2700000">
            <a:off x="8001000" y="4214813"/>
            <a:ext cx="642938" cy="642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A15A">
                <a:alpha val="25000"/>
              </a:srgbClr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9" name="el-1791878611460-12"/>
          <p:cNvCxnSpPr/>
          <p:nvPr/>
        </p:nvCxnSpPr>
        <p:spPr>
          <a:xfrm>
            <a:off x="8093869" y="4311253"/>
            <a:ext cx="457200" cy="914"/>
          </a:xfrm>
          <a:prstGeom prst="line">
            <a:avLst/>
          </a:prstGeom>
          <a:ln w="7144" cap="flat">
            <a:solidFill>
              <a:srgbClr val="C9A1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878611460-13"/>
          <p:cNvCxnSpPr/>
          <p:nvPr/>
        </p:nvCxnSpPr>
        <p:spPr>
          <a:xfrm>
            <a:off x="8547497" y="4307681"/>
            <a:ext cx="914" cy="457200"/>
          </a:xfrm>
          <a:prstGeom prst="line">
            <a:avLst/>
          </a:prstGeom>
          <a:ln w="7144" cap="flat">
            <a:solidFill>
              <a:srgbClr val="C9A1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el-1791878611460-14"/>
          <p:cNvCxnSpPr/>
          <p:nvPr/>
        </p:nvCxnSpPr>
        <p:spPr>
          <a:xfrm>
            <a:off x="8093869" y="4761309"/>
            <a:ext cx="457200" cy="914"/>
          </a:xfrm>
          <a:prstGeom prst="line">
            <a:avLst/>
          </a:prstGeom>
          <a:ln w="7144" cap="flat">
            <a:solidFill>
              <a:srgbClr val="C9A1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91878611460-15"/>
          <p:cNvCxnSpPr/>
          <p:nvPr/>
        </p:nvCxnSpPr>
        <p:spPr>
          <a:xfrm>
            <a:off x="8097441" y="4307681"/>
            <a:ext cx="914" cy="457200"/>
          </a:xfrm>
          <a:prstGeom prst="line">
            <a:avLst/>
          </a:prstGeom>
          <a:ln w="7144" cap="flat">
            <a:solidFill>
              <a:srgbClr val="C9A1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878611450-8"/>
          <p:cNvSpPr/>
          <p:nvPr/>
        </p:nvSpPr>
        <p:spPr>
          <a:xfrm rot="2700000">
            <a:off x="571500" y="357188"/>
            <a:ext cx="500063" cy="5000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A15A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8611478-24"/>
          <p:cNvSpPr/>
          <p:nvPr/>
        </p:nvSpPr>
        <p:spPr>
          <a:xfrm>
            <a:off x="0" y="0"/>
            <a:ext cx="9144000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30000">
                <a:srgbClr val="C9A15A">
                  <a:alpha val="85000"/>
                </a:srgbClr>
              </a:gs>
              <a:gs pos="70000">
                <a:srgbClr val="C9A15A">
                  <a:alpha val="85000"/>
                </a:srgbClr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5" name="el-1791878611478-25"/>
          <p:cNvSpPr/>
          <p:nvPr/>
        </p:nvSpPr>
        <p:spPr>
          <a:xfrm>
            <a:off x="0" y="5072063"/>
            <a:ext cx="9144000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5000">
                <a:srgbClr val="C9A15A">
                  <a:alpha val="0"/>
                </a:srgbClr>
              </a:gs>
              <a:gs pos="20000">
                <a:srgbClr val="C9A15A"/>
              </a:gs>
              <a:gs pos="50000">
                <a:srgbClr val="E3C17C"/>
              </a:gs>
              <a:gs pos="80000">
                <a:srgbClr val="C9A15A"/>
              </a:gs>
              <a:gs pos="95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878611469-18"/>
          <p:cNvSpPr/>
          <p:nvPr/>
        </p:nvSpPr>
        <p:spPr>
          <a:xfrm>
            <a:off x="4100401" y="103305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61000" y="39000"/>
                </a:lnTo>
                <a:lnTo>
                  <a:pt x="100000" y="50000"/>
                </a:lnTo>
                <a:lnTo>
                  <a:pt x="61000" y="61000"/>
                </a:lnTo>
                <a:lnTo>
                  <a:pt x="50000" y="100000"/>
                </a:lnTo>
                <a:lnTo>
                  <a:pt x="39000" y="61000"/>
                </a:lnTo>
                <a:lnTo>
                  <a:pt x="0" y="50000"/>
                </a:lnTo>
                <a:lnTo>
                  <a:pt x="39000" y="39000"/>
                </a:lnTo>
                <a:close/>
              </a:path>
            </a:pathLst>
          </a:custGeom>
          <a:solidFill>
            <a:srgbClr val="C9A15A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1470-19"/>
          <p:cNvSpPr/>
          <p:nvPr/>
        </p:nvSpPr>
        <p:spPr>
          <a:xfrm>
            <a:off x="4357576" y="1093775"/>
            <a:ext cx="4286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50000">
                <a:srgbClr val="C9A15A">
                  <a:alpha val="90000"/>
                </a:srgbClr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8" name="el-1791878611471-20"/>
          <p:cNvSpPr/>
          <p:nvPr/>
        </p:nvSpPr>
        <p:spPr>
          <a:xfrm>
            <a:off x="4914788" y="103305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61000" y="39000"/>
                </a:lnTo>
                <a:lnTo>
                  <a:pt x="100000" y="50000"/>
                </a:lnTo>
                <a:lnTo>
                  <a:pt x="61000" y="61000"/>
                </a:lnTo>
                <a:lnTo>
                  <a:pt x="50000" y="100000"/>
                </a:lnTo>
                <a:lnTo>
                  <a:pt x="39000" y="61000"/>
                </a:lnTo>
                <a:lnTo>
                  <a:pt x="0" y="50000"/>
                </a:lnTo>
                <a:lnTo>
                  <a:pt x="39000" y="39000"/>
                </a:lnTo>
                <a:close/>
              </a:path>
            </a:pathLst>
          </a:custGeom>
          <a:solidFill>
            <a:srgbClr val="C9A15A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1472-21"/>
          <p:cNvSpPr/>
          <p:nvPr/>
        </p:nvSpPr>
        <p:spPr>
          <a:xfrm>
            <a:off x="3171713" y="2703128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50000">
                <a:srgbClr val="C9A15A"/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0" name="el-1791878611473-22"/>
          <p:cNvSpPr/>
          <p:nvPr/>
        </p:nvSpPr>
        <p:spPr>
          <a:xfrm rot="2700000">
            <a:off x="4543313" y="2681697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1473-23"/>
          <p:cNvSpPr/>
          <p:nvPr/>
        </p:nvSpPr>
        <p:spPr>
          <a:xfrm>
            <a:off x="4686188" y="2703128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50000">
                <a:srgbClr val="C9A15A"/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3" name="el-1791878611457-10"/>
          <p:cNvSpPr txBox="1"/>
          <p:nvPr/>
        </p:nvSpPr>
        <p:spPr>
          <a:xfrm>
            <a:off x="3745111" y="3949712"/>
            <a:ext cx="168124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9A15A"/>
                </a:solidFill>
                <a:latin typeface="微软雅黑"/>
                <a:ea typeface="微软雅黑"/>
                <a:cs typeface="微软雅黑"/>
              </a:rPr>
              <a:t>✦</a:t>
            </a:r>
            <a:endParaRPr sz="780" spc="113">
              <a:solidFill>
                <a:srgbClr val="C9A1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78611458-11"/>
          <p:cNvSpPr txBox="1"/>
          <p:nvPr/>
        </p:nvSpPr>
        <p:spPr>
          <a:xfrm>
            <a:off x="3787973" y="3949712"/>
            <a:ext cx="168124" cy="16430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113">
                <a:solidFill>
                  <a:srgbClr val="C9A15A"/>
                </a:solidFill>
                <a:latin typeface="微软雅黑"/>
                <a:ea typeface="微软雅黑"/>
                <a:cs typeface="微软雅黑"/>
              </a:rPr>
              <a:t>✦</a:t>
            </a:r>
            <a:endParaRPr sz="780" spc="113">
              <a:solidFill>
                <a:srgbClr val="C9A1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8611432-1"/>
          <p:cNvSpPr txBox="1"/>
          <p:nvPr/>
        </p:nvSpPr>
        <p:spPr>
          <a:xfrm>
            <a:off x="2788808" y="1361666"/>
            <a:ext cx="3566272" cy="1062856"/>
          </a:xfrm>
          <a:prstGeom prst="rect">
            <a:avLst/>
          </a:prstGeom>
          <a:noFill/>
          <a:ln>
            <a:noFill/>
          </a:ln>
          <a:effectLst>
            <a:outerShdw blurRad="57150" dist="14288" dir="5400000" algn="ctr">
              <a:srgbClr val="000000">
                <a:alpha val="3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175"/>
              </a:lnSpc>
            </a:pPr>
            <a:r>
              <a:rPr sz="348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以学促干强本领</a:t>
            </a:r>
            <a:endParaRPr sz="348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4175"/>
              </a:lnSpc>
            </a:pPr>
            <a:r>
              <a:rPr sz="348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规范办文提质效</a:t>
            </a:r>
            <a:endParaRPr sz="348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878611467-17"/>
          <p:cNvSpPr txBox="1"/>
          <p:nvPr/>
        </p:nvSpPr>
        <p:spPr>
          <a:xfrm>
            <a:off x="3910377" y="3903278"/>
            <a:ext cx="1323022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lang="zh-CN" altLang="" sz="1010" spc="113">
                <a:solidFill>
                  <a:srgbClr val="E8D9B5"/>
                </a:solidFill>
                <a:latin typeface="微软雅黑"/>
                <a:ea typeface="微软雅黑"/>
                <a:cs typeface="微软雅黑"/>
              </a:rPr>
              <a:t>公文</a:t>
            </a:r>
            <a:r>
              <a:rPr sz="1010" spc="113">
                <a:solidFill>
                  <a:srgbClr val="E8D9B5"/>
                </a:solidFill>
                <a:latin typeface="微软雅黑"/>
                <a:ea typeface="微软雅黑"/>
                <a:cs typeface="微软雅黑"/>
              </a:rPr>
              <a:t>业务专题培训</a:t>
            </a:r>
            <a:endParaRPr sz="1010" spc="113">
              <a:solidFill>
                <a:srgbClr val="E8D9B5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78611842-12"/>
          <p:cNvCxnSpPr/>
          <p:nvPr/>
        </p:nvCxnSpPr>
        <p:spPr>
          <a:xfrm>
            <a:off x="4143375" y="1528763"/>
            <a:ext cx="857250" cy="914"/>
          </a:xfrm>
          <a:prstGeom prst="line">
            <a:avLst/>
          </a:prstGeom>
          <a:ln w="21431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878611844-14"/>
          <p:cNvCxnSpPr/>
          <p:nvPr/>
        </p:nvCxnSpPr>
        <p:spPr>
          <a:xfrm>
            <a:off x="571500" y="2286000"/>
            <a:ext cx="8001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878611856-33"/>
          <p:cNvSpPr/>
          <p:nvPr/>
        </p:nvSpPr>
        <p:spPr>
          <a:xfrm>
            <a:off x="800100" y="1995249"/>
            <a:ext cx="42863" cy="42863"/>
          </a:xfrm>
          <a:prstGeom prst="ellipse">
            <a:avLst/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78611857-34"/>
          <p:cNvCxnSpPr/>
          <p:nvPr/>
        </p:nvCxnSpPr>
        <p:spPr>
          <a:xfrm>
            <a:off x="7153126" y="1946672"/>
            <a:ext cx="914" cy="185738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91878611845-15"/>
          <p:cNvCxnSpPr/>
          <p:nvPr/>
        </p:nvCxnSpPr>
        <p:spPr>
          <a:xfrm>
            <a:off x="571500" y="2778919"/>
            <a:ext cx="8001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878611858-35"/>
          <p:cNvSpPr/>
          <p:nvPr/>
        </p:nvSpPr>
        <p:spPr>
          <a:xfrm>
            <a:off x="800100" y="2488168"/>
            <a:ext cx="42863" cy="42863"/>
          </a:xfrm>
          <a:prstGeom prst="ellipse">
            <a:avLst/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878611859-36"/>
          <p:cNvCxnSpPr/>
          <p:nvPr/>
        </p:nvCxnSpPr>
        <p:spPr>
          <a:xfrm>
            <a:off x="6705414" y="2439591"/>
            <a:ext cx="914" cy="185738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878611845-16"/>
          <p:cNvCxnSpPr/>
          <p:nvPr/>
        </p:nvCxnSpPr>
        <p:spPr>
          <a:xfrm>
            <a:off x="571500" y="3271838"/>
            <a:ext cx="8001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878611860-37"/>
          <p:cNvSpPr/>
          <p:nvPr/>
        </p:nvSpPr>
        <p:spPr>
          <a:xfrm>
            <a:off x="800100" y="2981087"/>
            <a:ext cx="42863" cy="42863"/>
          </a:xfrm>
          <a:prstGeom prst="ellipse">
            <a:avLst/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1" name="el-1791878611860-38"/>
          <p:cNvCxnSpPr/>
          <p:nvPr/>
        </p:nvCxnSpPr>
        <p:spPr>
          <a:xfrm>
            <a:off x="6481614" y="2932509"/>
            <a:ext cx="914" cy="185738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91878611846-17"/>
          <p:cNvCxnSpPr/>
          <p:nvPr/>
        </p:nvCxnSpPr>
        <p:spPr>
          <a:xfrm>
            <a:off x="571500" y="3764756"/>
            <a:ext cx="8001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878611861-39"/>
          <p:cNvSpPr/>
          <p:nvPr/>
        </p:nvSpPr>
        <p:spPr>
          <a:xfrm>
            <a:off x="800100" y="3474006"/>
            <a:ext cx="42863" cy="42863"/>
          </a:xfrm>
          <a:prstGeom prst="ellipse">
            <a:avLst/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4" name="el-1791878611862-40"/>
          <p:cNvCxnSpPr/>
          <p:nvPr/>
        </p:nvCxnSpPr>
        <p:spPr>
          <a:xfrm>
            <a:off x="7047198" y="3425428"/>
            <a:ext cx="914" cy="185738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el-1791878611863-41"/>
          <p:cNvSpPr/>
          <p:nvPr/>
        </p:nvSpPr>
        <p:spPr>
          <a:xfrm>
            <a:off x="800100" y="3966924"/>
            <a:ext cx="42863" cy="42863"/>
          </a:xfrm>
          <a:prstGeom prst="ellipse">
            <a:avLst/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878611864-42"/>
          <p:cNvCxnSpPr/>
          <p:nvPr/>
        </p:nvCxnSpPr>
        <p:spPr>
          <a:xfrm>
            <a:off x="6681639" y="3918347"/>
            <a:ext cx="914" cy="185738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el-1791878611823-3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el-1791878611826-4"/>
          <p:cNvCxnSpPr/>
          <p:nvPr/>
        </p:nvCxnSpPr>
        <p:spPr>
          <a:xfrm>
            <a:off x="1189434" y="4918472"/>
            <a:ext cx="914" cy="114300"/>
          </a:xfrm>
          <a:prstGeom prst="line">
            <a:avLst/>
          </a:prstGeom>
          <a:ln w="9525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78611843-13"/>
          <p:cNvSpPr txBox="1"/>
          <p:nvPr/>
        </p:nvSpPr>
        <p:spPr>
          <a:xfrm>
            <a:off x="3629025" y="1060847"/>
            <a:ext cx="1885950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250" b="1" spc="675">
                <a:solidFill>
                  <a:srgbClr val="B0121B"/>
                </a:solidFill>
                <a:latin typeface="黑体"/>
                <a:ea typeface="黑体"/>
                <a:cs typeface="黑体"/>
              </a:rPr>
              <a:t>课程目录</a:t>
            </a:r>
            <a:endParaRPr sz="2250" b="1" spc="675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878611849-18"/>
          <p:cNvSpPr txBox="1"/>
          <p:nvPr/>
        </p:nvSpPr>
        <p:spPr>
          <a:xfrm>
            <a:off x="714375" y="1896666"/>
            <a:ext cx="114014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B0121B"/>
                </a:solidFill>
                <a:latin typeface="黑体"/>
                <a:ea typeface="黑体"/>
                <a:cs typeface="黑体"/>
              </a:rPr>
              <a:t>第一章</a:t>
            </a:r>
            <a:endParaRPr sz="1570" b="1" spc="113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878611850-19"/>
          <p:cNvSpPr txBox="1"/>
          <p:nvPr/>
        </p:nvSpPr>
        <p:spPr>
          <a:xfrm>
            <a:off x="1714500" y="1914525"/>
            <a:ext cx="5437197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公文规范：为什么重要</a:t>
            </a:r>
            <a:endParaRPr sz="135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2" name="el-1791878611851-20"/>
          <p:cNvSpPr txBox="1"/>
          <p:nvPr/>
        </p:nvSpPr>
        <p:spPr>
          <a:xfrm>
            <a:off x="6975104" y="1982391"/>
            <a:ext cx="1454521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900" spc="28">
                <a:solidFill>
                  <a:srgbClr val="7A6A5A"/>
                </a:solidFill>
                <a:latin typeface="微软雅黑"/>
                <a:ea typeface="微软雅黑"/>
                <a:cs typeface="微软雅黑"/>
              </a:rPr>
              <a:t>定位 · 原则 · 工作根基</a:t>
            </a:r>
            <a:endParaRPr sz="900" spc="28">
              <a:solidFill>
                <a:srgbClr val="7A6A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78611851-21"/>
          <p:cNvSpPr txBox="1"/>
          <p:nvPr/>
        </p:nvSpPr>
        <p:spPr>
          <a:xfrm>
            <a:off x="714375" y="2389584"/>
            <a:ext cx="114014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B0121B"/>
                </a:solidFill>
                <a:latin typeface="黑体"/>
                <a:ea typeface="黑体"/>
                <a:cs typeface="黑体"/>
              </a:rPr>
              <a:t>第二章</a:t>
            </a:r>
            <a:endParaRPr sz="1570" b="1" spc="113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878611851-22"/>
          <p:cNvSpPr txBox="1"/>
          <p:nvPr/>
        </p:nvSpPr>
        <p:spPr>
          <a:xfrm>
            <a:off x="1714500" y="2407444"/>
            <a:ext cx="498948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五大突出问题剖析</a:t>
            </a:r>
            <a:endParaRPr sz="135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878611852-23"/>
          <p:cNvSpPr txBox="1"/>
          <p:nvPr/>
        </p:nvSpPr>
        <p:spPr>
          <a:xfrm>
            <a:off x="6307936" y="2475309"/>
            <a:ext cx="2121689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900" spc="28">
                <a:solidFill>
                  <a:srgbClr val="7A6A5A"/>
                </a:solidFill>
                <a:latin typeface="微软雅黑"/>
                <a:ea typeface="微软雅黑"/>
                <a:cs typeface="微软雅黑"/>
              </a:rPr>
              <a:t>格式 · 要素 · 排版 · 行文 · 文风</a:t>
            </a:r>
            <a:endParaRPr sz="900" spc="28">
              <a:solidFill>
                <a:srgbClr val="7A6A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8611852-24"/>
          <p:cNvSpPr txBox="1"/>
          <p:nvPr/>
        </p:nvSpPr>
        <p:spPr>
          <a:xfrm>
            <a:off x="714375" y="2882503"/>
            <a:ext cx="114014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B0121B"/>
                </a:solidFill>
                <a:latin typeface="黑体"/>
                <a:ea typeface="黑体"/>
                <a:cs typeface="黑体"/>
              </a:rPr>
              <a:t>第三章</a:t>
            </a:r>
            <a:endParaRPr sz="1570" b="1" spc="113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878611853-25"/>
          <p:cNvSpPr txBox="1"/>
          <p:nvPr/>
        </p:nvSpPr>
        <p:spPr>
          <a:xfrm>
            <a:off x="1714500" y="2900363"/>
            <a:ext cx="476568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常用公文文种撰写要点</a:t>
            </a:r>
            <a:endParaRPr sz="135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878611853-26"/>
          <p:cNvSpPr txBox="1"/>
          <p:nvPr/>
        </p:nvSpPr>
        <p:spPr>
          <a:xfrm>
            <a:off x="5974407" y="2968228"/>
            <a:ext cx="2455218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900" spc="28">
                <a:solidFill>
                  <a:srgbClr val="7A6A5A"/>
                </a:solidFill>
                <a:latin typeface="微软雅黑"/>
                <a:ea typeface="微软雅黑"/>
                <a:cs typeface="微软雅黑"/>
              </a:rPr>
              <a:t>请示 · 报告 · 通知 · 通报 · 函 · 纪要</a:t>
            </a:r>
            <a:endParaRPr sz="900" spc="28">
              <a:solidFill>
                <a:srgbClr val="7A6A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8611853-27"/>
          <p:cNvSpPr txBox="1"/>
          <p:nvPr/>
        </p:nvSpPr>
        <p:spPr>
          <a:xfrm>
            <a:off x="714375" y="3375422"/>
            <a:ext cx="114014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B0121B"/>
                </a:solidFill>
                <a:latin typeface="黑体"/>
                <a:ea typeface="黑体"/>
                <a:cs typeface="黑体"/>
              </a:rPr>
              <a:t>第四章</a:t>
            </a:r>
            <a:endParaRPr sz="1570" b="1" spc="113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878611854-28"/>
          <p:cNvSpPr txBox="1"/>
          <p:nvPr/>
        </p:nvSpPr>
        <p:spPr>
          <a:xfrm>
            <a:off x="1714500" y="3393281"/>
            <a:ext cx="5331269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排版规范与行文流程</a:t>
            </a:r>
            <a:endParaRPr sz="135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1" name="el-1791878611854-29"/>
          <p:cNvSpPr txBox="1"/>
          <p:nvPr/>
        </p:nvSpPr>
        <p:spPr>
          <a:xfrm>
            <a:off x="6759448" y="3461147"/>
            <a:ext cx="1670177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900" spc="28">
                <a:solidFill>
                  <a:srgbClr val="7A6A5A"/>
                </a:solidFill>
                <a:latin typeface="微软雅黑"/>
                <a:ea typeface="微软雅黑"/>
                <a:cs typeface="微软雅黑"/>
              </a:rPr>
              <a:t>发文 · 收文 · 归档 · 报送</a:t>
            </a:r>
            <a:endParaRPr sz="900" spc="28">
              <a:solidFill>
                <a:srgbClr val="7A6A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8611855-30"/>
          <p:cNvSpPr txBox="1"/>
          <p:nvPr/>
        </p:nvSpPr>
        <p:spPr>
          <a:xfrm>
            <a:off x="714375" y="3868341"/>
            <a:ext cx="1140142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113">
                <a:solidFill>
                  <a:srgbClr val="B0121B"/>
                </a:solidFill>
                <a:latin typeface="黑体"/>
                <a:ea typeface="黑体"/>
                <a:cs typeface="黑体"/>
              </a:rPr>
              <a:t>第五章</a:t>
            </a:r>
            <a:endParaRPr sz="1570" b="1" spc="113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3" name="el-1791878611855-31"/>
          <p:cNvSpPr txBox="1"/>
          <p:nvPr/>
        </p:nvSpPr>
        <p:spPr>
          <a:xfrm>
            <a:off x="1714500" y="3886200"/>
            <a:ext cx="4965710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纠错示范、答疑解惑与提升总结</a:t>
            </a:r>
            <a:endParaRPr sz="135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878611855-32"/>
          <p:cNvSpPr txBox="1"/>
          <p:nvPr/>
        </p:nvSpPr>
        <p:spPr>
          <a:xfrm>
            <a:off x="6503616" y="3954066"/>
            <a:ext cx="1926009" cy="1214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900" spc="28">
                <a:solidFill>
                  <a:srgbClr val="7A6A5A"/>
                </a:solidFill>
                <a:latin typeface="微软雅黑"/>
                <a:ea typeface="微软雅黑"/>
                <a:cs typeface="微软雅黑"/>
              </a:rPr>
              <a:t>实操纠错 · 互动答疑 · 固化成果</a:t>
            </a:r>
            <a:endParaRPr sz="900" spc="28">
              <a:solidFill>
                <a:srgbClr val="7A6A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78611828-6"/>
          <p:cNvSpPr txBox="1"/>
          <p:nvPr/>
        </p:nvSpPr>
        <p:spPr>
          <a:xfrm>
            <a:off x="400050" y="4893469"/>
            <a:ext cx="712946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A7A6A"/>
                </a:solidFill>
                <a:latin typeface="微软雅黑"/>
                <a:ea typeface="微软雅黑"/>
                <a:cs typeface="微软雅黑"/>
              </a:rPr>
              <a:t>市委办收发室</a:t>
            </a:r>
            <a:endParaRPr sz="780" spc="56">
              <a:solidFill>
                <a:srgbClr val="8A7A6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78611828-7"/>
          <p:cNvSpPr txBox="1"/>
          <p:nvPr/>
        </p:nvSpPr>
        <p:spPr>
          <a:xfrm>
            <a:off x="1335881" y="4893469"/>
            <a:ext cx="1771020" cy="1643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以学促干强本领 · 规范办文提质效</a:t>
            </a:r>
            <a:endParaRPr sz="780" spc="56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78611829-8"/>
          <p:cNvSpPr txBox="1"/>
          <p:nvPr/>
        </p:nvSpPr>
        <p:spPr>
          <a:xfrm>
            <a:off x="8632664" y="4918472"/>
            <a:ext cx="245303" cy="1143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A7A6A"/>
                </a:solidFill>
                <a:latin typeface="微软雅黑"/>
                <a:ea typeface="微软雅黑"/>
                <a:cs typeface="微软雅黑"/>
              </a:rPr>
              <a:t>02</a:t>
            </a:r>
            <a:endParaRPr sz="780">
              <a:solidFill>
                <a:srgbClr val="8A7A6A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8" name="el-1791878611821-1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91878611822-2"/>
          <p:cNvSpPr/>
          <p:nvPr/>
        </p:nvSpPr>
        <p:spPr>
          <a:xfrm>
            <a:off x="400050" y="514350"/>
            <a:ext cx="83439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878612969-44"/>
          <p:cNvSpPr/>
          <p:nvPr/>
        </p:nvSpPr>
        <p:spPr>
          <a:xfrm>
            <a:off x="8599289" y="183991"/>
            <a:ext cx="144661" cy="11064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3933" y="96667"/>
                </a:moveTo>
                <a:lnTo>
                  <a:pt x="43933" y="96667"/>
                </a:lnTo>
                <a:cubicBezTo>
                  <a:pt x="44867" y="96944"/>
                  <a:pt x="45756" y="96722"/>
                  <a:pt x="46600" y="96000"/>
                </a:cubicBezTo>
                <a:lnTo>
                  <a:pt x="46600" y="96000"/>
                </a:lnTo>
                <a:lnTo>
                  <a:pt x="46600" y="96000"/>
                </a:lnTo>
                <a:cubicBezTo>
                  <a:pt x="47400" y="95444"/>
                  <a:pt x="47800" y="94500"/>
                  <a:pt x="47800" y="93167"/>
                </a:cubicBezTo>
                <a:lnTo>
                  <a:pt x="47800" y="93167"/>
                </a:lnTo>
                <a:lnTo>
                  <a:pt x="47800" y="10333"/>
                </a:lnTo>
                <a:cubicBezTo>
                  <a:pt x="47800" y="9278"/>
                  <a:pt x="47511" y="8472"/>
                  <a:pt x="46933" y="7917"/>
                </a:cubicBezTo>
                <a:lnTo>
                  <a:pt x="46933" y="7917"/>
                </a:lnTo>
                <a:cubicBezTo>
                  <a:pt x="45156" y="6028"/>
                  <a:pt x="42400" y="4278"/>
                  <a:pt x="38667" y="2667"/>
                </a:cubicBezTo>
                <a:lnTo>
                  <a:pt x="38667" y="2667"/>
                </a:lnTo>
                <a:cubicBezTo>
                  <a:pt x="34933" y="1056"/>
                  <a:pt x="30489" y="167"/>
                  <a:pt x="25333" y="0"/>
                </a:cubicBezTo>
                <a:lnTo>
                  <a:pt x="25333" y="0"/>
                </a:lnTo>
                <a:cubicBezTo>
                  <a:pt x="20844" y="0"/>
                  <a:pt x="16667" y="583"/>
                  <a:pt x="12800" y="1750"/>
                </a:cubicBezTo>
                <a:lnTo>
                  <a:pt x="12800" y="1750"/>
                </a:lnTo>
                <a:cubicBezTo>
                  <a:pt x="8933" y="2917"/>
                  <a:pt x="5711" y="4083"/>
                  <a:pt x="3133" y="5250"/>
                </a:cubicBezTo>
                <a:lnTo>
                  <a:pt x="3133" y="5250"/>
                </a:lnTo>
                <a:cubicBezTo>
                  <a:pt x="1178" y="6417"/>
                  <a:pt x="133" y="8472"/>
                  <a:pt x="0" y="11417"/>
                </a:cubicBezTo>
                <a:lnTo>
                  <a:pt x="0" y="11417"/>
                </a:lnTo>
                <a:lnTo>
                  <a:pt x="0" y="92750"/>
                </a:lnTo>
                <a:cubicBezTo>
                  <a:pt x="0" y="94028"/>
                  <a:pt x="467" y="95056"/>
                  <a:pt x="1400" y="95833"/>
                </a:cubicBezTo>
                <a:lnTo>
                  <a:pt x="1400" y="95833"/>
                </a:lnTo>
                <a:cubicBezTo>
                  <a:pt x="2244" y="96556"/>
                  <a:pt x="3178" y="96778"/>
                  <a:pt x="4200" y="96500"/>
                </a:cubicBezTo>
                <a:lnTo>
                  <a:pt x="4200" y="96500"/>
                </a:lnTo>
                <a:cubicBezTo>
                  <a:pt x="7133" y="95167"/>
                  <a:pt x="10489" y="93972"/>
                  <a:pt x="14267" y="92917"/>
                </a:cubicBezTo>
                <a:lnTo>
                  <a:pt x="14267" y="92917"/>
                </a:lnTo>
                <a:cubicBezTo>
                  <a:pt x="18133" y="91917"/>
                  <a:pt x="21822" y="91417"/>
                  <a:pt x="25333" y="91417"/>
                </a:cubicBezTo>
                <a:lnTo>
                  <a:pt x="25333" y="91417"/>
                </a:lnTo>
                <a:cubicBezTo>
                  <a:pt x="28356" y="91583"/>
                  <a:pt x="31622" y="92167"/>
                  <a:pt x="35133" y="93167"/>
                </a:cubicBezTo>
                <a:lnTo>
                  <a:pt x="35133" y="93167"/>
                </a:lnTo>
                <a:cubicBezTo>
                  <a:pt x="38556" y="94333"/>
                  <a:pt x="41489" y="95500"/>
                  <a:pt x="43933" y="96667"/>
                </a:cubicBezTo>
                <a:lnTo>
                  <a:pt x="43933" y="96667"/>
                </a:lnTo>
                <a:moveTo>
                  <a:pt x="57333" y="96667"/>
                </a:moveTo>
                <a:lnTo>
                  <a:pt x="57333" y="96667"/>
                </a:lnTo>
                <a:cubicBezTo>
                  <a:pt x="59778" y="95500"/>
                  <a:pt x="62689" y="94333"/>
                  <a:pt x="66067" y="93167"/>
                </a:cubicBezTo>
                <a:lnTo>
                  <a:pt x="66067" y="93167"/>
                </a:lnTo>
                <a:lnTo>
                  <a:pt x="66067" y="93167"/>
                </a:lnTo>
                <a:cubicBezTo>
                  <a:pt x="69622" y="92167"/>
                  <a:pt x="72911" y="91583"/>
                  <a:pt x="75933" y="91417"/>
                </a:cubicBezTo>
                <a:lnTo>
                  <a:pt x="75933" y="91417"/>
                </a:lnTo>
                <a:cubicBezTo>
                  <a:pt x="79444" y="91417"/>
                  <a:pt x="83133" y="91917"/>
                  <a:pt x="87000" y="92917"/>
                </a:cubicBezTo>
                <a:lnTo>
                  <a:pt x="87000" y="92917"/>
                </a:lnTo>
                <a:cubicBezTo>
                  <a:pt x="90778" y="93972"/>
                  <a:pt x="94111" y="95167"/>
                  <a:pt x="97000" y="96500"/>
                </a:cubicBezTo>
                <a:lnTo>
                  <a:pt x="97000" y="96500"/>
                </a:lnTo>
                <a:cubicBezTo>
                  <a:pt x="98067" y="96778"/>
                  <a:pt x="99022" y="96556"/>
                  <a:pt x="99867" y="95833"/>
                </a:cubicBezTo>
                <a:lnTo>
                  <a:pt x="99867" y="95833"/>
                </a:lnTo>
                <a:cubicBezTo>
                  <a:pt x="100800" y="95056"/>
                  <a:pt x="101267" y="94028"/>
                  <a:pt x="101267" y="92750"/>
                </a:cubicBezTo>
                <a:lnTo>
                  <a:pt x="101267" y="92750"/>
                </a:lnTo>
                <a:lnTo>
                  <a:pt x="101267" y="11417"/>
                </a:lnTo>
                <a:cubicBezTo>
                  <a:pt x="101133" y="8472"/>
                  <a:pt x="100067" y="6417"/>
                  <a:pt x="98067" y="5250"/>
                </a:cubicBezTo>
                <a:lnTo>
                  <a:pt x="98067" y="5250"/>
                </a:lnTo>
                <a:cubicBezTo>
                  <a:pt x="95489" y="4083"/>
                  <a:pt x="92267" y="2917"/>
                  <a:pt x="88400" y="1750"/>
                </a:cubicBezTo>
                <a:lnTo>
                  <a:pt x="88400" y="1750"/>
                </a:lnTo>
                <a:cubicBezTo>
                  <a:pt x="84533" y="583"/>
                  <a:pt x="80378" y="0"/>
                  <a:pt x="75933" y="0"/>
                </a:cubicBezTo>
                <a:lnTo>
                  <a:pt x="75933" y="0"/>
                </a:lnTo>
                <a:cubicBezTo>
                  <a:pt x="70778" y="167"/>
                  <a:pt x="66333" y="1056"/>
                  <a:pt x="62600" y="2667"/>
                </a:cubicBezTo>
                <a:lnTo>
                  <a:pt x="62600" y="2667"/>
                </a:lnTo>
                <a:cubicBezTo>
                  <a:pt x="58822" y="4278"/>
                  <a:pt x="56067" y="6028"/>
                  <a:pt x="54333" y="7917"/>
                </a:cubicBezTo>
                <a:lnTo>
                  <a:pt x="54333" y="7917"/>
                </a:lnTo>
                <a:cubicBezTo>
                  <a:pt x="53756" y="8472"/>
                  <a:pt x="53467" y="9278"/>
                  <a:pt x="53467" y="10333"/>
                </a:cubicBezTo>
                <a:lnTo>
                  <a:pt x="53467" y="10333"/>
                </a:lnTo>
                <a:lnTo>
                  <a:pt x="53467" y="93167"/>
                </a:lnTo>
                <a:cubicBezTo>
                  <a:pt x="53467" y="94500"/>
                  <a:pt x="53867" y="95444"/>
                  <a:pt x="54667" y="96000"/>
                </a:cubicBezTo>
                <a:lnTo>
                  <a:pt x="54667" y="96000"/>
                </a:lnTo>
                <a:cubicBezTo>
                  <a:pt x="55467" y="96722"/>
                  <a:pt x="56356" y="96944"/>
                  <a:pt x="57333" y="96667"/>
                </a:cubicBezTo>
                <a:lnTo>
                  <a:pt x="57333" y="9666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el-1791878611832-9"/>
          <p:cNvSpPr/>
          <p:nvPr/>
        </p:nvSpPr>
        <p:spPr>
          <a:xfrm>
            <a:off x="6715125" y="0"/>
            <a:ext cx="2428875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121B">
                  <a:alpha val="6000"/>
                </a:srgbClr>
              </a:gs>
              <a:gs pos="80000">
                <a:srgbClr val="B0121B">
                  <a:alpha val="0"/>
                </a:srgbClr>
              </a:gs>
            </a:gsLst>
            <a:lin ang="27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2" name="el-1791878611834-10"/>
          <p:cNvSpPr/>
          <p:nvPr/>
        </p:nvSpPr>
        <p:spPr>
          <a:xfrm>
            <a:off x="0" y="2143125"/>
            <a:ext cx="428625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511" y="54900"/>
                </a:lnTo>
                <a:lnTo>
                  <a:pt x="98089" y="59756"/>
                </a:lnTo>
                <a:lnTo>
                  <a:pt x="95689" y="64511"/>
                </a:lnTo>
                <a:lnTo>
                  <a:pt x="92378" y="69133"/>
                </a:lnTo>
                <a:lnTo>
                  <a:pt x="88200" y="73567"/>
                </a:lnTo>
                <a:lnTo>
                  <a:pt x="83156" y="77778"/>
                </a:lnTo>
                <a:lnTo>
                  <a:pt x="77311" y="81722"/>
                </a:lnTo>
                <a:lnTo>
                  <a:pt x="70711" y="85356"/>
                </a:lnTo>
                <a:lnTo>
                  <a:pt x="63444" y="88656"/>
                </a:lnTo>
                <a:lnTo>
                  <a:pt x="55556" y="91578"/>
                </a:lnTo>
                <a:lnTo>
                  <a:pt x="47133" y="94100"/>
                </a:lnTo>
                <a:lnTo>
                  <a:pt x="38267" y="96189"/>
                </a:lnTo>
                <a:lnTo>
                  <a:pt x="29022" y="97844"/>
                </a:lnTo>
                <a:lnTo>
                  <a:pt x="19511" y="99044"/>
                </a:lnTo>
                <a:lnTo>
                  <a:pt x="9800" y="99756"/>
                </a:lnTo>
                <a:lnTo>
                  <a:pt x="0" y="100000"/>
                </a:lnTo>
                <a:lnTo>
                  <a:pt x="0" y="0"/>
                </a:lnTo>
                <a:lnTo>
                  <a:pt x="9800" y="244"/>
                </a:lnTo>
                <a:lnTo>
                  <a:pt x="19511" y="956"/>
                </a:lnTo>
                <a:lnTo>
                  <a:pt x="29022" y="2156"/>
                </a:lnTo>
                <a:lnTo>
                  <a:pt x="38267" y="3811"/>
                </a:lnTo>
                <a:lnTo>
                  <a:pt x="47133" y="5900"/>
                </a:lnTo>
                <a:lnTo>
                  <a:pt x="55556" y="8422"/>
                </a:lnTo>
                <a:lnTo>
                  <a:pt x="63444" y="11344"/>
                </a:lnTo>
                <a:lnTo>
                  <a:pt x="70711" y="14644"/>
                </a:lnTo>
                <a:lnTo>
                  <a:pt x="77311" y="18278"/>
                </a:lnTo>
                <a:lnTo>
                  <a:pt x="83156" y="22222"/>
                </a:lnTo>
                <a:lnTo>
                  <a:pt x="88200" y="26433"/>
                </a:lnTo>
                <a:lnTo>
                  <a:pt x="92378" y="30867"/>
                </a:lnTo>
                <a:lnTo>
                  <a:pt x="95689" y="35489"/>
                </a:lnTo>
                <a:lnTo>
                  <a:pt x="98089" y="40244"/>
                </a:lnTo>
                <a:lnTo>
                  <a:pt x="99511" y="451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A15A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3" name="el-1791878611836-11"/>
          <p:cNvSpPr/>
          <p:nvPr/>
        </p:nvSpPr>
        <p:spPr>
          <a:xfrm>
            <a:off x="0" y="1857375"/>
            <a:ext cx="71437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50000"/>
                </a:moveTo>
                <a:lnTo>
                  <a:pt x="99520" y="54900"/>
                </a:lnTo>
                <a:lnTo>
                  <a:pt x="98080" y="59753"/>
                </a:lnTo>
                <a:lnTo>
                  <a:pt x="95693" y="64513"/>
                </a:lnTo>
                <a:lnTo>
                  <a:pt x="92387" y="69133"/>
                </a:lnTo>
                <a:lnTo>
                  <a:pt x="88187" y="73567"/>
                </a:lnTo>
                <a:lnTo>
                  <a:pt x="83147" y="77780"/>
                </a:lnTo>
                <a:lnTo>
                  <a:pt x="77307" y="81720"/>
                </a:lnTo>
                <a:lnTo>
                  <a:pt x="70707" y="85353"/>
                </a:lnTo>
                <a:lnTo>
                  <a:pt x="63440" y="88653"/>
                </a:lnTo>
                <a:lnTo>
                  <a:pt x="55560" y="91573"/>
                </a:lnTo>
                <a:lnTo>
                  <a:pt x="47133" y="94093"/>
                </a:lnTo>
                <a:lnTo>
                  <a:pt x="38267" y="96193"/>
                </a:lnTo>
                <a:lnTo>
                  <a:pt x="29027" y="97847"/>
                </a:lnTo>
                <a:lnTo>
                  <a:pt x="19507" y="99040"/>
                </a:lnTo>
                <a:lnTo>
                  <a:pt x="9800" y="99760"/>
                </a:lnTo>
                <a:lnTo>
                  <a:pt x="0" y="100000"/>
                </a:lnTo>
                <a:lnTo>
                  <a:pt x="0" y="0"/>
                </a:lnTo>
                <a:lnTo>
                  <a:pt x="9800" y="240"/>
                </a:lnTo>
                <a:lnTo>
                  <a:pt x="19507" y="960"/>
                </a:lnTo>
                <a:lnTo>
                  <a:pt x="29027" y="2153"/>
                </a:lnTo>
                <a:lnTo>
                  <a:pt x="38267" y="3807"/>
                </a:lnTo>
                <a:lnTo>
                  <a:pt x="47133" y="5907"/>
                </a:lnTo>
                <a:lnTo>
                  <a:pt x="55560" y="8427"/>
                </a:lnTo>
                <a:lnTo>
                  <a:pt x="63440" y="11347"/>
                </a:lnTo>
                <a:lnTo>
                  <a:pt x="70707" y="14647"/>
                </a:lnTo>
                <a:lnTo>
                  <a:pt x="77307" y="18280"/>
                </a:lnTo>
                <a:lnTo>
                  <a:pt x="83147" y="22220"/>
                </a:lnTo>
                <a:lnTo>
                  <a:pt x="88187" y="26433"/>
                </a:lnTo>
                <a:lnTo>
                  <a:pt x="92387" y="30867"/>
                </a:lnTo>
                <a:lnTo>
                  <a:pt x="95693" y="35487"/>
                </a:lnTo>
                <a:lnTo>
                  <a:pt x="98080" y="40247"/>
                </a:lnTo>
                <a:lnTo>
                  <a:pt x="99520" y="451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A15A">
                <a:alpha val="12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44" name="el-1791878611827-5"/>
          <p:cNvSpPr txBox="1"/>
          <p:nvPr/>
        </p:nvSpPr>
        <p:spPr>
          <a:xfrm>
            <a:off x="400050" y="125016"/>
            <a:ext cx="1720215" cy="25003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225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办文业务专题培训</a:t>
            </a:r>
            <a:endParaRPr sz="1350" b="1" spc="225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1486-3"/>
          <p:cNvSpPr/>
          <p:nvPr/>
        </p:nvSpPr>
        <p:spPr>
          <a:xfrm>
            <a:off x="8372475" y="271463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66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el-1791878611487-4"/>
          <p:cNvSpPr/>
          <p:nvPr/>
        </p:nvSpPr>
        <p:spPr>
          <a:xfrm>
            <a:off x="8786813" y="27146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33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8611487-5"/>
          <p:cNvSpPr/>
          <p:nvPr/>
        </p:nvSpPr>
        <p:spPr>
          <a:xfrm>
            <a:off x="8372475" y="4857750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8611487-6"/>
          <p:cNvSpPr/>
          <p:nvPr/>
        </p:nvSpPr>
        <p:spPr>
          <a:xfrm>
            <a:off x="8372475" y="444341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667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1484-1"/>
          <p:cNvSpPr/>
          <p:nvPr/>
        </p:nvSpPr>
        <p:spPr>
          <a:xfrm>
            <a:off x="0" y="0"/>
            <a:ext cx="2143125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A00F1A"/>
              </a:gs>
              <a:gs pos="100000">
                <a:srgbClr val="B0121B"/>
              </a:gs>
            </a:gsLst>
            <a:lin ang="3300000" scaled="0"/>
          </a:gradFill>
          <a:ln>
            <a:noFill/>
          </a:ln>
        </p:spPr>
        <p:txBody>
          <a:bodyPr/>
          <a:lstStyle/>
          <a:p/>
        </p:txBody>
      </p:sp>
      <p:pic>
        <p:nvPicPr>
          <p:cNvPr id="7" name="el-1791878611503-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43125" cy="5143500"/>
          </a:xfrm>
          <a:prstGeom prst="rect">
            <a:avLst/>
          </a:prstGeom>
          <a:ln>
            <a:noFill/>
          </a:ln>
        </p:spPr>
      </p:pic>
      <p:cxnSp>
        <p:nvCxnSpPr>
          <p:cNvPr id="8" name="el-1791878611503-8"/>
          <p:cNvCxnSpPr/>
          <p:nvPr/>
        </p:nvCxnSpPr>
        <p:spPr>
          <a:xfrm>
            <a:off x="0" y="4939903"/>
            <a:ext cx="2143125" cy="914"/>
          </a:xfrm>
          <a:prstGeom prst="line">
            <a:avLst/>
          </a:prstGeom>
          <a:ln w="7144" cap="flat">
            <a:solidFill>
              <a:srgbClr val="C9A15A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8611514-15"/>
          <p:cNvSpPr txBox="1"/>
          <p:nvPr/>
        </p:nvSpPr>
        <p:spPr>
          <a:xfrm>
            <a:off x="0" y="1443038"/>
            <a:ext cx="3343275" cy="1714500"/>
          </a:xfrm>
          <a:prstGeom prst="rect">
            <a:avLst/>
          </a:prstGeom>
          <a:noFill/>
          <a:ln>
            <a:noFill/>
          </a:ln>
          <a:effectLst>
            <a:outerShdw blurRad="214313" dist="71438" dir="5400000" algn="ctr">
              <a:srgbClr val="0000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225">
                <a:solidFill>
                  <a:srgbClr val="FFFFFF">
                    <a:alpha val="22000"/>
                  </a:srgbClr>
                </a:solidFill>
                <a:latin typeface="黑体"/>
                <a:ea typeface="黑体"/>
                <a:cs typeface="黑体"/>
              </a:rPr>
              <a:t>壹</a:t>
            </a:r>
            <a:endParaRPr sz="13500" b="1" spc="-225">
              <a:solidFill>
                <a:srgbClr val="FFFFFF">
                  <a:alpha val="2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878611512-13"/>
          <p:cNvSpPr txBox="1"/>
          <p:nvPr/>
        </p:nvSpPr>
        <p:spPr>
          <a:xfrm>
            <a:off x="85725" y="3057525"/>
            <a:ext cx="20574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20000"/>
              </a:lnSpc>
            </a:pPr>
            <a:r>
              <a:rPr sz="157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第一章</a:t>
            </a:r>
            <a:r>
              <a:rPr sz="84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 </a:t>
            </a:r>
            <a:r>
              <a:rPr sz="112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CHAPTER 01</a:t>
            </a:r>
            <a:endParaRPr sz="1120" b="1" spc="675">
              <a:solidFill>
                <a:srgbClr val="C9A15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878611509-10"/>
          <p:cNvSpPr/>
          <p:nvPr/>
        </p:nvSpPr>
        <p:spPr>
          <a:xfrm>
            <a:off x="2571750" y="2589609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118" y="0"/>
                </a:lnTo>
                <a:lnTo>
                  <a:pt x="99204" y="23"/>
                </a:lnTo>
                <a:lnTo>
                  <a:pt x="99290" y="102"/>
                </a:lnTo>
                <a:lnTo>
                  <a:pt x="99375" y="216"/>
                </a:lnTo>
                <a:lnTo>
                  <a:pt x="99455" y="386"/>
                </a:lnTo>
                <a:lnTo>
                  <a:pt x="99533" y="602"/>
                </a:lnTo>
                <a:lnTo>
                  <a:pt x="99608" y="864"/>
                </a:lnTo>
                <a:lnTo>
                  <a:pt x="99676" y="1159"/>
                </a:lnTo>
                <a:lnTo>
                  <a:pt x="99741" y="1500"/>
                </a:lnTo>
                <a:lnTo>
                  <a:pt x="99800" y="1875"/>
                </a:lnTo>
                <a:lnTo>
                  <a:pt x="99851" y="2273"/>
                </a:lnTo>
                <a:lnTo>
                  <a:pt x="99896" y="2705"/>
                </a:lnTo>
                <a:lnTo>
                  <a:pt x="99933" y="3159"/>
                </a:lnTo>
                <a:lnTo>
                  <a:pt x="99963" y="3625"/>
                </a:lnTo>
                <a:lnTo>
                  <a:pt x="99982" y="4114"/>
                </a:lnTo>
                <a:lnTo>
                  <a:pt x="99996" y="4614"/>
                </a:lnTo>
                <a:lnTo>
                  <a:pt x="100000" y="5114"/>
                </a:lnTo>
                <a:lnTo>
                  <a:pt x="100000" y="94886"/>
                </a:lnTo>
                <a:lnTo>
                  <a:pt x="99996" y="95386"/>
                </a:lnTo>
                <a:lnTo>
                  <a:pt x="99982" y="95886"/>
                </a:lnTo>
                <a:lnTo>
                  <a:pt x="99963" y="96375"/>
                </a:lnTo>
                <a:lnTo>
                  <a:pt x="99933" y="96841"/>
                </a:lnTo>
                <a:lnTo>
                  <a:pt x="99896" y="97295"/>
                </a:lnTo>
                <a:lnTo>
                  <a:pt x="99851" y="97727"/>
                </a:lnTo>
                <a:lnTo>
                  <a:pt x="99800" y="98125"/>
                </a:lnTo>
                <a:lnTo>
                  <a:pt x="99741" y="98500"/>
                </a:lnTo>
                <a:lnTo>
                  <a:pt x="99676" y="98841"/>
                </a:lnTo>
                <a:lnTo>
                  <a:pt x="99608" y="99136"/>
                </a:lnTo>
                <a:lnTo>
                  <a:pt x="99533" y="99398"/>
                </a:lnTo>
                <a:lnTo>
                  <a:pt x="99455" y="99614"/>
                </a:lnTo>
                <a:lnTo>
                  <a:pt x="99375" y="99784"/>
                </a:lnTo>
                <a:lnTo>
                  <a:pt x="99290" y="99898"/>
                </a:lnTo>
                <a:lnTo>
                  <a:pt x="99204" y="99977"/>
                </a:lnTo>
                <a:lnTo>
                  <a:pt x="99118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1511-12"/>
          <p:cNvSpPr/>
          <p:nvPr/>
        </p:nvSpPr>
        <p:spPr>
          <a:xfrm>
            <a:off x="2571750" y="2589609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C9A15A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8611507-9"/>
          <p:cNvSpPr txBox="1"/>
          <p:nvPr/>
        </p:nvSpPr>
        <p:spPr>
          <a:xfrm>
            <a:off x="2771775" y="2718197"/>
            <a:ext cx="4486275" cy="58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5"/>
              </a:lnSpc>
            </a:pP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公文是党政机关实施领导、履行职责、处理公务的具有特定效力和规范体式的文书，是</a:t>
            </a:r>
            <a:r>
              <a:rPr sz="123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"以文辅政"</a:t>
            </a: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的重要工具。</a:t>
            </a:r>
            <a:endParaRPr sz="1230" spc="28">
              <a:solidFill>
                <a:srgbClr val="3D3D3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el-1791878611513-14"/>
          <p:cNvSpPr/>
          <p:nvPr/>
        </p:nvSpPr>
        <p:spPr>
          <a:xfrm>
            <a:off x="2571750" y="2311003"/>
            <a:ext cx="457200" cy="21431"/>
          </a:xfrm>
          <a:prstGeom prst="roundRect">
            <a:avLst>
              <a:gd name="adj" fmla="val 50000"/>
            </a:avLst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1510-11"/>
          <p:cNvSpPr txBox="1"/>
          <p:nvPr/>
        </p:nvSpPr>
        <p:spPr>
          <a:xfrm>
            <a:off x="2571750" y="1715281"/>
            <a:ext cx="6297930" cy="445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700" b="1" spc="225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公文规范：为什么重要</a:t>
            </a:r>
            <a:endParaRPr sz="2700" b="1" spc="225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el-1791878611485-2"/>
          <p:cNvSpPr/>
          <p:nvPr/>
        </p:nvSpPr>
        <p:spPr>
          <a:xfrm>
            <a:off x="0" y="5114925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121B">
                  <a:alpha val="50000"/>
                </a:srgbClr>
              </a:gs>
              <a:gs pos="50000">
                <a:srgbClr val="C9A15A">
                  <a:alpha val="50000"/>
                </a:srgbClr>
              </a:gs>
              <a:gs pos="100000">
                <a:srgbClr val="B0121B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78613118-15"/>
          <p:cNvCxnSpPr/>
          <p:nvPr/>
        </p:nvCxnSpPr>
        <p:spPr>
          <a:xfrm>
            <a:off x="400050" y="4739097"/>
            <a:ext cx="428625" cy="914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el-1791878613119-16"/>
          <p:cNvCxnSpPr/>
          <p:nvPr/>
        </p:nvCxnSpPr>
        <p:spPr>
          <a:xfrm>
            <a:off x="2145581" y="4739097"/>
            <a:ext cx="428625" cy="914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87861306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78613075-9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8613661-53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878613103-14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878613727-37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878613122-18"/>
          <p:cNvSpPr txBox="1"/>
          <p:nvPr/>
        </p:nvSpPr>
        <p:spPr>
          <a:xfrm>
            <a:off x="942975" y="4653372"/>
            <a:ext cx="12780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9A8A73"/>
                </a:solidFill>
                <a:latin typeface="微软雅黑"/>
                <a:ea typeface="微软雅黑"/>
                <a:cs typeface="微软雅黑"/>
              </a:rPr>
              <a:t>以文辅政 · 规范先行</a:t>
            </a:r>
            <a:endParaRPr sz="900" spc="56">
              <a:solidFill>
                <a:srgbClr val="9A8A7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0" name="el-1791878613092-13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878613126-19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04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el-1791878613068-3"/>
          <p:cNvSpPr/>
          <p:nvPr/>
        </p:nvSpPr>
        <p:spPr>
          <a:xfrm>
            <a:off x="8001000" y="642938"/>
            <a:ext cx="100012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85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2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78613068-4"/>
          <p:cNvSpPr/>
          <p:nvPr/>
        </p:nvSpPr>
        <p:spPr>
          <a:xfrm>
            <a:off x="8979694" y="642938"/>
            <a:ext cx="21431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14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2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78613069-5"/>
          <p:cNvSpPr/>
          <p:nvPr/>
        </p:nvSpPr>
        <p:spPr>
          <a:xfrm>
            <a:off x="142875" y="4836319"/>
            <a:ext cx="128587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7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3069-6"/>
          <p:cNvSpPr/>
          <p:nvPr/>
        </p:nvSpPr>
        <p:spPr>
          <a:xfrm>
            <a:off x="142875" y="3571875"/>
            <a:ext cx="21431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8333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78613064-1"/>
          <p:cNvSpPr/>
          <p:nvPr/>
        </p:nvSpPr>
        <p:spPr>
          <a:xfrm>
            <a:off x="8143875" y="414337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14000"/>
                </a:srgbClr>
              </a:gs>
              <a:gs pos="70000">
                <a:srgbClr val="C9A1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7" name="el-1791878613071-7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878613072-8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3725-36"/>
          <p:cNvSpPr/>
          <p:nvPr/>
        </p:nvSpPr>
        <p:spPr>
          <a:xfrm>
            <a:off x="400050" y="185738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30143"/>
                </a:lnTo>
                <a:lnTo>
                  <a:pt x="67500" y="30143"/>
                </a:lnTo>
                <a:cubicBezTo>
                  <a:pt x="65033" y="30143"/>
                  <a:pt x="63000" y="29571"/>
                  <a:pt x="61400" y="28429"/>
                </a:cubicBezTo>
                <a:lnTo>
                  <a:pt x="61400" y="28429"/>
                </a:lnTo>
                <a:cubicBezTo>
                  <a:pt x="59867" y="27286"/>
                  <a:pt x="59100" y="25857"/>
                  <a:pt x="59100" y="24143"/>
                </a:cubicBezTo>
                <a:lnTo>
                  <a:pt x="59100" y="24143"/>
                </a:lnTo>
                <a:lnTo>
                  <a:pt x="59100" y="0"/>
                </a:lnTo>
                <a:lnTo>
                  <a:pt x="16900" y="0"/>
                </a:lnTo>
                <a:moveTo>
                  <a:pt x="67500" y="0"/>
                </a:moveTo>
                <a:lnTo>
                  <a:pt x="67500" y="0"/>
                </a:lnTo>
                <a:lnTo>
                  <a:pt x="67500" y="24143"/>
                </a:lnTo>
                <a:lnTo>
                  <a:pt x="101300" y="24143"/>
                </a:lnTo>
                <a:lnTo>
                  <a:pt x="67500" y="0"/>
                </a:lnTo>
                <a:moveTo>
                  <a:pt x="29500" y="48214"/>
                </a:moveTo>
                <a:lnTo>
                  <a:pt x="29500" y="48214"/>
                </a:lnTo>
                <a:lnTo>
                  <a:pt x="71700" y="48214"/>
                </a:lnTo>
                <a:cubicBezTo>
                  <a:pt x="74367" y="48357"/>
                  <a:pt x="75767" y="49357"/>
                  <a:pt x="75900" y="51214"/>
                </a:cubicBezTo>
                <a:lnTo>
                  <a:pt x="75900" y="51214"/>
                </a:lnTo>
                <a:cubicBezTo>
                  <a:pt x="75767" y="53119"/>
                  <a:pt x="74367" y="54119"/>
                  <a:pt x="71700" y="54214"/>
                </a:cubicBezTo>
                <a:lnTo>
                  <a:pt x="71700" y="54214"/>
                </a:lnTo>
                <a:lnTo>
                  <a:pt x="29500" y="54214"/>
                </a:lnTo>
                <a:cubicBezTo>
                  <a:pt x="26900" y="54119"/>
                  <a:pt x="25500" y="53119"/>
                  <a:pt x="25300" y="51214"/>
                </a:cubicBezTo>
                <a:lnTo>
                  <a:pt x="25300" y="51214"/>
                </a:lnTo>
                <a:cubicBezTo>
                  <a:pt x="25500" y="49357"/>
                  <a:pt x="26900" y="48357"/>
                  <a:pt x="29500" y="48214"/>
                </a:cubicBezTo>
                <a:lnTo>
                  <a:pt x="29500" y="48214"/>
                </a:lnTo>
                <a:moveTo>
                  <a:pt x="29500" y="60286"/>
                </a:moveTo>
                <a:lnTo>
                  <a:pt x="29500" y="60286"/>
                </a:lnTo>
                <a:lnTo>
                  <a:pt x="71700" y="60286"/>
                </a:lnTo>
                <a:cubicBezTo>
                  <a:pt x="74367" y="60381"/>
                  <a:pt x="75767" y="61381"/>
                  <a:pt x="75900" y="63286"/>
                </a:cubicBezTo>
                <a:lnTo>
                  <a:pt x="75900" y="63286"/>
                </a:lnTo>
                <a:cubicBezTo>
                  <a:pt x="75767" y="65143"/>
                  <a:pt x="74367" y="66143"/>
                  <a:pt x="71700" y="66286"/>
                </a:cubicBezTo>
                <a:lnTo>
                  <a:pt x="71700" y="66286"/>
                </a:lnTo>
                <a:lnTo>
                  <a:pt x="29500" y="66286"/>
                </a:lnTo>
                <a:cubicBezTo>
                  <a:pt x="26900" y="66143"/>
                  <a:pt x="25500" y="65143"/>
                  <a:pt x="25300" y="63286"/>
                </a:cubicBezTo>
                <a:lnTo>
                  <a:pt x="25300" y="63286"/>
                </a:lnTo>
                <a:cubicBezTo>
                  <a:pt x="25500" y="61381"/>
                  <a:pt x="26900" y="60381"/>
                  <a:pt x="29500" y="60286"/>
                </a:cubicBezTo>
                <a:lnTo>
                  <a:pt x="29500" y="60286"/>
                </a:lnTo>
                <a:moveTo>
                  <a:pt x="29500" y="72357"/>
                </a:moveTo>
                <a:lnTo>
                  <a:pt x="29500" y="72357"/>
                </a:lnTo>
                <a:lnTo>
                  <a:pt x="71700" y="72357"/>
                </a:lnTo>
                <a:cubicBezTo>
                  <a:pt x="74367" y="72452"/>
                  <a:pt x="75767" y="73452"/>
                  <a:pt x="75900" y="75357"/>
                </a:cubicBezTo>
                <a:lnTo>
                  <a:pt x="75900" y="75357"/>
                </a:lnTo>
                <a:cubicBezTo>
                  <a:pt x="75767" y="77214"/>
                  <a:pt x="74367" y="78214"/>
                  <a:pt x="71700" y="78357"/>
                </a:cubicBezTo>
                <a:lnTo>
                  <a:pt x="71700" y="78357"/>
                </a:lnTo>
                <a:lnTo>
                  <a:pt x="29500" y="78357"/>
                </a:lnTo>
                <a:cubicBezTo>
                  <a:pt x="26900" y="78214"/>
                  <a:pt x="25500" y="77214"/>
                  <a:pt x="25300" y="75357"/>
                </a:cubicBezTo>
                <a:lnTo>
                  <a:pt x="25300" y="75357"/>
                </a:lnTo>
                <a:cubicBezTo>
                  <a:pt x="25500" y="73452"/>
                  <a:pt x="26900" y="72452"/>
                  <a:pt x="29500" y="72357"/>
                </a:cubicBezTo>
                <a:lnTo>
                  <a:pt x="29500" y="7235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8613088-11"/>
          <p:cNvSpPr/>
          <p:nvPr/>
        </p:nvSpPr>
        <p:spPr>
          <a:xfrm>
            <a:off x="7395232" y="135731"/>
            <a:ext cx="134871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6" y="0"/>
                </a:moveTo>
                <a:lnTo>
                  <a:pt x="98944" y="0"/>
                </a:lnTo>
                <a:lnTo>
                  <a:pt x="99049" y="42"/>
                </a:lnTo>
                <a:lnTo>
                  <a:pt x="99148" y="125"/>
                </a:lnTo>
                <a:lnTo>
                  <a:pt x="99254" y="250"/>
                </a:lnTo>
                <a:lnTo>
                  <a:pt x="99345" y="458"/>
                </a:lnTo>
                <a:lnTo>
                  <a:pt x="99444" y="750"/>
                </a:lnTo>
                <a:lnTo>
                  <a:pt x="99528" y="1042"/>
                </a:lnTo>
                <a:lnTo>
                  <a:pt x="99613" y="1417"/>
                </a:lnTo>
                <a:lnTo>
                  <a:pt x="99690" y="1833"/>
                </a:lnTo>
                <a:lnTo>
                  <a:pt x="99761" y="2292"/>
                </a:lnTo>
                <a:lnTo>
                  <a:pt x="99824" y="2792"/>
                </a:lnTo>
                <a:lnTo>
                  <a:pt x="99873" y="3292"/>
                </a:lnTo>
                <a:lnTo>
                  <a:pt x="99923" y="3875"/>
                </a:lnTo>
                <a:lnTo>
                  <a:pt x="99958" y="4417"/>
                </a:lnTo>
                <a:lnTo>
                  <a:pt x="99979" y="5042"/>
                </a:lnTo>
                <a:lnTo>
                  <a:pt x="99993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3" y="94375"/>
                </a:lnTo>
                <a:lnTo>
                  <a:pt x="99979" y="94958"/>
                </a:lnTo>
                <a:lnTo>
                  <a:pt x="99958" y="95583"/>
                </a:lnTo>
                <a:lnTo>
                  <a:pt x="99923" y="96125"/>
                </a:lnTo>
                <a:lnTo>
                  <a:pt x="99873" y="96708"/>
                </a:lnTo>
                <a:lnTo>
                  <a:pt x="99824" y="97208"/>
                </a:lnTo>
                <a:lnTo>
                  <a:pt x="99761" y="97708"/>
                </a:lnTo>
                <a:lnTo>
                  <a:pt x="99690" y="98167"/>
                </a:lnTo>
                <a:lnTo>
                  <a:pt x="99613" y="98583"/>
                </a:lnTo>
                <a:lnTo>
                  <a:pt x="99528" y="98958"/>
                </a:lnTo>
                <a:lnTo>
                  <a:pt x="99444" y="99250"/>
                </a:lnTo>
                <a:lnTo>
                  <a:pt x="99345" y="99542"/>
                </a:lnTo>
                <a:lnTo>
                  <a:pt x="99254" y="99750"/>
                </a:lnTo>
                <a:lnTo>
                  <a:pt x="99148" y="99875"/>
                </a:lnTo>
                <a:lnTo>
                  <a:pt x="99049" y="99958"/>
                </a:lnTo>
                <a:lnTo>
                  <a:pt x="98944" y="100000"/>
                </a:lnTo>
                <a:lnTo>
                  <a:pt x="1056" y="100000"/>
                </a:lnTo>
                <a:lnTo>
                  <a:pt x="951" y="99958"/>
                </a:lnTo>
                <a:lnTo>
                  <a:pt x="852" y="99875"/>
                </a:lnTo>
                <a:lnTo>
                  <a:pt x="746" y="99750"/>
                </a:lnTo>
                <a:lnTo>
                  <a:pt x="655" y="99542"/>
                </a:lnTo>
                <a:lnTo>
                  <a:pt x="556" y="99250"/>
                </a:lnTo>
                <a:lnTo>
                  <a:pt x="472" y="98958"/>
                </a:lnTo>
                <a:lnTo>
                  <a:pt x="387" y="98583"/>
                </a:lnTo>
                <a:lnTo>
                  <a:pt x="310" y="98167"/>
                </a:lnTo>
                <a:lnTo>
                  <a:pt x="239" y="97708"/>
                </a:lnTo>
                <a:lnTo>
                  <a:pt x="176" y="97208"/>
                </a:lnTo>
                <a:lnTo>
                  <a:pt x="127" y="96708"/>
                </a:lnTo>
                <a:lnTo>
                  <a:pt x="77" y="96125"/>
                </a:lnTo>
                <a:lnTo>
                  <a:pt x="42" y="95583"/>
                </a:lnTo>
                <a:lnTo>
                  <a:pt x="21" y="94958"/>
                </a:lnTo>
                <a:lnTo>
                  <a:pt x="7" y="94375"/>
                </a:lnTo>
                <a:lnTo>
                  <a:pt x="0" y="93750"/>
                </a:lnTo>
                <a:lnTo>
                  <a:pt x="0" y="6250"/>
                </a:lnTo>
                <a:lnTo>
                  <a:pt x="7" y="5625"/>
                </a:lnTo>
                <a:lnTo>
                  <a:pt x="21" y="5042"/>
                </a:lnTo>
                <a:lnTo>
                  <a:pt x="42" y="4417"/>
                </a:lnTo>
                <a:lnTo>
                  <a:pt x="77" y="3875"/>
                </a:lnTo>
                <a:lnTo>
                  <a:pt x="127" y="3292"/>
                </a:lnTo>
                <a:lnTo>
                  <a:pt x="176" y="2792"/>
                </a:lnTo>
                <a:lnTo>
                  <a:pt x="239" y="2292"/>
                </a:lnTo>
                <a:lnTo>
                  <a:pt x="310" y="1833"/>
                </a:lnTo>
                <a:lnTo>
                  <a:pt x="387" y="1417"/>
                </a:lnTo>
                <a:lnTo>
                  <a:pt x="472" y="1042"/>
                </a:lnTo>
                <a:lnTo>
                  <a:pt x="556" y="750"/>
                </a:lnTo>
                <a:lnTo>
                  <a:pt x="655" y="458"/>
                </a:lnTo>
                <a:lnTo>
                  <a:pt x="746" y="250"/>
                </a:lnTo>
                <a:lnTo>
                  <a:pt x="852" y="125"/>
                </a:lnTo>
                <a:lnTo>
                  <a:pt x="951" y="42"/>
                </a:lnTo>
                <a:lnTo>
                  <a:pt x="1056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3090-12"/>
          <p:cNvSpPr/>
          <p:nvPr/>
        </p:nvSpPr>
        <p:spPr>
          <a:xfrm>
            <a:off x="7395232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8613530-51"/>
          <p:cNvSpPr/>
          <p:nvPr/>
        </p:nvSpPr>
        <p:spPr>
          <a:xfrm>
            <a:off x="7530964" y="185738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17"/>
                </a:moveTo>
                <a:lnTo>
                  <a:pt x="0" y="9417"/>
                </a:lnTo>
                <a:lnTo>
                  <a:pt x="0" y="95333"/>
                </a:lnTo>
                <a:cubicBezTo>
                  <a:pt x="370" y="98167"/>
                  <a:pt x="2444" y="99722"/>
                  <a:pt x="6222" y="100000"/>
                </a:cubicBezTo>
                <a:lnTo>
                  <a:pt x="6222" y="100000"/>
                </a:lnTo>
                <a:cubicBezTo>
                  <a:pt x="7630" y="100000"/>
                  <a:pt x="8852" y="99750"/>
                  <a:pt x="9889" y="99250"/>
                </a:cubicBezTo>
                <a:lnTo>
                  <a:pt x="9889" y="99250"/>
                </a:lnTo>
                <a:lnTo>
                  <a:pt x="50000" y="78167"/>
                </a:lnTo>
                <a:lnTo>
                  <a:pt x="90111" y="99250"/>
                </a:lnTo>
                <a:cubicBezTo>
                  <a:pt x="91148" y="99750"/>
                  <a:pt x="92370" y="100000"/>
                  <a:pt x="93778" y="100000"/>
                </a:cubicBezTo>
                <a:lnTo>
                  <a:pt x="93778" y="100000"/>
                </a:lnTo>
                <a:cubicBezTo>
                  <a:pt x="97556" y="99722"/>
                  <a:pt x="99630" y="98167"/>
                  <a:pt x="100000" y="95333"/>
                </a:cubicBezTo>
                <a:lnTo>
                  <a:pt x="100000" y="95333"/>
                </a:lnTo>
                <a:lnTo>
                  <a:pt x="100000" y="9417"/>
                </a:lnTo>
                <a:cubicBezTo>
                  <a:pt x="99852" y="6806"/>
                  <a:pt x="98630" y="4583"/>
                  <a:pt x="96333" y="2750"/>
                </a:cubicBezTo>
                <a:lnTo>
                  <a:pt x="96333" y="2750"/>
                </a:lnTo>
                <a:cubicBezTo>
                  <a:pt x="93889" y="1028"/>
                  <a:pt x="90963" y="111"/>
                  <a:pt x="87556" y="0"/>
                </a:cubicBezTo>
                <a:lnTo>
                  <a:pt x="87556" y="0"/>
                </a:lnTo>
                <a:lnTo>
                  <a:pt x="12556" y="0"/>
                </a:lnTo>
                <a:cubicBezTo>
                  <a:pt x="9074" y="111"/>
                  <a:pt x="6111" y="1028"/>
                  <a:pt x="3667" y="2750"/>
                </a:cubicBezTo>
                <a:lnTo>
                  <a:pt x="3667" y="2750"/>
                </a:lnTo>
                <a:cubicBezTo>
                  <a:pt x="1370" y="4583"/>
                  <a:pt x="148" y="6806"/>
                  <a:pt x="0" y="9417"/>
                </a:cubicBezTo>
                <a:lnTo>
                  <a:pt x="0" y="9417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3132-20"/>
          <p:cNvSpPr/>
          <p:nvPr/>
        </p:nvSpPr>
        <p:spPr>
          <a:xfrm>
            <a:off x="400050" y="490128"/>
            <a:ext cx="4057650" cy="19530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24" name="el-1791878613143-24"/>
          <p:cNvCxnSpPr/>
          <p:nvPr/>
        </p:nvCxnSpPr>
        <p:spPr>
          <a:xfrm>
            <a:off x="400050" y="504416"/>
            <a:ext cx="4057650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878613145-25"/>
          <p:cNvSpPr/>
          <p:nvPr/>
        </p:nvSpPr>
        <p:spPr>
          <a:xfrm>
            <a:off x="407194" y="2421734"/>
            <a:ext cx="404336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0563">
                <a:srgbClr val="C9A15A"/>
              </a:gs>
              <a:gs pos="10563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26" name="el-1791878613210-48"/>
          <p:cNvCxnSpPr/>
          <p:nvPr/>
        </p:nvCxnSpPr>
        <p:spPr>
          <a:xfrm>
            <a:off x="607219" y="1097347"/>
            <a:ext cx="36433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878613135-21"/>
          <p:cNvSpPr/>
          <p:nvPr/>
        </p:nvSpPr>
        <p:spPr>
          <a:xfrm>
            <a:off x="4686300" y="490128"/>
            <a:ext cx="4057650" cy="19530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28" name="el-1791878613147-26"/>
          <p:cNvCxnSpPr/>
          <p:nvPr/>
        </p:nvCxnSpPr>
        <p:spPr>
          <a:xfrm>
            <a:off x="4686300" y="504416"/>
            <a:ext cx="4057650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878613148-27"/>
          <p:cNvSpPr/>
          <p:nvPr/>
        </p:nvSpPr>
        <p:spPr>
          <a:xfrm>
            <a:off x="4693444" y="2421734"/>
            <a:ext cx="404336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0563">
                <a:srgbClr val="C9A15A"/>
              </a:gs>
              <a:gs pos="10563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0" name="el-1791878613213-49"/>
          <p:cNvCxnSpPr/>
          <p:nvPr/>
        </p:nvCxnSpPr>
        <p:spPr>
          <a:xfrm>
            <a:off x="4893469" y="1097347"/>
            <a:ext cx="36433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91878613138-22"/>
          <p:cNvSpPr/>
          <p:nvPr/>
        </p:nvSpPr>
        <p:spPr>
          <a:xfrm>
            <a:off x="400050" y="2643188"/>
            <a:ext cx="4057650" cy="19530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2" name="el-1791878613150-28"/>
          <p:cNvCxnSpPr/>
          <p:nvPr/>
        </p:nvCxnSpPr>
        <p:spPr>
          <a:xfrm>
            <a:off x="400050" y="2657475"/>
            <a:ext cx="4057650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91878613151-29"/>
          <p:cNvSpPr/>
          <p:nvPr/>
        </p:nvSpPr>
        <p:spPr>
          <a:xfrm>
            <a:off x="407194" y="4574793"/>
            <a:ext cx="404336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0563">
                <a:srgbClr val="C9A15A"/>
              </a:gs>
              <a:gs pos="10563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4" name="el-1791878613216-50"/>
          <p:cNvCxnSpPr/>
          <p:nvPr/>
        </p:nvCxnSpPr>
        <p:spPr>
          <a:xfrm>
            <a:off x="607219" y="3250406"/>
            <a:ext cx="36433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el-1791878613140-23"/>
          <p:cNvSpPr/>
          <p:nvPr/>
        </p:nvSpPr>
        <p:spPr>
          <a:xfrm>
            <a:off x="4686300" y="2643188"/>
            <a:ext cx="4057650" cy="19530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6" name="el-1791878613153-30"/>
          <p:cNvCxnSpPr/>
          <p:nvPr/>
        </p:nvCxnSpPr>
        <p:spPr>
          <a:xfrm>
            <a:off x="4686300" y="2657475"/>
            <a:ext cx="4057650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91878613155-31"/>
          <p:cNvSpPr/>
          <p:nvPr/>
        </p:nvSpPr>
        <p:spPr>
          <a:xfrm>
            <a:off x="4693444" y="4574793"/>
            <a:ext cx="404336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0563">
                <a:srgbClr val="C9A15A"/>
              </a:gs>
              <a:gs pos="10563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8" name="el-1791878613218-51"/>
          <p:cNvCxnSpPr/>
          <p:nvPr/>
        </p:nvCxnSpPr>
        <p:spPr>
          <a:xfrm>
            <a:off x="4893469" y="3250406"/>
            <a:ext cx="36433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91878613121-17"/>
          <p:cNvSpPr txBox="1"/>
          <p:nvPr/>
        </p:nvSpPr>
        <p:spPr>
          <a:xfrm>
            <a:off x="596503" y="132159"/>
            <a:ext cx="16531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公文的定位与重要性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0" name="el-1791878613082-10"/>
          <p:cNvSpPr txBox="1"/>
          <p:nvPr/>
        </p:nvSpPr>
        <p:spPr>
          <a:xfrm>
            <a:off x="7530964" y="164306"/>
            <a:ext cx="14027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9271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第一章 · 规范基础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878613177-32"/>
          <p:cNvSpPr txBox="1"/>
          <p:nvPr/>
        </p:nvSpPr>
        <p:spPr>
          <a:xfrm>
            <a:off x="607219" y="718728"/>
            <a:ext cx="4064508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470" b="1" spc="56">
                <a:solidFill>
                  <a:srgbClr val="B0121B"/>
                </a:solidFill>
                <a:latin typeface="黑体"/>
                <a:ea typeface="黑体"/>
                <a:cs typeface="黑体"/>
              </a:rPr>
              <a:t>01</a:t>
            </a:r>
            <a:endParaRPr sz="2470" b="1" spc="56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2" name="el-1791878613178-33"/>
          <p:cNvSpPr txBox="1"/>
          <p:nvPr/>
        </p:nvSpPr>
        <p:spPr>
          <a:xfrm>
            <a:off x="607219" y="1190216"/>
            <a:ext cx="3783330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公文定义</a:t>
            </a:r>
            <a:endParaRPr sz="157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878613184-34"/>
          <p:cNvSpPr txBox="1"/>
          <p:nvPr/>
        </p:nvSpPr>
        <p:spPr>
          <a:xfrm>
            <a:off x="607219" y="1578769"/>
            <a:ext cx="399882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党政机关实施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领导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、履行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职责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、处理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公务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的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878613185-35"/>
          <p:cNvSpPr txBox="1"/>
          <p:nvPr/>
        </p:nvSpPr>
        <p:spPr>
          <a:xfrm>
            <a:off x="607219" y="1821656"/>
            <a:ext cx="4378404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具有特定效力和规范体式的文书。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878613186-36"/>
          <p:cNvSpPr txBox="1"/>
          <p:nvPr/>
        </p:nvSpPr>
        <p:spPr>
          <a:xfrm>
            <a:off x="4893469" y="718728"/>
            <a:ext cx="4064508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470" b="1" spc="56">
                <a:solidFill>
                  <a:srgbClr val="B0121B"/>
                </a:solidFill>
                <a:latin typeface="黑体"/>
                <a:ea typeface="黑体"/>
                <a:cs typeface="黑体"/>
              </a:rPr>
              <a:t>02</a:t>
            </a:r>
            <a:endParaRPr sz="2470" b="1" spc="56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6" name="el-1791878613187-37"/>
          <p:cNvSpPr txBox="1"/>
          <p:nvPr/>
        </p:nvSpPr>
        <p:spPr>
          <a:xfrm>
            <a:off x="4893469" y="1190216"/>
            <a:ext cx="3783330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三大作用</a:t>
            </a:r>
            <a:endParaRPr sz="157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878613189-38"/>
          <p:cNvSpPr txBox="1"/>
          <p:nvPr/>
        </p:nvSpPr>
        <p:spPr>
          <a:xfrm>
            <a:off x="4893469" y="1535906"/>
            <a:ext cx="3686175" cy="7286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5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◆ 传达贯彻党和国家方针政策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1905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◆ 指导、布置和商洽工作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1905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◆ 请示答复问题、报告交流情况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878613190-39"/>
          <p:cNvSpPr txBox="1"/>
          <p:nvPr/>
        </p:nvSpPr>
        <p:spPr>
          <a:xfrm>
            <a:off x="607219" y="2871788"/>
            <a:ext cx="4064508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470" b="1" spc="56">
                <a:solidFill>
                  <a:srgbClr val="B0121B"/>
                </a:solidFill>
                <a:latin typeface="黑体"/>
                <a:ea typeface="黑体"/>
                <a:cs typeface="黑体"/>
              </a:rPr>
              <a:t>03</a:t>
            </a:r>
            <a:endParaRPr sz="2470" b="1" spc="56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878613191-40"/>
          <p:cNvSpPr txBox="1"/>
          <p:nvPr/>
        </p:nvSpPr>
        <p:spPr>
          <a:xfrm>
            <a:off x="607219" y="3343275"/>
            <a:ext cx="3783330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四大原则</a:t>
            </a:r>
            <a:endParaRPr sz="157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0" name="el-1791878613195-41"/>
          <p:cNvSpPr txBox="1"/>
          <p:nvPr/>
        </p:nvSpPr>
        <p:spPr>
          <a:xfrm>
            <a:off x="607219" y="3731828"/>
            <a:ext cx="266593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实事求是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准确规范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878613197-42"/>
          <p:cNvSpPr txBox="1"/>
          <p:nvPr/>
        </p:nvSpPr>
        <p:spPr>
          <a:xfrm>
            <a:off x="607219" y="3974716"/>
            <a:ext cx="362605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精简高效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安全保密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878613198-43"/>
          <p:cNvSpPr txBox="1"/>
          <p:nvPr/>
        </p:nvSpPr>
        <p:spPr>
          <a:xfrm>
            <a:off x="4893469" y="2871788"/>
            <a:ext cx="4064508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470" b="1" spc="56">
                <a:solidFill>
                  <a:srgbClr val="B0121B"/>
                </a:solidFill>
                <a:latin typeface="黑体"/>
                <a:ea typeface="黑体"/>
                <a:cs typeface="黑体"/>
              </a:rPr>
              <a:t>04</a:t>
            </a:r>
            <a:endParaRPr sz="2470" b="1" spc="56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878613199-44"/>
          <p:cNvSpPr txBox="1"/>
          <p:nvPr/>
        </p:nvSpPr>
        <p:spPr>
          <a:xfrm>
            <a:off x="4893469" y="3343275"/>
            <a:ext cx="3783330" cy="25996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五大特点</a:t>
            </a:r>
            <a:endParaRPr sz="157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4" name="el-1791878613204-45"/>
          <p:cNvSpPr txBox="1"/>
          <p:nvPr/>
        </p:nvSpPr>
        <p:spPr>
          <a:xfrm>
            <a:off x="4893469" y="3731828"/>
            <a:ext cx="295592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权威政策性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针对指导性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878613207-46"/>
          <p:cNvSpPr txBox="1"/>
          <p:nvPr/>
        </p:nvSpPr>
        <p:spPr>
          <a:xfrm>
            <a:off x="4893469" y="3974716"/>
            <a:ext cx="295592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规范约束性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程序严密性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878613208-47"/>
          <p:cNvSpPr txBox="1"/>
          <p:nvPr/>
        </p:nvSpPr>
        <p:spPr>
          <a:xfrm>
            <a:off x="4893469" y="4217603"/>
            <a:ext cx="2928223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对应定向性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78613318-25"/>
          <p:cNvCxnSpPr/>
          <p:nvPr/>
        </p:nvCxnSpPr>
        <p:spPr>
          <a:xfrm>
            <a:off x="846534" y="3118247"/>
            <a:ext cx="914" cy="342900"/>
          </a:xfrm>
          <a:prstGeom prst="line">
            <a:avLst/>
          </a:prstGeom>
          <a:ln w="21431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78613781-44"/>
          <p:cNvSpPr/>
          <p:nvPr/>
        </p:nvSpPr>
        <p:spPr>
          <a:xfrm>
            <a:off x="1028700" y="3197270"/>
            <a:ext cx="142875" cy="12056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9667" y="1385"/>
                </a:moveTo>
                <a:lnTo>
                  <a:pt x="29667" y="1385"/>
                </a:lnTo>
                <a:cubicBezTo>
                  <a:pt x="31622" y="3795"/>
                  <a:pt x="31756" y="6333"/>
                  <a:pt x="30067" y="9000"/>
                </a:cubicBezTo>
                <a:lnTo>
                  <a:pt x="30067" y="9000"/>
                </a:lnTo>
                <a:lnTo>
                  <a:pt x="16000" y="27077"/>
                </a:lnTo>
                <a:cubicBezTo>
                  <a:pt x="15111" y="28256"/>
                  <a:pt x="14000" y="28846"/>
                  <a:pt x="12667" y="28846"/>
                </a:cubicBezTo>
                <a:lnTo>
                  <a:pt x="12667" y="28846"/>
                </a:lnTo>
                <a:cubicBezTo>
                  <a:pt x="11244" y="28846"/>
                  <a:pt x="10089" y="28333"/>
                  <a:pt x="9200" y="27308"/>
                </a:cubicBezTo>
                <a:lnTo>
                  <a:pt x="9200" y="27308"/>
                </a:lnTo>
                <a:lnTo>
                  <a:pt x="1400" y="18231"/>
                </a:lnTo>
                <a:cubicBezTo>
                  <a:pt x="-467" y="15718"/>
                  <a:pt x="-467" y="13179"/>
                  <a:pt x="1400" y="10615"/>
                </a:cubicBezTo>
                <a:lnTo>
                  <a:pt x="1400" y="10615"/>
                </a:lnTo>
                <a:cubicBezTo>
                  <a:pt x="3578" y="8513"/>
                  <a:pt x="5778" y="8513"/>
                  <a:pt x="8000" y="10615"/>
                </a:cubicBezTo>
                <a:lnTo>
                  <a:pt x="8000" y="10615"/>
                </a:lnTo>
                <a:lnTo>
                  <a:pt x="12333" y="15538"/>
                </a:lnTo>
                <a:lnTo>
                  <a:pt x="23067" y="1846"/>
                </a:lnTo>
                <a:cubicBezTo>
                  <a:pt x="25156" y="-410"/>
                  <a:pt x="27356" y="-564"/>
                  <a:pt x="29667" y="1385"/>
                </a:cubicBezTo>
                <a:lnTo>
                  <a:pt x="29667" y="1385"/>
                </a:lnTo>
                <a:moveTo>
                  <a:pt x="29667" y="37385"/>
                </a:moveTo>
                <a:lnTo>
                  <a:pt x="29667" y="37385"/>
                </a:lnTo>
                <a:cubicBezTo>
                  <a:pt x="31622" y="39795"/>
                  <a:pt x="31756" y="42359"/>
                  <a:pt x="30067" y="45077"/>
                </a:cubicBezTo>
                <a:lnTo>
                  <a:pt x="30067" y="45077"/>
                </a:lnTo>
                <a:lnTo>
                  <a:pt x="16000" y="63077"/>
                </a:lnTo>
                <a:cubicBezTo>
                  <a:pt x="15111" y="64308"/>
                  <a:pt x="14000" y="64923"/>
                  <a:pt x="12667" y="64923"/>
                </a:cubicBezTo>
                <a:lnTo>
                  <a:pt x="12667" y="64923"/>
                </a:lnTo>
                <a:cubicBezTo>
                  <a:pt x="11244" y="64923"/>
                  <a:pt x="10089" y="64385"/>
                  <a:pt x="9200" y="63308"/>
                </a:cubicBezTo>
                <a:lnTo>
                  <a:pt x="9200" y="63308"/>
                </a:lnTo>
                <a:lnTo>
                  <a:pt x="1400" y="54308"/>
                </a:lnTo>
                <a:cubicBezTo>
                  <a:pt x="-467" y="51744"/>
                  <a:pt x="-467" y="49205"/>
                  <a:pt x="1400" y="46692"/>
                </a:cubicBezTo>
                <a:lnTo>
                  <a:pt x="1400" y="46692"/>
                </a:lnTo>
                <a:cubicBezTo>
                  <a:pt x="3578" y="44590"/>
                  <a:pt x="5778" y="44590"/>
                  <a:pt x="8000" y="46692"/>
                </a:cubicBezTo>
                <a:lnTo>
                  <a:pt x="8000" y="46692"/>
                </a:lnTo>
                <a:lnTo>
                  <a:pt x="12333" y="51615"/>
                </a:lnTo>
                <a:lnTo>
                  <a:pt x="23067" y="37846"/>
                </a:lnTo>
                <a:cubicBezTo>
                  <a:pt x="25156" y="35590"/>
                  <a:pt x="27356" y="35436"/>
                  <a:pt x="29667" y="37385"/>
                </a:cubicBezTo>
                <a:lnTo>
                  <a:pt x="29667" y="37385"/>
                </a:lnTo>
                <a:moveTo>
                  <a:pt x="43733" y="14462"/>
                </a:moveTo>
                <a:lnTo>
                  <a:pt x="43733" y="14462"/>
                </a:lnTo>
                <a:cubicBezTo>
                  <a:pt x="43733" y="12359"/>
                  <a:pt x="44333" y="10615"/>
                  <a:pt x="45533" y="9231"/>
                </a:cubicBezTo>
                <a:lnTo>
                  <a:pt x="45533" y="9231"/>
                </a:lnTo>
                <a:lnTo>
                  <a:pt x="45533" y="9231"/>
                </a:lnTo>
                <a:cubicBezTo>
                  <a:pt x="46689" y="7897"/>
                  <a:pt x="48178" y="7231"/>
                  <a:pt x="50000" y="7231"/>
                </a:cubicBezTo>
                <a:lnTo>
                  <a:pt x="50000" y="7231"/>
                </a:lnTo>
                <a:lnTo>
                  <a:pt x="93733" y="7231"/>
                </a:lnTo>
                <a:cubicBezTo>
                  <a:pt x="95556" y="7231"/>
                  <a:pt x="97067" y="7897"/>
                  <a:pt x="98267" y="9231"/>
                </a:cubicBezTo>
                <a:lnTo>
                  <a:pt x="98267" y="9231"/>
                </a:lnTo>
                <a:cubicBezTo>
                  <a:pt x="99422" y="10615"/>
                  <a:pt x="100000" y="12359"/>
                  <a:pt x="100000" y="14462"/>
                </a:cubicBezTo>
                <a:lnTo>
                  <a:pt x="100000" y="14462"/>
                </a:lnTo>
                <a:cubicBezTo>
                  <a:pt x="100000" y="16564"/>
                  <a:pt x="99422" y="18282"/>
                  <a:pt x="98267" y="19615"/>
                </a:cubicBezTo>
                <a:lnTo>
                  <a:pt x="98267" y="19615"/>
                </a:lnTo>
                <a:cubicBezTo>
                  <a:pt x="97067" y="20949"/>
                  <a:pt x="95556" y="21615"/>
                  <a:pt x="93733" y="21615"/>
                </a:cubicBezTo>
                <a:lnTo>
                  <a:pt x="93733" y="21615"/>
                </a:lnTo>
                <a:lnTo>
                  <a:pt x="50000" y="21615"/>
                </a:lnTo>
                <a:cubicBezTo>
                  <a:pt x="48178" y="21615"/>
                  <a:pt x="46689" y="20949"/>
                  <a:pt x="45533" y="19615"/>
                </a:cubicBezTo>
                <a:lnTo>
                  <a:pt x="45533" y="19615"/>
                </a:lnTo>
                <a:cubicBezTo>
                  <a:pt x="44333" y="18282"/>
                  <a:pt x="43733" y="16564"/>
                  <a:pt x="43733" y="14462"/>
                </a:cubicBezTo>
                <a:lnTo>
                  <a:pt x="43733" y="14462"/>
                </a:lnTo>
                <a:moveTo>
                  <a:pt x="43733" y="50462"/>
                </a:moveTo>
                <a:lnTo>
                  <a:pt x="43733" y="50462"/>
                </a:lnTo>
                <a:cubicBezTo>
                  <a:pt x="43733" y="48359"/>
                  <a:pt x="44333" y="46641"/>
                  <a:pt x="45533" y="45308"/>
                </a:cubicBezTo>
                <a:lnTo>
                  <a:pt x="45533" y="45308"/>
                </a:lnTo>
                <a:lnTo>
                  <a:pt x="45533" y="45308"/>
                </a:lnTo>
                <a:cubicBezTo>
                  <a:pt x="46689" y="43974"/>
                  <a:pt x="48178" y="43308"/>
                  <a:pt x="50000" y="43308"/>
                </a:cubicBezTo>
                <a:lnTo>
                  <a:pt x="50000" y="43308"/>
                </a:lnTo>
                <a:lnTo>
                  <a:pt x="93733" y="43308"/>
                </a:lnTo>
                <a:cubicBezTo>
                  <a:pt x="95556" y="43308"/>
                  <a:pt x="97067" y="43974"/>
                  <a:pt x="98267" y="45308"/>
                </a:cubicBezTo>
                <a:lnTo>
                  <a:pt x="98267" y="45308"/>
                </a:lnTo>
                <a:cubicBezTo>
                  <a:pt x="99422" y="46641"/>
                  <a:pt x="100000" y="48359"/>
                  <a:pt x="100000" y="50462"/>
                </a:cubicBezTo>
                <a:lnTo>
                  <a:pt x="100000" y="50462"/>
                </a:lnTo>
                <a:cubicBezTo>
                  <a:pt x="100000" y="52564"/>
                  <a:pt x="99422" y="54308"/>
                  <a:pt x="98267" y="55692"/>
                </a:cubicBezTo>
                <a:lnTo>
                  <a:pt x="98267" y="55692"/>
                </a:lnTo>
                <a:cubicBezTo>
                  <a:pt x="97067" y="57026"/>
                  <a:pt x="95556" y="57692"/>
                  <a:pt x="93733" y="57692"/>
                </a:cubicBezTo>
                <a:lnTo>
                  <a:pt x="93733" y="57692"/>
                </a:lnTo>
                <a:lnTo>
                  <a:pt x="50000" y="57692"/>
                </a:lnTo>
                <a:cubicBezTo>
                  <a:pt x="48178" y="57692"/>
                  <a:pt x="46689" y="57026"/>
                  <a:pt x="45533" y="55692"/>
                </a:cubicBezTo>
                <a:lnTo>
                  <a:pt x="45533" y="55692"/>
                </a:lnTo>
                <a:cubicBezTo>
                  <a:pt x="44333" y="54308"/>
                  <a:pt x="43733" y="52564"/>
                  <a:pt x="43733" y="50462"/>
                </a:cubicBezTo>
                <a:lnTo>
                  <a:pt x="43733" y="50462"/>
                </a:lnTo>
                <a:moveTo>
                  <a:pt x="31267" y="86538"/>
                </a:moveTo>
                <a:lnTo>
                  <a:pt x="31267" y="86538"/>
                </a:lnTo>
                <a:cubicBezTo>
                  <a:pt x="31267" y="84436"/>
                  <a:pt x="31844" y="82718"/>
                  <a:pt x="33000" y="81385"/>
                </a:cubicBezTo>
                <a:lnTo>
                  <a:pt x="33000" y="81385"/>
                </a:lnTo>
                <a:lnTo>
                  <a:pt x="33000" y="81385"/>
                </a:lnTo>
                <a:cubicBezTo>
                  <a:pt x="34156" y="80000"/>
                  <a:pt x="35667" y="79308"/>
                  <a:pt x="37533" y="79308"/>
                </a:cubicBezTo>
                <a:lnTo>
                  <a:pt x="37533" y="79308"/>
                </a:lnTo>
                <a:lnTo>
                  <a:pt x="93733" y="79308"/>
                </a:lnTo>
                <a:cubicBezTo>
                  <a:pt x="95556" y="79308"/>
                  <a:pt x="97067" y="80000"/>
                  <a:pt x="98267" y="81385"/>
                </a:cubicBezTo>
                <a:lnTo>
                  <a:pt x="98267" y="81385"/>
                </a:lnTo>
                <a:cubicBezTo>
                  <a:pt x="99422" y="82718"/>
                  <a:pt x="100000" y="84436"/>
                  <a:pt x="100000" y="86538"/>
                </a:cubicBezTo>
                <a:lnTo>
                  <a:pt x="100000" y="86538"/>
                </a:lnTo>
                <a:cubicBezTo>
                  <a:pt x="100000" y="88641"/>
                  <a:pt x="99422" y="90359"/>
                  <a:pt x="98267" y="91692"/>
                </a:cubicBezTo>
                <a:lnTo>
                  <a:pt x="98267" y="91692"/>
                </a:lnTo>
                <a:cubicBezTo>
                  <a:pt x="97067" y="93077"/>
                  <a:pt x="95556" y="93769"/>
                  <a:pt x="93733" y="93769"/>
                </a:cubicBezTo>
                <a:lnTo>
                  <a:pt x="93733" y="93769"/>
                </a:lnTo>
                <a:lnTo>
                  <a:pt x="37533" y="93769"/>
                </a:lnTo>
                <a:cubicBezTo>
                  <a:pt x="35667" y="93769"/>
                  <a:pt x="34156" y="93077"/>
                  <a:pt x="33000" y="91692"/>
                </a:cubicBezTo>
                <a:lnTo>
                  <a:pt x="33000" y="91692"/>
                </a:lnTo>
                <a:cubicBezTo>
                  <a:pt x="31844" y="90359"/>
                  <a:pt x="31267" y="88641"/>
                  <a:pt x="31267" y="86538"/>
                </a:cubicBezTo>
                <a:lnTo>
                  <a:pt x="31267" y="86538"/>
                </a:lnTo>
                <a:moveTo>
                  <a:pt x="9400" y="75692"/>
                </a:moveTo>
                <a:lnTo>
                  <a:pt x="9400" y="75692"/>
                </a:lnTo>
                <a:cubicBezTo>
                  <a:pt x="12911" y="75846"/>
                  <a:pt x="15644" y="77667"/>
                  <a:pt x="17600" y="81154"/>
                </a:cubicBezTo>
                <a:lnTo>
                  <a:pt x="17600" y="81154"/>
                </a:lnTo>
                <a:cubicBezTo>
                  <a:pt x="19156" y="84744"/>
                  <a:pt x="19156" y="88333"/>
                  <a:pt x="17600" y="91923"/>
                </a:cubicBezTo>
                <a:lnTo>
                  <a:pt x="17600" y="91923"/>
                </a:lnTo>
                <a:cubicBezTo>
                  <a:pt x="15644" y="95410"/>
                  <a:pt x="12911" y="97231"/>
                  <a:pt x="9400" y="97385"/>
                </a:cubicBezTo>
                <a:lnTo>
                  <a:pt x="9400" y="97385"/>
                </a:lnTo>
                <a:cubicBezTo>
                  <a:pt x="5889" y="97231"/>
                  <a:pt x="3156" y="95410"/>
                  <a:pt x="1200" y="91923"/>
                </a:cubicBezTo>
                <a:lnTo>
                  <a:pt x="1200" y="91923"/>
                </a:lnTo>
                <a:cubicBezTo>
                  <a:pt x="-400" y="88333"/>
                  <a:pt x="-400" y="84744"/>
                  <a:pt x="1200" y="81154"/>
                </a:cubicBezTo>
                <a:lnTo>
                  <a:pt x="1200" y="81154"/>
                </a:lnTo>
                <a:cubicBezTo>
                  <a:pt x="3156" y="77667"/>
                  <a:pt x="5889" y="75846"/>
                  <a:pt x="9400" y="75692"/>
                </a:cubicBezTo>
                <a:lnTo>
                  <a:pt x="9400" y="75692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8613350-30"/>
          <p:cNvSpPr/>
          <p:nvPr/>
        </p:nvSpPr>
        <p:spPr>
          <a:xfrm>
            <a:off x="1028700" y="3496866"/>
            <a:ext cx="1425178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/>
          <a:lstStyle/>
          <a:p/>
        </p:txBody>
      </p:sp>
      <p:sp>
        <p:nvSpPr>
          <p:cNvPr id="5" name="el-1791878613782-45"/>
          <p:cNvSpPr/>
          <p:nvPr/>
        </p:nvSpPr>
        <p:spPr>
          <a:xfrm>
            <a:off x="1178719" y="363259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3351-31"/>
          <p:cNvSpPr/>
          <p:nvPr/>
        </p:nvSpPr>
        <p:spPr>
          <a:xfrm>
            <a:off x="2653903" y="3496866"/>
            <a:ext cx="1425178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/>
          <a:lstStyle/>
          <a:p/>
        </p:txBody>
      </p:sp>
      <p:sp>
        <p:nvSpPr>
          <p:cNvPr id="7" name="el-1791878613653-52"/>
          <p:cNvSpPr/>
          <p:nvPr/>
        </p:nvSpPr>
        <p:spPr>
          <a:xfrm>
            <a:off x="2803922" y="363259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878613352-32"/>
          <p:cNvSpPr/>
          <p:nvPr/>
        </p:nvSpPr>
        <p:spPr>
          <a:xfrm>
            <a:off x="4279106" y="3496866"/>
            <a:ext cx="1425178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/>
          <a:lstStyle/>
          <a:p/>
        </p:txBody>
      </p:sp>
      <p:sp>
        <p:nvSpPr>
          <p:cNvPr id="9" name="el-1791878613783-46"/>
          <p:cNvSpPr/>
          <p:nvPr/>
        </p:nvSpPr>
        <p:spPr>
          <a:xfrm>
            <a:off x="4429125" y="363259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8613353-33"/>
          <p:cNvSpPr/>
          <p:nvPr/>
        </p:nvSpPr>
        <p:spPr>
          <a:xfrm>
            <a:off x="5904309" y="3496866"/>
            <a:ext cx="1425178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/>
          <a:lstStyle/>
          <a:p/>
        </p:txBody>
      </p:sp>
      <p:sp>
        <p:nvSpPr>
          <p:cNvPr id="11" name="el-1791878613784-47"/>
          <p:cNvSpPr/>
          <p:nvPr/>
        </p:nvSpPr>
        <p:spPr>
          <a:xfrm>
            <a:off x="6054328" y="363259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3354-34"/>
          <p:cNvSpPr/>
          <p:nvPr/>
        </p:nvSpPr>
        <p:spPr>
          <a:xfrm>
            <a:off x="1028700" y="3954066"/>
            <a:ext cx="1425178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/>
          <a:lstStyle/>
          <a:p/>
        </p:txBody>
      </p:sp>
      <p:sp>
        <p:nvSpPr>
          <p:cNvPr id="13" name="el-1791878613785-48"/>
          <p:cNvSpPr/>
          <p:nvPr/>
        </p:nvSpPr>
        <p:spPr>
          <a:xfrm>
            <a:off x="1178719" y="4089797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78613251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5" name="el-1791878613260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878613742-39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3284-13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8613746-41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3314-22"/>
          <p:cNvSpPr txBox="1"/>
          <p:nvPr/>
        </p:nvSpPr>
        <p:spPr>
          <a:xfrm>
            <a:off x="180023" y="3146822"/>
            <a:ext cx="875824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叁</a:t>
            </a:r>
            <a:endParaRPr sz="247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878613342-29"/>
          <p:cNvSpPr txBox="1"/>
          <p:nvPr/>
        </p:nvSpPr>
        <p:spPr>
          <a:xfrm>
            <a:off x="1264444" y="3125391"/>
            <a:ext cx="109453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规范化要求</a:t>
            </a:r>
            <a:endParaRPr sz="146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1" name="el-1791878613358-35"/>
          <p:cNvSpPr txBox="1"/>
          <p:nvPr/>
        </p:nvSpPr>
        <p:spPr>
          <a:xfrm>
            <a:off x="1353741" y="3589734"/>
            <a:ext cx="685800" cy="15716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文种选用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el-1791878613369-44"/>
          <p:cNvSpPr txBox="1"/>
          <p:nvPr/>
        </p:nvSpPr>
        <p:spPr>
          <a:xfrm>
            <a:off x="2010966" y="3561159"/>
            <a:ext cx="3929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准确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78613358-36"/>
          <p:cNvSpPr txBox="1"/>
          <p:nvPr/>
        </p:nvSpPr>
        <p:spPr>
          <a:xfrm>
            <a:off x="2978944" y="3589734"/>
            <a:ext cx="685800" cy="15716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格式要素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78613369-45"/>
          <p:cNvSpPr txBox="1"/>
          <p:nvPr/>
        </p:nvSpPr>
        <p:spPr>
          <a:xfrm>
            <a:off x="3636169" y="3561159"/>
            <a:ext cx="3929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齐全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8613359-37"/>
          <p:cNvSpPr txBox="1"/>
          <p:nvPr/>
        </p:nvSpPr>
        <p:spPr>
          <a:xfrm>
            <a:off x="4604147" y="3589734"/>
            <a:ext cx="685800" cy="15716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排版符合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8613370-46"/>
          <p:cNvSpPr txBox="1"/>
          <p:nvPr/>
        </p:nvSpPr>
        <p:spPr>
          <a:xfrm>
            <a:off x="5261372" y="3561159"/>
            <a:ext cx="3929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标准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78613359-38"/>
          <p:cNvSpPr txBox="1"/>
          <p:nvPr/>
        </p:nvSpPr>
        <p:spPr>
          <a:xfrm>
            <a:off x="6229350" y="3589734"/>
            <a:ext cx="685800" cy="15716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行文程序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78613371-47"/>
          <p:cNvSpPr txBox="1"/>
          <p:nvPr/>
        </p:nvSpPr>
        <p:spPr>
          <a:xfrm>
            <a:off x="6886575" y="3561159"/>
            <a:ext cx="3929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规范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8613360-39"/>
          <p:cNvSpPr txBox="1"/>
          <p:nvPr/>
        </p:nvSpPr>
        <p:spPr>
          <a:xfrm>
            <a:off x="1353741" y="4046934"/>
            <a:ext cx="685800" cy="15716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algn="ctr">
              <a:srgbClr val="B0121B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文风务实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78613372-48"/>
          <p:cNvSpPr txBox="1"/>
          <p:nvPr/>
        </p:nvSpPr>
        <p:spPr>
          <a:xfrm>
            <a:off x="2010966" y="4018359"/>
            <a:ext cx="3929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简明</a:t>
            </a:r>
            <a:endParaRPr sz="112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8613274-12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8613299-15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05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78613253-2"/>
          <p:cNvSpPr/>
          <p:nvPr/>
        </p:nvSpPr>
        <p:spPr>
          <a:xfrm>
            <a:off x="8001000" y="642938"/>
            <a:ext cx="100012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85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el-1791878613253-3"/>
          <p:cNvSpPr/>
          <p:nvPr/>
        </p:nvSpPr>
        <p:spPr>
          <a:xfrm>
            <a:off x="8979694" y="642938"/>
            <a:ext cx="21431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14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878613254-4"/>
          <p:cNvSpPr/>
          <p:nvPr/>
        </p:nvSpPr>
        <p:spPr>
          <a:xfrm>
            <a:off x="142875" y="4836319"/>
            <a:ext cx="128587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7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6" name="el-1791878613254-5"/>
          <p:cNvSpPr/>
          <p:nvPr/>
        </p:nvSpPr>
        <p:spPr>
          <a:xfrm>
            <a:off x="142875" y="3571875"/>
            <a:ext cx="21431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8333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7" name="el-1791878613256-6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91878613257-7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el-1791878613744-40"/>
          <p:cNvSpPr/>
          <p:nvPr/>
        </p:nvSpPr>
        <p:spPr>
          <a:xfrm>
            <a:off x="400050" y="185738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30143"/>
                </a:lnTo>
                <a:lnTo>
                  <a:pt x="67500" y="30143"/>
                </a:lnTo>
                <a:cubicBezTo>
                  <a:pt x="65033" y="30143"/>
                  <a:pt x="63000" y="29571"/>
                  <a:pt x="61400" y="28429"/>
                </a:cubicBezTo>
                <a:lnTo>
                  <a:pt x="61400" y="28429"/>
                </a:lnTo>
                <a:cubicBezTo>
                  <a:pt x="59867" y="27286"/>
                  <a:pt x="59100" y="25857"/>
                  <a:pt x="59100" y="24143"/>
                </a:cubicBezTo>
                <a:lnTo>
                  <a:pt x="59100" y="24143"/>
                </a:lnTo>
                <a:lnTo>
                  <a:pt x="59100" y="0"/>
                </a:lnTo>
                <a:lnTo>
                  <a:pt x="16900" y="0"/>
                </a:lnTo>
                <a:moveTo>
                  <a:pt x="67500" y="0"/>
                </a:moveTo>
                <a:lnTo>
                  <a:pt x="67500" y="0"/>
                </a:lnTo>
                <a:lnTo>
                  <a:pt x="67500" y="24143"/>
                </a:lnTo>
                <a:lnTo>
                  <a:pt x="101300" y="24143"/>
                </a:lnTo>
                <a:lnTo>
                  <a:pt x="67500" y="0"/>
                </a:lnTo>
                <a:moveTo>
                  <a:pt x="29500" y="48214"/>
                </a:moveTo>
                <a:lnTo>
                  <a:pt x="29500" y="48214"/>
                </a:lnTo>
                <a:lnTo>
                  <a:pt x="71700" y="48214"/>
                </a:lnTo>
                <a:cubicBezTo>
                  <a:pt x="74367" y="48357"/>
                  <a:pt x="75767" y="49357"/>
                  <a:pt x="75900" y="51214"/>
                </a:cubicBezTo>
                <a:lnTo>
                  <a:pt x="75900" y="51214"/>
                </a:lnTo>
                <a:cubicBezTo>
                  <a:pt x="75767" y="53119"/>
                  <a:pt x="74367" y="54119"/>
                  <a:pt x="71700" y="54214"/>
                </a:cubicBezTo>
                <a:lnTo>
                  <a:pt x="71700" y="54214"/>
                </a:lnTo>
                <a:lnTo>
                  <a:pt x="29500" y="54214"/>
                </a:lnTo>
                <a:cubicBezTo>
                  <a:pt x="26900" y="54119"/>
                  <a:pt x="25500" y="53119"/>
                  <a:pt x="25300" y="51214"/>
                </a:cubicBezTo>
                <a:lnTo>
                  <a:pt x="25300" y="51214"/>
                </a:lnTo>
                <a:cubicBezTo>
                  <a:pt x="25500" y="49357"/>
                  <a:pt x="26900" y="48357"/>
                  <a:pt x="29500" y="48214"/>
                </a:cubicBezTo>
                <a:lnTo>
                  <a:pt x="29500" y="48214"/>
                </a:lnTo>
                <a:moveTo>
                  <a:pt x="29500" y="60286"/>
                </a:moveTo>
                <a:lnTo>
                  <a:pt x="29500" y="60286"/>
                </a:lnTo>
                <a:lnTo>
                  <a:pt x="71700" y="60286"/>
                </a:lnTo>
                <a:cubicBezTo>
                  <a:pt x="74367" y="60381"/>
                  <a:pt x="75767" y="61381"/>
                  <a:pt x="75900" y="63286"/>
                </a:cubicBezTo>
                <a:lnTo>
                  <a:pt x="75900" y="63286"/>
                </a:lnTo>
                <a:cubicBezTo>
                  <a:pt x="75767" y="65143"/>
                  <a:pt x="74367" y="66143"/>
                  <a:pt x="71700" y="66286"/>
                </a:cubicBezTo>
                <a:lnTo>
                  <a:pt x="71700" y="66286"/>
                </a:lnTo>
                <a:lnTo>
                  <a:pt x="29500" y="66286"/>
                </a:lnTo>
                <a:cubicBezTo>
                  <a:pt x="26900" y="66143"/>
                  <a:pt x="25500" y="65143"/>
                  <a:pt x="25300" y="63286"/>
                </a:cubicBezTo>
                <a:lnTo>
                  <a:pt x="25300" y="63286"/>
                </a:lnTo>
                <a:cubicBezTo>
                  <a:pt x="25500" y="61381"/>
                  <a:pt x="26900" y="60381"/>
                  <a:pt x="29500" y="60286"/>
                </a:cubicBezTo>
                <a:lnTo>
                  <a:pt x="29500" y="60286"/>
                </a:lnTo>
                <a:moveTo>
                  <a:pt x="29500" y="72357"/>
                </a:moveTo>
                <a:lnTo>
                  <a:pt x="29500" y="72357"/>
                </a:lnTo>
                <a:lnTo>
                  <a:pt x="71700" y="72357"/>
                </a:lnTo>
                <a:cubicBezTo>
                  <a:pt x="74367" y="72452"/>
                  <a:pt x="75767" y="73452"/>
                  <a:pt x="75900" y="75357"/>
                </a:cubicBezTo>
                <a:lnTo>
                  <a:pt x="75900" y="75357"/>
                </a:lnTo>
                <a:cubicBezTo>
                  <a:pt x="75767" y="77214"/>
                  <a:pt x="74367" y="78214"/>
                  <a:pt x="71700" y="78357"/>
                </a:cubicBezTo>
                <a:lnTo>
                  <a:pt x="71700" y="78357"/>
                </a:lnTo>
                <a:lnTo>
                  <a:pt x="29500" y="78357"/>
                </a:lnTo>
                <a:cubicBezTo>
                  <a:pt x="26900" y="78214"/>
                  <a:pt x="25500" y="77214"/>
                  <a:pt x="25300" y="75357"/>
                </a:cubicBezTo>
                <a:lnTo>
                  <a:pt x="25300" y="75357"/>
                </a:lnTo>
                <a:cubicBezTo>
                  <a:pt x="25500" y="73452"/>
                  <a:pt x="26900" y="72452"/>
                  <a:pt x="29500" y="72357"/>
                </a:cubicBezTo>
                <a:lnTo>
                  <a:pt x="29500" y="7235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878613271-10"/>
          <p:cNvSpPr/>
          <p:nvPr/>
        </p:nvSpPr>
        <p:spPr>
          <a:xfrm>
            <a:off x="7395232" y="135731"/>
            <a:ext cx="134871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6" y="0"/>
                </a:moveTo>
                <a:lnTo>
                  <a:pt x="98944" y="0"/>
                </a:lnTo>
                <a:lnTo>
                  <a:pt x="99049" y="42"/>
                </a:lnTo>
                <a:lnTo>
                  <a:pt x="99148" y="125"/>
                </a:lnTo>
                <a:lnTo>
                  <a:pt x="99254" y="250"/>
                </a:lnTo>
                <a:lnTo>
                  <a:pt x="99345" y="458"/>
                </a:lnTo>
                <a:lnTo>
                  <a:pt x="99444" y="750"/>
                </a:lnTo>
                <a:lnTo>
                  <a:pt x="99528" y="1042"/>
                </a:lnTo>
                <a:lnTo>
                  <a:pt x="99613" y="1417"/>
                </a:lnTo>
                <a:lnTo>
                  <a:pt x="99690" y="1833"/>
                </a:lnTo>
                <a:lnTo>
                  <a:pt x="99761" y="2292"/>
                </a:lnTo>
                <a:lnTo>
                  <a:pt x="99824" y="2792"/>
                </a:lnTo>
                <a:lnTo>
                  <a:pt x="99873" y="3292"/>
                </a:lnTo>
                <a:lnTo>
                  <a:pt x="99923" y="3875"/>
                </a:lnTo>
                <a:lnTo>
                  <a:pt x="99958" y="4417"/>
                </a:lnTo>
                <a:lnTo>
                  <a:pt x="99979" y="5042"/>
                </a:lnTo>
                <a:lnTo>
                  <a:pt x="99993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3" y="94375"/>
                </a:lnTo>
                <a:lnTo>
                  <a:pt x="99979" y="94958"/>
                </a:lnTo>
                <a:lnTo>
                  <a:pt x="99958" y="95583"/>
                </a:lnTo>
                <a:lnTo>
                  <a:pt x="99923" y="96125"/>
                </a:lnTo>
                <a:lnTo>
                  <a:pt x="99873" y="96708"/>
                </a:lnTo>
                <a:lnTo>
                  <a:pt x="99824" y="97208"/>
                </a:lnTo>
                <a:lnTo>
                  <a:pt x="99761" y="97708"/>
                </a:lnTo>
                <a:lnTo>
                  <a:pt x="99690" y="98167"/>
                </a:lnTo>
                <a:lnTo>
                  <a:pt x="99613" y="98583"/>
                </a:lnTo>
                <a:lnTo>
                  <a:pt x="99528" y="98958"/>
                </a:lnTo>
                <a:lnTo>
                  <a:pt x="99444" y="99250"/>
                </a:lnTo>
                <a:lnTo>
                  <a:pt x="99345" y="99542"/>
                </a:lnTo>
                <a:lnTo>
                  <a:pt x="99254" y="99750"/>
                </a:lnTo>
                <a:lnTo>
                  <a:pt x="99148" y="99875"/>
                </a:lnTo>
                <a:lnTo>
                  <a:pt x="99049" y="99958"/>
                </a:lnTo>
                <a:lnTo>
                  <a:pt x="98944" y="100000"/>
                </a:lnTo>
                <a:lnTo>
                  <a:pt x="1056" y="100000"/>
                </a:lnTo>
                <a:lnTo>
                  <a:pt x="951" y="99958"/>
                </a:lnTo>
                <a:lnTo>
                  <a:pt x="852" y="99875"/>
                </a:lnTo>
                <a:lnTo>
                  <a:pt x="746" y="99750"/>
                </a:lnTo>
                <a:lnTo>
                  <a:pt x="655" y="99542"/>
                </a:lnTo>
                <a:lnTo>
                  <a:pt x="556" y="99250"/>
                </a:lnTo>
                <a:lnTo>
                  <a:pt x="472" y="98958"/>
                </a:lnTo>
                <a:lnTo>
                  <a:pt x="387" y="98583"/>
                </a:lnTo>
                <a:lnTo>
                  <a:pt x="310" y="98167"/>
                </a:lnTo>
                <a:lnTo>
                  <a:pt x="239" y="97708"/>
                </a:lnTo>
                <a:lnTo>
                  <a:pt x="176" y="97208"/>
                </a:lnTo>
                <a:lnTo>
                  <a:pt x="127" y="96708"/>
                </a:lnTo>
                <a:lnTo>
                  <a:pt x="77" y="96125"/>
                </a:lnTo>
                <a:lnTo>
                  <a:pt x="42" y="95583"/>
                </a:lnTo>
                <a:lnTo>
                  <a:pt x="21" y="94958"/>
                </a:lnTo>
                <a:lnTo>
                  <a:pt x="7" y="94375"/>
                </a:lnTo>
                <a:lnTo>
                  <a:pt x="0" y="93750"/>
                </a:lnTo>
                <a:lnTo>
                  <a:pt x="0" y="6250"/>
                </a:lnTo>
                <a:lnTo>
                  <a:pt x="7" y="5625"/>
                </a:lnTo>
                <a:lnTo>
                  <a:pt x="21" y="5042"/>
                </a:lnTo>
                <a:lnTo>
                  <a:pt x="42" y="4417"/>
                </a:lnTo>
                <a:lnTo>
                  <a:pt x="77" y="3875"/>
                </a:lnTo>
                <a:lnTo>
                  <a:pt x="127" y="3292"/>
                </a:lnTo>
                <a:lnTo>
                  <a:pt x="176" y="2792"/>
                </a:lnTo>
                <a:lnTo>
                  <a:pt x="239" y="2292"/>
                </a:lnTo>
                <a:lnTo>
                  <a:pt x="310" y="1833"/>
                </a:lnTo>
                <a:lnTo>
                  <a:pt x="387" y="1417"/>
                </a:lnTo>
                <a:lnTo>
                  <a:pt x="472" y="1042"/>
                </a:lnTo>
                <a:lnTo>
                  <a:pt x="556" y="750"/>
                </a:lnTo>
                <a:lnTo>
                  <a:pt x="655" y="458"/>
                </a:lnTo>
                <a:lnTo>
                  <a:pt x="746" y="250"/>
                </a:lnTo>
                <a:lnTo>
                  <a:pt x="852" y="125"/>
                </a:lnTo>
                <a:lnTo>
                  <a:pt x="951" y="42"/>
                </a:lnTo>
                <a:lnTo>
                  <a:pt x="1056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el-1791878613272-11"/>
          <p:cNvSpPr/>
          <p:nvPr/>
        </p:nvSpPr>
        <p:spPr>
          <a:xfrm>
            <a:off x="7395232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2" name="el-1791878613739-38"/>
          <p:cNvSpPr/>
          <p:nvPr/>
        </p:nvSpPr>
        <p:spPr>
          <a:xfrm>
            <a:off x="7530964" y="185738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17"/>
                </a:moveTo>
                <a:lnTo>
                  <a:pt x="0" y="9417"/>
                </a:lnTo>
                <a:lnTo>
                  <a:pt x="0" y="95333"/>
                </a:lnTo>
                <a:cubicBezTo>
                  <a:pt x="370" y="98167"/>
                  <a:pt x="2444" y="99722"/>
                  <a:pt x="6222" y="100000"/>
                </a:cubicBezTo>
                <a:lnTo>
                  <a:pt x="6222" y="100000"/>
                </a:lnTo>
                <a:cubicBezTo>
                  <a:pt x="7630" y="100000"/>
                  <a:pt x="8852" y="99750"/>
                  <a:pt x="9889" y="99250"/>
                </a:cubicBezTo>
                <a:lnTo>
                  <a:pt x="9889" y="99250"/>
                </a:lnTo>
                <a:lnTo>
                  <a:pt x="50000" y="78167"/>
                </a:lnTo>
                <a:lnTo>
                  <a:pt x="90111" y="99250"/>
                </a:lnTo>
                <a:cubicBezTo>
                  <a:pt x="91148" y="99750"/>
                  <a:pt x="92370" y="100000"/>
                  <a:pt x="93778" y="100000"/>
                </a:cubicBezTo>
                <a:lnTo>
                  <a:pt x="93778" y="100000"/>
                </a:lnTo>
                <a:cubicBezTo>
                  <a:pt x="97556" y="99722"/>
                  <a:pt x="99630" y="98167"/>
                  <a:pt x="100000" y="95333"/>
                </a:cubicBezTo>
                <a:lnTo>
                  <a:pt x="100000" y="95333"/>
                </a:lnTo>
                <a:lnTo>
                  <a:pt x="100000" y="9417"/>
                </a:lnTo>
                <a:cubicBezTo>
                  <a:pt x="99852" y="6806"/>
                  <a:pt x="98630" y="4583"/>
                  <a:pt x="96333" y="2750"/>
                </a:cubicBezTo>
                <a:lnTo>
                  <a:pt x="96333" y="2750"/>
                </a:lnTo>
                <a:cubicBezTo>
                  <a:pt x="93889" y="1028"/>
                  <a:pt x="90963" y="111"/>
                  <a:pt x="87556" y="0"/>
                </a:cubicBezTo>
                <a:lnTo>
                  <a:pt x="87556" y="0"/>
                </a:lnTo>
                <a:lnTo>
                  <a:pt x="12556" y="0"/>
                </a:lnTo>
                <a:cubicBezTo>
                  <a:pt x="9074" y="111"/>
                  <a:pt x="6111" y="1028"/>
                  <a:pt x="3667" y="2750"/>
                </a:cubicBezTo>
                <a:lnTo>
                  <a:pt x="3667" y="2750"/>
                </a:lnTo>
                <a:cubicBezTo>
                  <a:pt x="1370" y="4583"/>
                  <a:pt x="148" y="6806"/>
                  <a:pt x="0" y="9417"/>
                </a:cubicBezTo>
                <a:lnTo>
                  <a:pt x="0" y="9417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3" name="el-1791878613303-16"/>
          <p:cNvCxnSpPr/>
          <p:nvPr/>
        </p:nvCxnSpPr>
        <p:spPr>
          <a:xfrm>
            <a:off x="400050" y="1789509"/>
            <a:ext cx="8343900" cy="914"/>
          </a:xfrm>
          <a:prstGeom prst="line">
            <a:avLst/>
          </a:prstGeom>
          <a:ln w="14288" cap="flat">
            <a:solidFill>
              <a:srgbClr val="E8DDC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91878613304-17"/>
          <p:cNvSpPr/>
          <p:nvPr/>
        </p:nvSpPr>
        <p:spPr>
          <a:xfrm>
            <a:off x="400050" y="1775222"/>
            <a:ext cx="5715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5" name="el-1791878613316-23"/>
          <p:cNvCxnSpPr/>
          <p:nvPr/>
        </p:nvCxnSpPr>
        <p:spPr>
          <a:xfrm>
            <a:off x="846534" y="1017984"/>
            <a:ext cx="914" cy="342900"/>
          </a:xfrm>
          <a:prstGeom prst="line">
            <a:avLst/>
          </a:prstGeom>
          <a:ln w="21431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91878613748-42"/>
          <p:cNvSpPr/>
          <p:nvPr/>
        </p:nvSpPr>
        <p:spPr>
          <a:xfrm>
            <a:off x="1028925" y="1085850"/>
            <a:ext cx="178143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158" y="6267"/>
                </a:moveTo>
                <a:lnTo>
                  <a:pt x="59158" y="6267"/>
                </a:lnTo>
                <a:lnTo>
                  <a:pt x="78895" y="6267"/>
                </a:lnTo>
                <a:cubicBezTo>
                  <a:pt x="80333" y="6267"/>
                  <a:pt x="81509" y="6844"/>
                  <a:pt x="82421" y="8000"/>
                </a:cubicBezTo>
                <a:lnTo>
                  <a:pt x="82421" y="8000"/>
                </a:lnTo>
                <a:cubicBezTo>
                  <a:pt x="83368" y="9156"/>
                  <a:pt x="83842" y="10667"/>
                  <a:pt x="83842" y="12533"/>
                </a:cubicBezTo>
                <a:lnTo>
                  <a:pt x="83842" y="12533"/>
                </a:lnTo>
                <a:cubicBezTo>
                  <a:pt x="83842" y="14356"/>
                  <a:pt x="83368" y="15844"/>
                  <a:pt x="82421" y="17000"/>
                </a:cubicBezTo>
                <a:lnTo>
                  <a:pt x="82421" y="17000"/>
                </a:lnTo>
                <a:cubicBezTo>
                  <a:pt x="81509" y="18156"/>
                  <a:pt x="80333" y="18733"/>
                  <a:pt x="78895" y="18733"/>
                </a:cubicBezTo>
                <a:lnTo>
                  <a:pt x="78895" y="18733"/>
                </a:lnTo>
                <a:lnTo>
                  <a:pt x="61316" y="18733"/>
                </a:lnTo>
                <a:cubicBezTo>
                  <a:pt x="60404" y="23933"/>
                  <a:pt x="58035" y="27644"/>
                  <a:pt x="54211" y="29867"/>
                </a:cubicBezTo>
                <a:lnTo>
                  <a:pt x="54211" y="29867"/>
                </a:lnTo>
                <a:lnTo>
                  <a:pt x="54211" y="87533"/>
                </a:lnTo>
                <a:lnTo>
                  <a:pt x="78895" y="87533"/>
                </a:lnTo>
                <a:cubicBezTo>
                  <a:pt x="80333" y="87533"/>
                  <a:pt x="81509" y="88111"/>
                  <a:pt x="82421" y="89267"/>
                </a:cubicBezTo>
                <a:lnTo>
                  <a:pt x="82421" y="89267"/>
                </a:lnTo>
                <a:cubicBezTo>
                  <a:pt x="83368" y="90422"/>
                  <a:pt x="83842" y="91911"/>
                  <a:pt x="83842" y="93733"/>
                </a:cubicBezTo>
                <a:lnTo>
                  <a:pt x="83842" y="93733"/>
                </a:lnTo>
                <a:cubicBezTo>
                  <a:pt x="83842" y="95556"/>
                  <a:pt x="83368" y="97067"/>
                  <a:pt x="82421" y="98267"/>
                </a:cubicBezTo>
                <a:lnTo>
                  <a:pt x="82421" y="98267"/>
                </a:lnTo>
                <a:cubicBezTo>
                  <a:pt x="81509" y="99422"/>
                  <a:pt x="80333" y="100000"/>
                  <a:pt x="78895" y="100000"/>
                </a:cubicBezTo>
                <a:lnTo>
                  <a:pt x="78895" y="100000"/>
                </a:lnTo>
                <a:lnTo>
                  <a:pt x="49316" y="100000"/>
                </a:lnTo>
                <a:lnTo>
                  <a:pt x="19684" y="100000"/>
                </a:lnTo>
                <a:cubicBezTo>
                  <a:pt x="18246" y="100000"/>
                  <a:pt x="17070" y="99422"/>
                  <a:pt x="16158" y="98267"/>
                </a:cubicBezTo>
                <a:lnTo>
                  <a:pt x="16158" y="98267"/>
                </a:lnTo>
                <a:cubicBezTo>
                  <a:pt x="15211" y="97067"/>
                  <a:pt x="14737" y="95556"/>
                  <a:pt x="14737" y="93733"/>
                </a:cubicBezTo>
                <a:lnTo>
                  <a:pt x="14737" y="93733"/>
                </a:lnTo>
                <a:cubicBezTo>
                  <a:pt x="14737" y="91911"/>
                  <a:pt x="15211" y="90422"/>
                  <a:pt x="16158" y="89267"/>
                </a:cubicBezTo>
                <a:lnTo>
                  <a:pt x="16158" y="89267"/>
                </a:lnTo>
                <a:cubicBezTo>
                  <a:pt x="17070" y="88111"/>
                  <a:pt x="18246" y="87533"/>
                  <a:pt x="19684" y="87533"/>
                </a:cubicBezTo>
                <a:lnTo>
                  <a:pt x="19684" y="87533"/>
                </a:lnTo>
                <a:lnTo>
                  <a:pt x="44368" y="87533"/>
                </a:lnTo>
                <a:lnTo>
                  <a:pt x="44368" y="29867"/>
                </a:lnTo>
                <a:cubicBezTo>
                  <a:pt x="40544" y="27644"/>
                  <a:pt x="38175" y="23933"/>
                  <a:pt x="37263" y="18733"/>
                </a:cubicBezTo>
                <a:lnTo>
                  <a:pt x="37263" y="18733"/>
                </a:lnTo>
                <a:lnTo>
                  <a:pt x="19684" y="18733"/>
                </a:lnTo>
                <a:cubicBezTo>
                  <a:pt x="18246" y="18733"/>
                  <a:pt x="17070" y="18156"/>
                  <a:pt x="16158" y="17000"/>
                </a:cubicBezTo>
                <a:lnTo>
                  <a:pt x="16158" y="17000"/>
                </a:lnTo>
                <a:cubicBezTo>
                  <a:pt x="15211" y="15844"/>
                  <a:pt x="14737" y="14356"/>
                  <a:pt x="14737" y="12533"/>
                </a:cubicBezTo>
                <a:lnTo>
                  <a:pt x="14737" y="12533"/>
                </a:lnTo>
                <a:cubicBezTo>
                  <a:pt x="14737" y="10667"/>
                  <a:pt x="15211" y="9156"/>
                  <a:pt x="16158" y="8000"/>
                </a:cubicBezTo>
                <a:lnTo>
                  <a:pt x="16158" y="8000"/>
                </a:lnTo>
                <a:cubicBezTo>
                  <a:pt x="17070" y="6844"/>
                  <a:pt x="18246" y="6267"/>
                  <a:pt x="19684" y="6267"/>
                </a:cubicBezTo>
                <a:lnTo>
                  <a:pt x="19684" y="6267"/>
                </a:lnTo>
                <a:lnTo>
                  <a:pt x="39421" y="6267"/>
                </a:lnTo>
                <a:cubicBezTo>
                  <a:pt x="41772" y="2222"/>
                  <a:pt x="45070" y="133"/>
                  <a:pt x="49316" y="0"/>
                </a:cubicBezTo>
                <a:lnTo>
                  <a:pt x="49316" y="0"/>
                </a:lnTo>
                <a:cubicBezTo>
                  <a:pt x="53526" y="133"/>
                  <a:pt x="56807" y="2222"/>
                  <a:pt x="59158" y="6267"/>
                </a:cubicBezTo>
                <a:lnTo>
                  <a:pt x="59158" y="6267"/>
                </a:lnTo>
                <a:moveTo>
                  <a:pt x="67789" y="62533"/>
                </a:moveTo>
                <a:lnTo>
                  <a:pt x="67789" y="62533"/>
                </a:lnTo>
                <a:lnTo>
                  <a:pt x="90000" y="62533"/>
                </a:lnTo>
                <a:lnTo>
                  <a:pt x="78895" y="38267"/>
                </a:lnTo>
                <a:lnTo>
                  <a:pt x="67789" y="62533"/>
                </a:lnTo>
                <a:moveTo>
                  <a:pt x="78895" y="81267"/>
                </a:moveTo>
                <a:lnTo>
                  <a:pt x="78895" y="81267"/>
                </a:lnTo>
                <a:cubicBezTo>
                  <a:pt x="73947" y="81133"/>
                  <a:pt x="69684" y="79622"/>
                  <a:pt x="66105" y="76733"/>
                </a:cubicBezTo>
                <a:lnTo>
                  <a:pt x="66105" y="76733"/>
                </a:lnTo>
                <a:lnTo>
                  <a:pt x="66105" y="76733"/>
                </a:lnTo>
                <a:cubicBezTo>
                  <a:pt x="62596" y="73889"/>
                  <a:pt x="60386" y="70244"/>
                  <a:pt x="59474" y="65800"/>
                </a:cubicBezTo>
                <a:lnTo>
                  <a:pt x="59474" y="65800"/>
                </a:lnTo>
                <a:cubicBezTo>
                  <a:pt x="59158" y="63622"/>
                  <a:pt x="59509" y="61556"/>
                  <a:pt x="60526" y="59600"/>
                </a:cubicBezTo>
                <a:lnTo>
                  <a:pt x="60526" y="59600"/>
                </a:lnTo>
                <a:lnTo>
                  <a:pt x="75211" y="27733"/>
                </a:lnTo>
                <a:cubicBezTo>
                  <a:pt x="76018" y="25911"/>
                  <a:pt x="77246" y="25000"/>
                  <a:pt x="78895" y="25000"/>
                </a:cubicBezTo>
                <a:lnTo>
                  <a:pt x="78895" y="25000"/>
                </a:lnTo>
                <a:cubicBezTo>
                  <a:pt x="80544" y="25133"/>
                  <a:pt x="81772" y="26044"/>
                  <a:pt x="82579" y="27733"/>
                </a:cubicBezTo>
                <a:lnTo>
                  <a:pt x="82579" y="27733"/>
                </a:lnTo>
                <a:lnTo>
                  <a:pt x="97263" y="59600"/>
                </a:lnTo>
                <a:cubicBezTo>
                  <a:pt x="98281" y="61556"/>
                  <a:pt x="98632" y="63622"/>
                  <a:pt x="98316" y="65800"/>
                </a:cubicBezTo>
                <a:lnTo>
                  <a:pt x="98316" y="65800"/>
                </a:lnTo>
                <a:cubicBezTo>
                  <a:pt x="97404" y="70244"/>
                  <a:pt x="95193" y="73889"/>
                  <a:pt x="91684" y="76733"/>
                </a:cubicBezTo>
                <a:lnTo>
                  <a:pt x="91684" y="76733"/>
                </a:lnTo>
                <a:cubicBezTo>
                  <a:pt x="88105" y="79622"/>
                  <a:pt x="83842" y="81133"/>
                  <a:pt x="78895" y="81267"/>
                </a:cubicBezTo>
                <a:lnTo>
                  <a:pt x="78895" y="81267"/>
                </a:lnTo>
                <a:moveTo>
                  <a:pt x="19526" y="38267"/>
                </a:moveTo>
                <a:lnTo>
                  <a:pt x="19526" y="38267"/>
                </a:lnTo>
                <a:lnTo>
                  <a:pt x="8263" y="62533"/>
                </a:lnTo>
                <a:lnTo>
                  <a:pt x="30632" y="62533"/>
                </a:lnTo>
                <a:lnTo>
                  <a:pt x="19526" y="38267"/>
                </a:lnTo>
                <a:moveTo>
                  <a:pt x="105" y="65800"/>
                </a:moveTo>
                <a:lnTo>
                  <a:pt x="105" y="65800"/>
                </a:lnTo>
                <a:cubicBezTo>
                  <a:pt x="-211" y="63622"/>
                  <a:pt x="158" y="61556"/>
                  <a:pt x="1211" y="59600"/>
                </a:cubicBezTo>
                <a:lnTo>
                  <a:pt x="1211" y="59600"/>
                </a:lnTo>
                <a:lnTo>
                  <a:pt x="15842" y="27733"/>
                </a:lnTo>
                <a:cubicBezTo>
                  <a:pt x="16649" y="25911"/>
                  <a:pt x="17877" y="25000"/>
                  <a:pt x="19526" y="25000"/>
                </a:cubicBezTo>
                <a:lnTo>
                  <a:pt x="19526" y="25000"/>
                </a:lnTo>
                <a:cubicBezTo>
                  <a:pt x="21175" y="25133"/>
                  <a:pt x="22404" y="26044"/>
                  <a:pt x="23211" y="27733"/>
                </a:cubicBezTo>
                <a:lnTo>
                  <a:pt x="23211" y="27733"/>
                </a:lnTo>
                <a:lnTo>
                  <a:pt x="37895" y="59600"/>
                </a:lnTo>
                <a:cubicBezTo>
                  <a:pt x="38912" y="61556"/>
                  <a:pt x="39263" y="63622"/>
                  <a:pt x="38947" y="65800"/>
                </a:cubicBezTo>
                <a:lnTo>
                  <a:pt x="38947" y="65800"/>
                </a:lnTo>
                <a:cubicBezTo>
                  <a:pt x="38035" y="70244"/>
                  <a:pt x="35772" y="73889"/>
                  <a:pt x="32158" y="76733"/>
                </a:cubicBezTo>
                <a:lnTo>
                  <a:pt x="32158" y="76733"/>
                </a:lnTo>
                <a:cubicBezTo>
                  <a:pt x="28684" y="79622"/>
                  <a:pt x="24474" y="81133"/>
                  <a:pt x="19526" y="81267"/>
                </a:cubicBezTo>
                <a:lnTo>
                  <a:pt x="19526" y="81267"/>
                </a:lnTo>
                <a:cubicBezTo>
                  <a:pt x="14614" y="81133"/>
                  <a:pt x="10351" y="79622"/>
                  <a:pt x="6737" y="76733"/>
                </a:cubicBezTo>
                <a:lnTo>
                  <a:pt x="6737" y="76733"/>
                </a:lnTo>
                <a:cubicBezTo>
                  <a:pt x="3228" y="73889"/>
                  <a:pt x="1018" y="70244"/>
                  <a:pt x="105" y="65800"/>
                </a:cubicBezTo>
                <a:lnTo>
                  <a:pt x="105" y="658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7" name="el-1791878613305-18"/>
          <p:cNvCxnSpPr/>
          <p:nvPr/>
        </p:nvCxnSpPr>
        <p:spPr>
          <a:xfrm>
            <a:off x="400050" y="2939653"/>
            <a:ext cx="8343900" cy="914"/>
          </a:xfrm>
          <a:prstGeom prst="line">
            <a:avLst/>
          </a:prstGeom>
          <a:ln w="14288" cap="flat">
            <a:solidFill>
              <a:srgbClr val="E8DDC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91878613306-19"/>
          <p:cNvSpPr/>
          <p:nvPr/>
        </p:nvSpPr>
        <p:spPr>
          <a:xfrm>
            <a:off x="400050" y="2925366"/>
            <a:ext cx="5715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9" name="el-1791878613317-24"/>
          <p:cNvCxnSpPr/>
          <p:nvPr/>
        </p:nvCxnSpPr>
        <p:spPr>
          <a:xfrm>
            <a:off x="846534" y="1968103"/>
            <a:ext cx="914" cy="342900"/>
          </a:xfrm>
          <a:prstGeom prst="line">
            <a:avLst/>
          </a:prstGeom>
          <a:ln w="21431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91878613749-43"/>
          <p:cNvSpPr/>
          <p:nvPr/>
        </p:nvSpPr>
        <p:spPr>
          <a:xfrm>
            <a:off x="1028700" y="203596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72067" y="40800"/>
                </a:moveTo>
                <a:lnTo>
                  <a:pt x="72067" y="40800"/>
                </a:lnTo>
                <a:lnTo>
                  <a:pt x="47067" y="65800"/>
                </a:lnTo>
                <a:cubicBezTo>
                  <a:pt x="44844" y="67622"/>
                  <a:pt x="42622" y="67622"/>
                  <a:pt x="40400" y="65800"/>
                </a:cubicBezTo>
                <a:lnTo>
                  <a:pt x="40400" y="65800"/>
                </a:lnTo>
                <a:lnTo>
                  <a:pt x="27933" y="53333"/>
                </a:lnTo>
                <a:cubicBezTo>
                  <a:pt x="26111" y="51111"/>
                  <a:pt x="26111" y="48889"/>
                  <a:pt x="27933" y="46667"/>
                </a:cubicBezTo>
                <a:lnTo>
                  <a:pt x="27933" y="46667"/>
                </a:lnTo>
                <a:cubicBezTo>
                  <a:pt x="30156" y="44844"/>
                  <a:pt x="32378" y="44844"/>
                  <a:pt x="34600" y="46667"/>
                </a:cubicBezTo>
                <a:lnTo>
                  <a:pt x="34600" y="46667"/>
                </a:lnTo>
                <a:lnTo>
                  <a:pt x="43733" y="55867"/>
                </a:lnTo>
                <a:lnTo>
                  <a:pt x="65400" y="34200"/>
                </a:lnTo>
                <a:cubicBezTo>
                  <a:pt x="67622" y="32378"/>
                  <a:pt x="69844" y="32378"/>
                  <a:pt x="72067" y="34200"/>
                </a:cubicBezTo>
                <a:lnTo>
                  <a:pt x="72067" y="34200"/>
                </a:lnTo>
                <a:cubicBezTo>
                  <a:pt x="73889" y="36422"/>
                  <a:pt x="73889" y="38622"/>
                  <a:pt x="72067" y="40800"/>
                </a:cubicBezTo>
                <a:lnTo>
                  <a:pt x="72067" y="408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1" name="el-1791878613385-49"/>
          <p:cNvSpPr/>
          <p:nvPr/>
        </p:nvSpPr>
        <p:spPr>
          <a:xfrm>
            <a:off x="1028700" y="2346722"/>
            <a:ext cx="257175" cy="257175"/>
          </a:xfrm>
          <a:prstGeom prst="roundRect">
            <a:avLst>
              <a:gd name="adj" fmla="val 7407"/>
            </a:avLst>
          </a:prstGeom>
          <a:solidFill>
            <a:srgbClr val="F1E8DC"/>
          </a:solidFill>
          <a:ln w="7144" algn="in">
            <a:solidFill>
              <a:srgbClr val="D8CBB8"/>
            </a:solidFill>
            <a:prstDash val="solid"/>
          </a:ln>
        </p:spPr>
        <p:txBody>
          <a:bodyPr/>
          <a:lstStyle/>
          <a:p/>
        </p:txBody>
      </p:sp>
      <p:sp>
        <p:nvSpPr>
          <p:cNvPr id="52" name="el-1791878613786-49"/>
          <p:cNvSpPr/>
          <p:nvPr/>
        </p:nvSpPr>
        <p:spPr>
          <a:xfrm>
            <a:off x="1100138" y="2425303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667" y="0"/>
                </a:moveTo>
                <a:lnTo>
                  <a:pt x="23667" y="0"/>
                </a:lnTo>
                <a:cubicBezTo>
                  <a:pt x="20667" y="0"/>
                  <a:pt x="18111" y="1000"/>
                  <a:pt x="16000" y="3000"/>
                </a:cubicBezTo>
                <a:lnTo>
                  <a:pt x="16000" y="3000"/>
                </a:lnTo>
                <a:lnTo>
                  <a:pt x="16000" y="3000"/>
                </a:lnTo>
                <a:cubicBezTo>
                  <a:pt x="13778" y="4818"/>
                  <a:pt x="12278" y="7303"/>
                  <a:pt x="11500" y="10455"/>
                </a:cubicBezTo>
                <a:lnTo>
                  <a:pt x="11500" y="10455"/>
                </a:lnTo>
                <a:lnTo>
                  <a:pt x="417" y="58818"/>
                </a:lnTo>
                <a:cubicBezTo>
                  <a:pt x="139" y="59970"/>
                  <a:pt x="0" y="61091"/>
                  <a:pt x="0" y="62182"/>
                </a:cubicBezTo>
                <a:lnTo>
                  <a:pt x="0" y="62182"/>
                </a:lnTo>
                <a:lnTo>
                  <a:pt x="0" y="81818"/>
                </a:lnTo>
                <a:cubicBezTo>
                  <a:pt x="111" y="85636"/>
                  <a:pt x="1361" y="88818"/>
                  <a:pt x="3750" y="91364"/>
                </a:cubicBezTo>
                <a:lnTo>
                  <a:pt x="3750" y="91364"/>
                </a:lnTo>
                <a:cubicBezTo>
                  <a:pt x="6083" y="93970"/>
                  <a:pt x="9000" y="95333"/>
                  <a:pt x="12500" y="95455"/>
                </a:cubicBezTo>
                <a:lnTo>
                  <a:pt x="12500" y="95455"/>
                </a:lnTo>
                <a:lnTo>
                  <a:pt x="87500" y="95455"/>
                </a:lnTo>
                <a:cubicBezTo>
                  <a:pt x="91000" y="95333"/>
                  <a:pt x="93917" y="93970"/>
                  <a:pt x="96250" y="91364"/>
                </a:cubicBezTo>
                <a:lnTo>
                  <a:pt x="96250" y="91364"/>
                </a:lnTo>
                <a:cubicBezTo>
                  <a:pt x="98639" y="88818"/>
                  <a:pt x="99889" y="85636"/>
                  <a:pt x="100000" y="81818"/>
                </a:cubicBezTo>
                <a:lnTo>
                  <a:pt x="100000" y="81818"/>
                </a:lnTo>
                <a:lnTo>
                  <a:pt x="100000" y="62182"/>
                </a:lnTo>
                <a:cubicBezTo>
                  <a:pt x="100000" y="61091"/>
                  <a:pt x="99861" y="59970"/>
                  <a:pt x="99583" y="58818"/>
                </a:cubicBezTo>
                <a:lnTo>
                  <a:pt x="99583" y="58818"/>
                </a:lnTo>
                <a:lnTo>
                  <a:pt x="88500" y="10455"/>
                </a:lnTo>
                <a:cubicBezTo>
                  <a:pt x="87722" y="7303"/>
                  <a:pt x="86222" y="4818"/>
                  <a:pt x="84000" y="3000"/>
                </a:cubicBezTo>
                <a:lnTo>
                  <a:pt x="84000" y="3000"/>
                </a:lnTo>
                <a:cubicBezTo>
                  <a:pt x="81889" y="1000"/>
                  <a:pt x="79333" y="0"/>
                  <a:pt x="76333" y="0"/>
                </a:cubicBezTo>
                <a:lnTo>
                  <a:pt x="76333" y="0"/>
                </a:lnTo>
                <a:lnTo>
                  <a:pt x="23667" y="0"/>
                </a:lnTo>
                <a:moveTo>
                  <a:pt x="23667" y="13636"/>
                </a:moveTo>
                <a:lnTo>
                  <a:pt x="23667" y="13636"/>
                </a:lnTo>
                <a:lnTo>
                  <a:pt x="76333" y="13636"/>
                </a:lnTo>
                <a:lnTo>
                  <a:pt x="85750" y="54545"/>
                </a:lnTo>
                <a:lnTo>
                  <a:pt x="75750" y="54545"/>
                </a:lnTo>
                <a:cubicBezTo>
                  <a:pt x="73194" y="54667"/>
                  <a:pt x="71306" y="55939"/>
                  <a:pt x="70083" y="58364"/>
                </a:cubicBezTo>
                <a:lnTo>
                  <a:pt x="70083" y="58364"/>
                </a:lnTo>
                <a:lnTo>
                  <a:pt x="67417" y="64364"/>
                </a:lnTo>
                <a:cubicBezTo>
                  <a:pt x="66250" y="66788"/>
                  <a:pt x="64361" y="68061"/>
                  <a:pt x="61750" y="68182"/>
                </a:cubicBezTo>
                <a:lnTo>
                  <a:pt x="61750" y="68182"/>
                </a:lnTo>
                <a:lnTo>
                  <a:pt x="38250" y="68182"/>
                </a:lnTo>
                <a:cubicBezTo>
                  <a:pt x="35694" y="68061"/>
                  <a:pt x="33806" y="66788"/>
                  <a:pt x="32583" y="64364"/>
                </a:cubicBezTo>
                <a:lnTo>
                  <a:pt x="32583" y="64364"/>
                </a:lnTo>
                <a:lnTo>
                  <a:pt x="29917" y="58364"/>
                </a:lnTo>
                <a:cubicBezTo>
                  <a:pt x="28750" y="55939"/>
                  <a:pt x="26861" y="54667"/>
                  <a:pt x="24250" y="54545"/>
                </a:cubicBezTo>
                <a:lnTo>
                  <a:pt x="24250" y="54545"/>
                </a:lnTo>
                <a:lnTo>
                  <a:pt x="14250" y="54545"/>
                </a:lnTo>
                <a:lnTo>
                  <a:pt x="23667" y="13636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3" name="el-1791878613390-50"/>
          <p:cNvSpPr/>
          <p:nvPr/>
        </p:nvSpPr>
        <p:spPr>
          <a:xfrm>
            <a:off x="5029200" y="2346722"/>
            <a:ext cx="257175" cy="257175"/>
          </a:xfrm>
          <a:prstGeom prst="roundRect">
            <a:avLst>
              <a:gd name="adj" fmla="val 7407"/>
            </a:avLst>
          </a:prstGeom>
          <a:solidFill>
            <a:srgbClr val="F1E8DC"/>
          </a:solidFill>
          <a:ln w="7144" algn="in">
            <a:solidFill>
              <a:srgbClr val="D8CBB8"/>
            </a:solidFill>
            <a:prstDash val="solid"/>
          </a:ln>
        </p:spPr>
        <p:txBody>
          <a:bodyPr/>
          <a:lstStyle/>
          <a:p/>
        </p:txBody>
      </p:sp>
      <p:sp>
        <p:nvSpPr>
          <p:cNvPr id="54" name="el-1791878613787-50"/>
          <p:cNvSpPr/>
          <p:nvPr/>
        </p:nvSpPr>
        <p:spPr>
          <a:xfrm>
            <a:off x="5100613" y="2418128"/>
            <a:ext cx="114350" cy="1143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250" y="1167"/>
                </a:moveTo>
                <a:lnTo>
                  <a:pt x="97250" y="1167"/>
                </a:lnTo>
                <a:cubicBezTo>
                  <a:pt x="99361" y="2611"/>
                  <a:pt x="100278" y="4639"/>
                  <a:pt x="100000" y="7250"/>
                </a:cubicBezTo>
                <a:lnTo>
                  <a:pt x="100000" y="7250"/>
                </a:lnTo>
                <a:lnTo>
                  <a:pt x="87500" y="88500"/>
                </a:lnTo>
                <a:cubicBezTo>
                  <a:pt x="87111" y="90444"/>
                  <a:pt x="86083" y="91944"/>
                  <a:pt x="84417" y="93000"/>
                </a:cubicBezTo>
                <a:lnTo>
                  <a:pt x="84417" y="93000"/>
                </a:lnTo>
                <a:cubicBezTo>
                  <a:pt x="82583" y="93889"/>
                  <a:pt x="80750" y="93944"/>
                  <a:pt x="78917" y="93167"/>
                </a:cubicBezTo>
                <a:lnTo>
                  <a:pt x="78917" y="93167"/>
                </a:lnTo>
                <a:lnTo>
                  <a:pt x="55500" y="83583"/>
                </a:lnTo>
                <a:lnTo>
                  <a:pt x="42167" y="98083"/>
                </a:lnTo>
                <a:cubicBezTo>
                  <a:pt x="40111" y="100028"/>
                  <a:pt x="37778" y="100528"/>
                  <a:pt x="35167" y="99583"/>
                </a:cubicBezTo>
                <a:lnTo>
                  <a:pt x="35167" y="99583"/>
                </a:lnTo>
                <a:cubicBezTo>
                  <a:pt x="32667" y="98417"/>
                  <a:pt x="31361" y="96472"/>
                  <a:pt x="31250" y="93750"/>
                </a:cubicBezTo>
                <a:lnTo>
                  <a:pt x="31250" y="93750"/>
                </a:lnTo>
                <a:lnTo>
                  <a:pt x="31250" y="77333"/>
                </a:lnTo>
                <a:cubicBezTo>
                  <a:pt x="31250" y="76556"/>
                  <a:pt x="31500" y="75917"/>
                  <a:pt x="32000" y="75417"/>
                </a:cubicBezTo>
                <a:lnTo>
                  <a:pt x="32000" y="75417"/>
                </a:lnTo>
                <a:lnTo>
                  <a:pt x="64833" y="39667"/>
                </a:lnTo>
                <a:cubicBezTo>
                  <a:pt x="65889" y="38222"/>
                  <a:pt x="65833" y="36778"/>
                  <a:pt x="64667" y="35333"/>
                </a:cubicBezTo>
                <a:lnTo>
                  <a:pt x="64667" y="35333"/>
                </a:lnTo>
                <a:cubicBezTo>
                  <a:pt x="63333" y="34167"/>
                  <a:pt x="61889" y="34111"/>
                  <a:pt x="60333" y="35167"/>
                </a:cubicBezTo>
                <a:lnTo>
                  <a:pt x="60333" y="35167"/>
                </a:lnTo>
                <a:lnTo>
                  <a:pt x="20667" y="70500"/>
                </a:lnTo>
                <a:lnTo>
                  <a:pt x="3500" y="61917"/>
                </a:lnTo>
                <a:cubicBezTo>
                  <a:pt x="1278" y="60750"/>
                  <a:pt x="111" y="58917"/>
                  <a:pt x="0" y="56417"/>
                </a:cubicBezTo>
                <a:lnTo>
                  <a:pt x="0" y="56417"/>
                </a:lnTo>
                <a:cubicBezTo>
                  <a:pt x="0" y="53972"/>
                  <a:pt x="1056" y="52083"/>
                  <a:pt x="3167" y="50750"/>
                </a:cubicBezTo>
                <a:lnTo>
                  <a:pt x="3167" y="50750"/>
                </a:lnTo>
                <a:lnTo>
                  <a:pt x="90667" y="750"/>
                </a:lnTo>
                <a:cubicBezTo>
                  <a:pt x="93000" y="-417"/>
                  <a:pt x="95194" y="-278"/>
                  <a:pt x="97250" y="1167"/>
                </a:cubicBezTo>
                <a:lnTo>
                  <a:pt x="97250" y="116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5" name="el-1791878613296-14"/>
          <p:cNvSpPr txBox="1"/>
          <p:nvPr/>
        </p:nvSpPr>
        <p:spPr>
          <a:xfrm>
            <a:off x="596503" y="132159"/>
            <a:ext cx="16531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办文规范的工作根基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6" name="el-1791878613265-9"/>
          <p:cNvSpPr txBox="1"/>
          <p:nvPr/>
        </p:nvSpPr>
        <p:spPr>
          <a:xfrm>
            <a:off x="7530964" y="164306"/>
            <a:ext cx="14027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9271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第一章 · 规范基础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878613312-20"/>
          <p:cNvSpPr txBox="1"/>
          <p:nvPr/>
        </p:nvSpPr>
        <p:spPr>
          <a:xfrm>
            <a:off x="180023" y="1046559"/>
            <a:ext cx="875824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壹</a:t>
            </a:r>
            <a:endParaRPr sz="247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8" name="el-1791878613340-27"/>
          <p:cNvSpPr txBox="1"/>
          <p:nvPr/>
        </p:nvSpPr>
        <p:spPr>
          <a:xfrm>
            <a:off x="1300163" y="1025128"/>
            <a:ext cx="901653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规范依据</a:t>
            </a:r>
            <a:endParaRPr sz="146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9" name="el-1791878613330-26"/>
          <p:cNvSpPr txBox="1"/>
          <p:nvPr/>
        </p:nvSpPr>
        <p:spPr>
          <a:xfrm>
            <a:off x="1028700" y="1382316"/>
            <a:ext cx="811530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3A3A3A"/>
                </a:solidFill>
                <a:latin typeface="微软雅黑"/>
                <a:ea typeface="微软雅黑"/>
                <a:cs typeface="微软雅黑"/>
              </a:rPr>
              <a:t>《党政机关公文处理工作条例》（中办发〔2012〕14号）</a:t>
            </a: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+</a:t>
            </a:r>
            <a:r>
              <a:rPr sz="1120" spc="17">
                <a:solidFill>
                  <a:srgbClr val="3A3A3A"/>
                </a:solidFill>
                <a:latin typeface="微软雅黑"/>
                <a:ea typeface="微软雅黑"/>
                <a:cs typeface="微软雅黑"/>
              </a:rPr>
              <a:t>《党政机关公文格式》（GB/T 9704-2012）国家标准。</a:t>
            </a:r>
            <a:endParaRPr sz="1120" spc="17">
              <a:solidFill>
                <a:srgbClr val="3A3A3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878613313-21"/>
          <p:cNvSpPr txBox="1"/>
          <p:nvPr/>
        </p:nvSpPr>
        <p:spPr>
          <a:xfrm>
            <a:off x="180023" y="1996678"/>
            <a:ext cx="875824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247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贰</a:t>
            </a:r>
            <a:endParaRPr sz="247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1" name="el-1791878613341-28"/>
          <p:cNvSpPr txBox="1"/>
          <p:nvPr/>
        </p:nvSpPr>
        <p:spPr>
          <a:xfrm>
            <a:off x="1264444" y="1975247"/>
            <a:ext cx="1094534" cy="2643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收发室职责</a:t>
            </a:r>
            <a:endParaRPr sz="146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2" name="el-1791878613367-40"/>
          <p:cNvSpPr txBox="1"/>
          <p:nvPr/>
        </p:nvSpPr>
        <p:spPr>
          <a:xfrm>
            <a:off x="1371600" y="2361009"/>
            <a:ext cx="321457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b="1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收文登记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拟办批办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el-1791878613367-41"/>
          <p:cNvSpPr txBox="1"/>
          <p:nvPr/>
        </p:nvSpPr>
        <p:spPr>
          <a:xfrm>
            <a:off x="1371600" y="2575322"/>
            <a:ext cx="218886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承办催办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4" name="el-1791878613368-42"/>
          <p:cNvSpPr txBox="1"/>
          <p:nvPr/>
        </p:nvSpPr>
        <p:spPr>
          <a:xfrm>
            <a:off x="5372100" y="2361009"/>
            <a:ext cx="3214576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b="1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发文审核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编印用印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5" name="el-1791878613368-43"/>
          <p:cNvSpPr txBox="1"/>
          <p:nvPr/>
        </p:nvSpPr>
        <p:spPr>
          <a:xfrm>
            <a:off x="5372100" y="2575322"/>
            <a:ext cx="2188867" cy="1571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分发归档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3666-3"/>
          <p:cNvSpPr/>
          <p:nvPr/>
        </p:nvSpPr>
        <p:spPr>
          <a:xfrm>
            <a:off x="8372475" y="271463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66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el-1791878613666-4"/>
          <p:cNvSpPr/>
          <p:nvPr/>
        </p:nvSpPr>
        <p:spPr>
          <a:xfrm>
            <a:off x="8786813" y="27146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33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8613666-5"/>
          <p:cNvSpPr/>
          <p:nvPr/>
        </p:nvSpPr>
        <p:spPr>
          <a:xfrm>
            <a:off x="8372475" y="4857750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8613666-6"/>
          <p:cNvSpPr/>
          <p:nvPr/>
        </p:nvSpPr>
        <p:spPr>
          <a:xfrm>
            <a:off x="8372475" y="444341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667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3664-1"/>
          <p:cNvSpPr/>
          <p:nvPr/>
        </p:nvSpPr>
        <p:spPr>
          <a:xfrm>
            <a:off x="0" y="0"/>
            <a:ext cx="2143125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A00F1A"/>
              </a:gs>
              <a:gs pos="100000">
                <a:srgbClr val="B0121B"/>
              </a:gs>
            </a:gsLst>
            <a:lin ang="3300000" scaled="0"/>
          </a:gradFill>
          <a:ln>
            <a:noFill/>
          </a:ln>
        </p:spPr>
        <p:txBody>
          <a:bodyPr/>
          <a:lstStyle/>
          <a:p/>
        </p:txBody>
      </p:sp>
      <p:pic>
        <p:nvPicPr>
          <p:cNvPr id="7" name="el-1791878613682-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43125" cy="5143500"/>
          </a:xfrm>
          <a:prstGeom prst="rect">
            <a:avLst/>
          </a:prstGeom>
          <a:ln>
            <a:noFill/>
          </a:ln>
        </p:spPr>
      </p:pic>
      <p:cxnSp>
        <p:nvCxnSpPr>
          <p:cNvPr id="8" name="el-1791878613682-8"/>
          <p:cNvCxnSpPr/>
          <p:nvPr/>
        </p:nvCxnSpPr>
        <p:spPr>
          <a:xfrm>
            <a:off x="0" y="4939903"/>
            <a:ext cx="2143125" cy="914"/>
          </a:xfrm>
          <a:prstGeom prst="line">
            <a:avLst/>
          </a:prstGeom>
          <a:ln w="7144" cap="flat">
            <a:solidFill>
              <a:srgbClr val="C9A15A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8613691-15"/>
          <p:cNvSpPr txBox="1"/>
          <p:nvPr/>
        </p:nvSpPr>
        <p:spPr>
          <a:xfrm>
            <a:off x="0" y="1443038"/>
            <a:ext cx="3343275" cy="1714500"/>
          </a:xfrm>
          <a:prstGeom prst="rect">
            <a:avLst/>
          </a:prstGeom>
          <a:noFill/>
          <a:ln>
            <a:noFill/>
          </a:ln>
          <a:effectLst>
            <a:outerShdw blurRad="214313" dist="71438" dir="5400000" algn="ctr">
              <a:srgbClr val="0000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225">
                <a:solidFill>
                  <a:srgbClr val="FFFFFF">
                    <a:alpha val="22000"/>
                  </a:srgbClr>
                </a:solidFill>
                <a:latin typeface="黑体"/>
                <a:ea typeface="黑体"/>
                <a:cs typeface="黑体"/>
              </a:rPr>
              <a:t>贰</a:t>
            </a:r>
            <a:endParaRPr sz="13500" b="1" spc="-225">
              <a:solidFill>
                <a:srgbClr val="FFFFFF">
                  <a:alpha val="2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878613688-13"/>
          <p:cNvSpPr txBox="1"/>
          <p:nvPr/>
        </p:nvSpPr>
        <p:spPr>
          <a:xfrm>
            <a:off x="85725" y="3057525"/>
            <a:ext cx="20574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20000"/>
              </a:lnSpc>
            </a:pPr>
            <a:r>
              <a:rPr sz="157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第二章</a:t>
            </a:r>
            <a:r>
              <a:rPr sz="84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 </a:t>
            </a:r>
            <a:r>
              <a:rPr sz="112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CHAPTER 02</a:t>
            </a:r>
            <a:endParaRPr sz="1120" b="1" spc="675">
              <a:solidFill>
                <a:srgbClr val="C9A15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878613686-10"/>
          <p:cNvSpPr/>
          <p:nvPr/>
        </p:nvSpPr>
        <p:spPr>
          <a:xfrm>
            <a:off x="2571750" y="2053828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118" y="0"/>
                </a:lnTo>
                <a:lnTo>
                  <a:pt x="99204" y="23"/>
                </a:lnTo>
                <a:lnTo>
                  <a:pt x="99290" y="102"/>
                </a:lnTo>
                <a:lnTo>
                  <a:pt x="99375" y="216"/>
                </a:lnTo>
                <a:lnTo>
                  <a:pt x="99455" y="386"/>
                </a:lnTo>
                <a:lnTo>
                  <a:pt x="99533" y="602"/>
                </a:lnTo>
                <a:lnTo>
                  <a:pt x="99608" y="864"/>
                </a:lnTo>
                <a:lnTo>
                  <a:pt x="99676" y="1159"/>
                </a:lnTo>
                <a:lnTo>
                  <a:pt x="99741" y="1500"/>
                </a:lnTo>
                <a:lnTo>
                  <a:pt x="99800" y="1875"/>
                </a:lnTo>
                <a:lnTo>
                  <a:pt x="99851" y="2273"/>
                </a:lnTo>
                <a:lnTo>
                  <a:pt x="99896" y="2705"/>
                </a:lnTo>
                <a:lnTo>
                  <a:pt x="99933" y="3159"/>
                </a:lnTo>
                <a:lnTo>
                  <a:pt x="99963" y="3625"/>
                </a:lnTo>
                <a:lnTo>
                  <a:pt x="99982" y="4114"/>
                </a:lnTo>
                <a:lnTo>
                  <a:pt x="99996" y="4614"/>
                </a:lnTo>
                <a:lnTo>
                  <a:pt x="100000" y="5114"/>
                </a:lnTo>
                <a:lnTo>
                  <a:pt x="100000" y="94886"/>
                </a:lnTo>
                <a:lnTo>
                  <a:pt x="99996" y="95386"/>
                </a:lnTo>
                <a:lnTo>
                  <a:pt x="99982" y="95886"/>
                </a:lnTo>
                <a:lnTo>
                  <a:pt x="99963" y="96375"/>
                </a:lnTo>
                <a:lnTo>
                  <a:pt x="99933" y="96841"/>
                </a:lnTo>
                <a:lnTo>
                  <a:pt x="99896" y="97295"/>
                </a:lnTo>
                <a:lnTo>
                  <a:pt x="99851" y="97727"/>
                </a:lnTo>
                <a:lnTo>
                  <a:pt x="99800" y="98125"/>
                </a:lnTo>
                <a:lnTo>
                  <a:pt x="99741" y="98500"/>
                </a:lnTo>
                <a:lnTo>
                  <a:pt x="99676" y="98841"/>
                </a:lnTo>
                <a:lnTo>
                  <a:pt x="99608" y="99136"/>
                </a:lnTo>
                <a:lnTo>
                  <a:pt x="99533" y="99398"/>
                </a:lnTo>
                <a:lnTo>
                  <a:pt x="99455" y="99614"/>
                </a:lnTo>
                <a:lnTo>
                  <a:pt x="99375" y="99784"/>
                </a:lnTo>
                <a:lnTo>
                  <a:pt x="99290" y="99898"/>
                </a:lnTo>
                <a:lnTo>
                  <a:pt x="99204" y="99977"/>
                </a:lnTo>
                <a:lnTo>
                  <a:pt x="99118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3687-12"/>
          <p:cNvSpPr/>
          <p:nvPr/>
        </p:nvSpPr>
        <p:spPr>
          <a:xfrm>
            <a:off x="2571750" y="2053828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C9A15A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8613695-16"/>
          <p:cNvSpPr/>
          <p:nvPr/>
        </p:nvSpPr>
        <p:spPr>
          <a:xfrm>
            <a:off x="2571750" y="3092351"/>
            <a:ext cx="1293019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8613707-27"/>
          <p:cNvSpPr/>
          <p:nvPr/>
        </p:nvSpPr>
        <p:spPr>
          <a:xfrm>
            <a:off x="2707481" y="3185220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3696-17"/>
          <p:cNvSpPr/>
          <p:nvPr/>
        </p:nvSpPr>
        <p:spPr>
          <a:xfrm>
            <a:off x="3964781" y="3092351"/>
            <a:ext cx="1293019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el-1791878613709-29"/>
          <p:cNvSpPr/>
          <p:nvPr/>
        </p:nvSpPr>
        <p:spPr>
          <a:xfrm>
            <a:off x="4100513" y="3185220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3698-18"/>
          <p:cNvSpPr/>
          <p:nvPr/>
        </p:nvSpPr>
        <p:spPr>
          <a:xfrm>
            <a:off x="5357813" y="3092351"/>
            <a:ext cx="1293019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878613711-31"/>
          <p:cNvSpPr/>
          <p:nvPr/>
        </p:nvSpPr>
        <p:spPr>
          <a:xfrm>
            <a:off x="5493544" y="3185220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3699-19"/>
          <p:cNvSpPr/>
          <p:nvPr/>
        </p:nvSpPr>
        <p:spPr>
          <a:xfrm>
            <a:off x="2571750" y="3578126"/>
            <a:ext cx="1293019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el-1791878613712-33"/>
          <p:cNvSpPr/>
          <p:nvPr/>
        </p:nvSpPr>
        <p:spPr>
          <a:xfrm>
            <a:off x="2707481" y="3670995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3701-20"/>
          <p:cNvSpPr/>
          <p:nvPr/>
        </p:nvSpPr>
        <p:spPr>
          <a:xfrm>
            <a:off x="3964781" y="3578126"/>
            <a:ext cx="1293019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el-1791878613714-35"/>
          <p:cNvSpPr/>
          <p:nvPr/>
        </p:nvSpPr>
        <p:spPr>
          <a:xfrm>
            <a:off x="4100513" y="3670995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3685-9"/>
          <p:cNvSpPr txBox="1"/>
          <p:nvPr/>
        </p:nvSpPr>
        <p:spPr>
          <a:xfrm>
            <a:off x="2771775" y="2182416"/>
            <a:ext cx="4486275" cy="58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5"/>
              </a:lnSpc>
            </a:pP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结合近期典型公文案例，聚焦日常办文中</a:t>
            </a:r>
            <a:r>
              <a:rPr sz="123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五大突出问题</a:t>
            </a: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，逐条剖析纠错。</a:t>
            </a:r>
            <a:endParaRPr sz="1230" spc="28">
              <a:solidFill>
                <a:srgbClr val="3D3D3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78613706-26"/>
          <p:cNvSpPr txBox="1"/>
          <p:nvPr/>
        </p:nvSpPr>
        <p:spPr>
          <a:xfrm>
            <a:off x="2590895" y="3185220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8613704-21"/>
          <p:cNvSpPr txBox="1"/>
          <p:nvPr/>
        </p:nvSpPr>
        <p:spPr>
          <a:xfrm>
            <a:off x="2978944" y="3170932"/>
            <a:ext cx="85010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格式不统一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8613708-28"/>
          <p:cNvSpPr txBox="1"/>
          <p:nvPr/>
        </p:nvSpPr>
        <p:spPr>
          <a:xfrm>
            <a:off x="3983926" y="3185220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78613704-22"/>
          <p:cNvSpPr txBox="1"/>
          <p:nvPr/>
        </p:nvSpPr>
        <p:spPr>
          <a:xfrm>
            <a:off x="4371975" y="3170932"/>
            <a:ext cx="85010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要素不齐全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78613709-30"/>
          <p:cNvSpPr txBox="1"/>
          <p:nvPr/>
        </p:nvSpPr>
        <p:spPr>
          <a:xfrm>
            <a:off x="5376958" y="3185220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8613705-23"/>
          <p:cNvSpPr txBox="1"/>
          <p:nvPr/>
        </p:nvSpPr>
        <p:spPr>
          <a:xfrm>
            <a:off x="5765006" y="3170932"/>
            <a:ext cx="85010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排版不规范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78613711-32"/>
          <p:cNvSpPr txBox="1"/>
          <p:nvPr/>
        </p:nvSpPr>
        <p:spPr>
          <a:xfrm>
            <a:off x="2590895" y="3670995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8613705-24"/>
          <p:cNvSpPr txBox="1"/>
          <p:nvPr/>
        </p:nvSpPr>
        <p:spPr>
          <a:xfrm>
            <a:off x="2978944" y="3656707"/>
            <a:ext cx="85010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行文不严谨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8613712-34"/>
          <p:cNvSpPr txBox="1"/>
          <p:nvPr/>
        </p:nvSpPr>
        <p:spPr>
          <a:xfrm>
            <a:off x="3983926" y="3670995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78613705-25"/>
          <p:cNvSpPr txBox="1"/>
          <p:nvPr/>
        </p:nvSpPr>
        <p:spPr>
          <a:xfrm>
            <a:off x="4371975" y="3656707"/>
            <a:ext cx="850106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文风不务实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78613689-14"/>
          <p:cNvSpPr/>
          <p:nvPr/>
        </p:nvSpPr>
        <p:spPr>
          <a:xfrm>
            <a:off x="2571750" y="1775222"/>
            <a:ext cx="457200" cy="21431"/>
          </a:xfrm>
          <a:prstGeom prst="roundRect">
            <a:avLst>
              <a:gd name="adj" fmla="val 50000"/>
            </a:avLst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878613686-11"/>
          <p:cNvSpPr txBox="1"/>
          <p:nvPr/>
        </p:nvSpPr>
        <p:spPr>
          <a:xfrm>
            <a:off x="2571750" y="1179500"/>
            <a:ext cx="6297930" cy="445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700" b="1" spc="225">
                <a:solidFill>
                  <a:srgbClr val="2B2B2B"/>
                </a:solidFill>
                <a:latin typeface="黑体"/>
                <a:ea typeface="黑体"/>
                <a:cs typeface="黑体"/>
              </a:rPr>
              <a:t>五大突出问题剖析</a:t>
            </a:r>
            <a:endParaRPr sz="2700" b="1" spc="225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878613665-2"/>
          <p:cNvSpPr/>
          <p:nvPr/>
        </p:nvSpPr>
        <p:spPr>
          <a:xfrm>
            <a:off x="0" y="5114925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121B">
                  <a:alpha val="50000"/>
                </a:srgbClr>
              </a:gs>
              <a:gs pos="50000">
                <a:srgbClr val="C9A15A">
                  <a:alpha val="50000"/>
                </a:srgbClr>
              </a:gs>
              <a:gs pos="100000">
                <a:srgbClr val="B0121B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4684-9"/>
          <p:cNvSpPr/>
          <p:nvPr/>
        </p:nvSpPr>
        <p:spPr>
          <a:xfrm>
            <a:off x="400050" y="3350419"/>
            <a:ext cx="8343900" cy="5786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" name="el-1791878614686-11"/>
          <p:cNvCxnSpPr/>
          <p:nvPr/>
        </p:nvCxnSpPr>
        <p:spPr>
          <a:xfrm>
            <a:off x="414338" y="3350419"/>
            <a:ext cx="914" cy="57864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878615064-71"/>
          <p:cNvSpPr/>
          <p:nvPr/>
        </p:nvSpPr>
        <p:spPr>
          <a:xfrm>
            <a:off x="629796" y="3577233"/>
            <a:ext cx="140583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67" y="5385"/>
                </a:moveTo>
                <a:lnTo>
                  <a:pt x="3067" y="5385"/>
                </a:lnTo>
                <a:cubicBezTo>
                  <a:pt x="3333" y="2103"/>
                  <a:pt x="4911" y="308"/>
                  <a:pt x="7800" y="0"/>
                </a:cubicBezTo>
                <a:lnTo>
                  <a:pt x="7800" y="0"/>
                </a:lnTo>
                <a:lnTo>
                  <a:pt x="14000" y="0"/>
                </a:lnTo>
                <a:cubicBezTo>
                  <a:pt x="16889" y="308"/>
                  <a:pt x="18467" y="2103"/>
                  <a:pt x="18733" y="5385"/>
                </a:cubicBezTo>
                <a:lnTo>
                  <a:pt x="18733" y="5385"/>
                </a:lnTo>
                <a:lnTo>
                  <a:pt x="18733" y="32462"/>
                </a:lnTo>
                <a:lnTo>
                  <a:pt x="21800" y="32462"/>
                </a:lnTo>
                <a:cubicBezTo>
                  <a:pt x="24689" y="32769"/>
                  <a:pt x="26267" y="34564"/>
                  <a:pt x="26533" y="37846"/>
                </a:cubicBezTo>
                <a:lnTo>
                  <a:pt x="26533" y="37846"/>
                </a:lnTo>
                <a:cubicBezTo>
                  <a:pt x="26267" y="41179"/>
                  <a:pt x="24689" y="43000"/>
                  <a:pt x="21800" y="43308"/>
                </a:cubicBezTo>
                <a:lnTo>
                  <a:pt x="21800" y="43308"/>
                </a:lnTo>
                <a:lnTo>
                  <a:pt x="6200" y="43308"/>
                </a:lnTo>
                <a:cubicBezTo>
                  <a:pt x="3356" y="43000"/>
                  <a:pt x="1800" y="41179"/>
                  <a:pt x="1533" y="37846"/>
                </a:cubicBezTo>
                <a:lnTo>
                  <a:pt x="1533" y="37846"/>
                </a:lnTo>
                <a:cubicBezTo>
                  <a:pt x="1800" y="34564"/>
                  <a:pt x="3356" y="32769"/>
                  <a:pt x="6200" y="32462"/>
                </a:cubicBezTo>
                <a:lnTo>
                  <a:pt x="6200" y="32462"/>
                </a:lnTo>
                <a:lnTo>
                  <a:pt x="9333" y="32462"/>
                </a:lnTo>
                <a:lnTo>
                  <a:pt x="9333" y="10846"/>
                </a:lnTo>
                <a:lnTo>
                  <a:pt x="7800" y="10846"/>
                </a:lnTo>
                <a:cubicBezTo>
                  <a:pt x="4911" y="10538"/>
                  <a:pt x="3333" y="8718"/>
                  <a:pt x="3067" y="5385"/>
                </a:cubicBezTo>
                <a:lnTo>
                  <a:pt x="3067" y="5385"/>
                </a:lnTo>
                <a:moveTo>
                  <a:pt x="15400" y="69615"/>
                </a:moveTo>
                <a:lnTo>
                  <a:pt x="15400" y="69615"/>
                </a:lnTo>
                <a:cubicBezTo>
                  <a:pt x="13711" y="67974"/>
                  <a:pt x="12156" y="68051"/>
                  <a:pt x="10733" y="69846"/>
                </a:cubicBezTo>
                <a:lnTo>
                  <a:pt x="10733" y="69846"/>
                </a:lnTo>
                <a:lnTo>
                  <a:pt x="8533" y="73462"/>
                </a:lnTo>
                <a:cubicBezTo>
                  <a:pt x="6578" y="76026"/>
                  <a:pt x="4378" y="76487"/>
                  <a:pt x="1933" y="74846"/>
                </a:cubicBezTo>
                <a:lnTo>
                  <a:pt x="1933" y="74846"/>
                </a:lnTo>
                <a:cubicBezTo>
                  <a:pt x="-289" y="72590"/>
                  <a:pt x="-689" y="70026"/>
                  <a:pt x="733" y="67154"/>
                </a:cubicBezTo>
                <a:lnTo>
                  <a:pt x="733" y="67154"/>
                </a:lnTo>
                <a:lnTo>
                  <a:pt x="3067" y="63538"/>
                </a:lnTo>
                <a:cubicBezTo>
                  <a:pt x="5556" y="59795"/>
                  <a:pt x="8689" y="57846"/>
                  <a:pt x="12467" y="57692"/>
                </a:cubicBezTo>
                <a:lnTo>
                  <a:pt x="12467" y="57692"/>
                </a:lnTo>
                <a:cubicBezTo>
                  <a:pt x="16244" y="57538"/>
                  <a:pt x="19556" y="59179"/>
                  <a:pt x="22400" y="62615"/>
                </a:cubicBezTo>
                <a:lnTo>
                  <a:pt x="22400" y="62615"/>
                </a:lnTo>
                <a:cubicBezTo>
                  <a:pt x="24489" y="65487"/>
                  <a:pt x="25467" y="68667"/>
                  <a:pt x="25333" y="72154"/>
                </a:cubicBezTo>
                <a:lnTo>
                  <a:pt x="25333" y="72154"/>
                </a:lnTo>
                <a:cubicBezTo>
                  <a:pt x="25333" y="75744"/>
                  <a:pt x="24289" y="78897"/>
                  <a:pt x="22200" y="81615"/>
                </a:cubicBezTo>
                <a:lnTo>
                  <a:pt x="22200" y="81615"/>
                </a:lnTo>
                <a:lnTo>
                  <a:pt x="15400" y="90154"/>
                </a:lnTo>
                <a:lnTo>
                  <a:pt x="21800" y="90154"/>
                </a:lnTo>
                <a:cubicBezTo>
                  <a:pt x="24689" y="90462"/>
                  <a:pt x="26267" y="92256"/>
                  <a:pt x="26533" y="95538"/>
                </a:cubicBezTo>
                <a:lnTo>
                  <a:pt x="26533" y="95538"/>
                </a:lnTo>
                <a:cubicBezTo>
                  <a:pt x="26267" y="98872"/>
                  <a:pt x="24689" y="100692"/>
                  <a:pt x="21800" y="101000"/>
                </a:cubicBezTo>
                <a:lnTo>
                  <a:pt x="21800" y="101000"/>
                </a:lnTo>
                <a:lnTo>
                  <a:pt x="4667" y="101000"/>
                </a:lnTo>
                <a:cubicBezTo>
                  <a:pt x="2711" y="100846"/>
                  <a:pt x="1267" y="99769"/>
                  <a:pt x="333" y="97769"/>
                </a:cubicBezTo>
                <a:lnTo>
                  <a:pt x="333" y="97769"/>
                </a:lnTo>
                <a:cubicBezTo>
                  <a:pt x="-289" y="95564"/>
                  <a:pt x="-22" y="93615"/>
                  <a:pt x="1133" y="91923"/>
                </a:cubicBezTo>
                <a:lnTo>
                  <a:pt x="1133" y="91923"/>
                </a:lnTo>
                <a:lnTo>
                  <a:pt x="15200" y="74385"/>
                </a:lnTo>
                <a:cubicBezTo>
                  <a:pt x="16222" y="72897"/>
                  <a:pt x="16289" y="71308"/>
                  <a:pt x="15400" y="69615"/>
                </a:cubicBezTo>
                <a:lnTo>
                  <a:pt x="15400" y="69615"/>
                </a:lnTo>
                <a:moveTo>
                  <a:pt x="42133" y="7231"/>
                </a:moveTo>
                <a:lnTo>
                  <a:pt x="42133" y="7231"/>
                </a:lnTo>
                <a:lnTo>
                  <a:pt x="92133" y="7231"/>
                </a:lnTo>
                <a:cubicBezTo>
                  <a:pt x="93956" y="7231"/>
                  <a:pt x="95467" y="7897"/>
                  <a:pt x="96667" y="9231"/>
                </a:cubicBezTo>
                <a:lnTo>
                  <a:pt x="96667" y="9231"/>
                </a:lnTo>
                <a:cubicBezTo>
                  <a:pt x="97822" y="10564"/>
                  <a:pt x="98400" y="12308"/>
                  <a:pt x="98400" y="14462"/>
                </a:cubicBezTo>
                <a:lnTo>
                  <a:pt x="98400" y="14462"/>
                </a:lnTo>
                <a:cubicBezTo>
                  <a:pt x="98400" y="16564"/>
                  <a:pt x="97822" y="18282"/>
                  <a:pt x="96667" y="19615"/>
                </a:cubicBezTo>
                <a:lnTo>
                  <a:pt x="96667" y="19615"/>
                </a:lnTo>
                <a:cubicBezTo>
                  <a:pt x="95467" y="20949"/>
                  <a:pt x="93956" y="21615"/>
                  <a:pt x="92133" y="21615"/>
                </a:cubicBezTo>
                <a:lnTo>
                  <a:pt x="92133" y="21615"/>
                </a:lnTo>
                <a:lnTo>
                  <a:pt x="42133" y="21615"/>
                </a:lnTo>
                <a:cubicBezTo>
                  <a:pt x="40311" y="21615"/>
                  <a:pt x="38822" y="20949"/>
                  <a:pt x="37667" y="19615"/>
                </a:cubicBezTo>
                <a:lnTo>
                  <a:pt x="37667" y="19615"/>
                </a:lnTo>
                <a:cubicBezTo>
                  <a:pt x="36467" y="18282"/>
                  <a:pt x="35867" y="16564"/>
                  <a:pt x="35867" y="14462"/>
                </a:cubicBezTo>
                <a:lnTo>
                  <a:pt x="35867" y="14462"/>
                </a:lnTo>
                <a:cubicBezTo>
                  <a:pt x="35867" y="12308"/>
                  <a:pt x="36467" y="10564"/>
                  <a:pt x="37667" y="9231"/>
                </a:cubicBezTo>
                <a:lnTo>
                  <a:pt x="37667" y="9231"/>
                </a:lnTo>
                <a:cubicBezTo>
                  <a:pt x="38822" y="7897"/>
                  <a:pt x="40311" y="7231"/>
                  <a:pt x="42133" y="7231"/>
                </a:cubicBezTo>
                <a:lnTo>
                  <a:pt x="42133" y="7231"/>
                </a:lnTo>
                <a:moveTo>
                  <a:pt x="42133" y="43308"/>
                </a:moveTo>
                <a:lnTo>
                  <a:pt x="42133" y="43308"/>
                </a:lnTo>
                <a:lnTo>
                  <a:pt x="92133" y="43308"/>
                </a:lnTo>
                <a:cubicBezTo>
                  <a:pt x="93956" y="43308"/>
                  <a:pt x="95467" y="43974"/>
                  <a:pt x="96667" y="45308"/>
                </a:cubicBezTo>
                <a:lnTo>
                  <a:pt x="96667" y="45308"/>
                </a:lnTo>
                <a:cubicBezTo>
                  <a:pt x="97822" y="46641"/>
                  <a:pt x="98400" y="48359"/>
                  <a:pt x="98400" y="50462"/>
                </a:cubicBezTo>
                <a:lnTo>
                  <a:pt x="98400" y="50462"/>
                </a:lnTo>
                <a:cubicBezTo>
                  <a:pt x="98400" y="52564"/>
                  <a:pt x="97822" y="54308"/>
                  <a:pt x="96667" y="55692"/>
                </a:cubicBezTo>
                <a:lnTo>
                  <a:pt x="96667" y="55692"/>
                </a:lnTo>
                <a:cubicBezTo>
                  <a:pt x="95467" y="57026"/>
                  <a:pt x="93956" y="57692"/>
                  <a:pt x="92133" y="57692"/>
                </a:cubicBezTo>
                <a:lnTo>
                  <a:pt x="92133" y="57692"/>
                </a:lnTo>
                <a:lnTo>
                  <a:pt x="42133" y="57692"/>
                </a:lnTo>
                <a:cubicBezTo>
                  <a:pt x="40311" y="57692"/>
                  <a:pt x="38822" y="57026"/>
                  <a:pt x="37667" y="55692"/>
                </a:cubicBezTo>
                <a:lnTo>
                  <a:pt x="37667" y="55692"/>
                </a:lnTo>
                <a:cubicBezTo>
                  <a:pt x="36467" y="54308"/>
                  <a:pt x="35867" y="52564"/>
                  <a:pt x="35867" y="50462"/>
                </a:cubicBezTo>
                <a:lnTo>
                  <a:pt x="35867" y="50462"/>
                </a:lnTo>
                <a:cubicBezTo>
                  <a:pt x="35867" y="48359"/>
                  <a:pt x="36467" y="46641"/>
                  <a:pt x="37667" y="45308"/>
                </a:cubicBezTo>
                <a:lnTo>
                  <a:pt x="37667" y="45308"/>
                </a:lnTo>
                <a:cubicBezTo>
                  <a:pt x="38822" y="43974"/>
                  <a:pt x="40311" y="43308"/>
                  <a:pt x="42133" y="43308"/>
                </a:cubicBezTo>
                <a:lnTo>
                  <a:pt x="42133" y="43308"/>
                </a:lnTo>
                <a:moveTo>
                  <a:pt x="42133" y="79308"/>
                </a:moveTo>
                <a:lnTo>
                  <a:pt x="42133" y="79308"/>
                </a:lnTo>
                <a:lnTo>
                  <a:pt x="92133" y="79308"/>
                </a:lnTo>
                <a:cubicBezTo>
                  <a:pt x="93956" y="79308"/>
                  <a:pt x="95467" y="80000"/>
                  <a:pt x="96667" y="81385"/>
                </a:cubicBezTo>
                <a:lnTo>
                  <a:pt x="96667" y="81385"/>
                </a:lnTo>
                <a:cubicBezTo>
                  <a:pt x="97822" y="82718"/>
                  <a:pt x="98400" y="84436"/>
                  <a:pt x="98400" y="86538"/>
                </a:cubicBezTo>
                <a:lnTo>
                  <a:pt x="98400" y="86538"/>
                </a:lnTo>
                <a:cubicBezTo>
                  <a:pt x="98400" y="88641"/>
                  <a:pt x="97822" y="90359"/>
                  <a:pt x="96667" y="91692"/>
                </a:cubicBezTo>
                <a:lnTo>
                  <a:pt x="96667" y="91692"/>
                </a:lnTo>
                <a:cubicBezTo>
                  <a:pt x="95467" y="93077"/>
                  <a:pt x="93956" y="93769"/>
                  <a:pt x="92133" y="93769"/>
                </a:cubicBezTo>
                <a:lnTo>
                  <a:pt x="92133" y="93769"/>
                </a:lnTo>
                <a:lnTo>
                  <a:pt x="42133" y="93769"/>
                </a:lnTo>
                <a:cubicBezTo>
                  <a:pt x="40311" y="93769"/>
                  <a:pt x="38822" y="93077"/>
                  <a:pt x="37667" y="91692"/>
                </a:cubicBezTo>
                <a:lnTo>
                  <a:pt x="37667" y="91692"/>
                </a:lnTo>
                <a:cubicBezTo>
                  <a:pt x="36467" y="90359"/>
                  <a:pt x="35867" y="88641"/>
                  <a:pt x="35867" y="86538"/>
                </a:cubicBezTo>
                <a:lnTo>
                  <a:pt x="35867" y="86538"/>
                </a:lnTo>
                <a:cubicBezTo>
                  <a:pt x="35867" y="84436"/>
                  <a:pt x="36467" y="82718"/>
                  <a:pt x="37667" y="81385"/>
                </a:cubicBezTo>
                <a:lnTo>
                  <a:pt x="37667" y="81385"/>
                </a:lnTo>
                <a:cubicBezTo>
                  <a:pt x="38822" y="80000"/>
                  <a:pt x="40311" y="79308"/>
                  <a:pt x="42133" y="79308"/>
                </a:cubicBezTo>
                <a:lnTo>
                  <a:pt x="42133" y="7930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8614701-17"/>
          <p:cNvSpPr/>
          <p:nvPr/>
        </p:nvSpPr>
        <p:spPr>
          <a:xfrm>
            <a:off x="1600312" y="3479006"/>
            <a:ext cx="957263" cy="321469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28575" dist="14288" dir="5400000" algn="ctr">
              <a:srgbClr val="000000">
                <a:alpha val="2000"/>
              </a:srgbClr>
            </a:outerShdw>
          </a:effectLst>
        </p:spPr>
        <p:txBody>
          <a:bodyPr/>
          <a:lstStyle/>
          <a:p/>
        </p:txBody>
      </p:sp>
      <p:sp>
        <p:nvSpPr>
          <p:cNvPr id="6" name="el-1791878614719-27"/>
          <p:cNvSpPr/>
          <p:nvPr/>
        </p:nvSpPr>
        <p:spPr>
          <a:xfrm>
            <a:off x="1721755" y="3529013"/>
            <a:ext cx="400050" cy="221456"/>
          </a:xfrm>
          <a:prstGeom prst="roundRect">
            <a:avLst>
              <a:gd name="adj" fmla="val 8602"/>
            </a:avLst>
          </a:prstGeom>
          <a:solidFill>
            <a:srgbClr val="FDF3F3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7" name="el-1791878614727-39"/>
          <p:cNvCxnSpPr/>
          <p:nvPr/>
        </p:nvCxnSpPr>
        <p:spPr>
          <a:xfrm>
            <a:off x="2178955" y="3743325"/>
            <a:ext cx="257175" cy="914"/>
          </a:xfrm>
          <a:prstGeom prst="line">
            <a:avLst/>
          </a:prstGeom>
          <a:ln w="7144" cap="flat">
            <a:solidFill>
              <a:srgbClr val="C9A15A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878614702-18"/>
          <p:cNvSpPr/>
          <p:nvPr/>
        </p:nvSpPr>
        <p:spPr>
          <a:xfrm>
            <a:off x="3023481" y="3479006"/>
            <a:ext cx="1085850" cy="321469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28575" dist="14288" dir="5400000" algn="ctr">
              <a:srgbClr val="000000">
                <a:alpha val="2000"/>
              </a:srgbClr>
            </a:outerShdw>
          </a:effectLst>
        </p:spPr>
        <p:txBody>
          <a:bodyPr/>
          <a:lstStyle/>
          <a:p/>
        </p:txBody>
      </p:sp>
      <p:sp>
        <p:nvSpPr>
          <p:cNvPr id="9" name="el-1791878614721-30"/>
          <p:cNvSpPr/>
          <p:nvPr/>
        </p:nvSpPr>
        <p:spPr>
          <a:xfrm>
            <a:off x="3144924" y="3529013"/>
            <a:ext cx="528638" cy="221456"/>
          </a:xfrm>
          <a:prstGeom prst="roundRect">
            <a:avLst>
              <a:gd name="adj" fmla="val 8602"/>
            </a:avLst>
          </a:prstGeom>
          <a:solidFill>
            <a:srgbClr val="FDF3F3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0" name="el-1791878614727-40"/>
          <p:cNvCxnSpPr/>
          <p:nvPr/>
        </p:nvCxnSpPr>
        <p:spPr>
          <a:xfrm>
            <a:off x="3730712" y="3743325"/>
            <a:ext cx="257175" cy="914"/>
          </a:xfrm>
          <a:prstGeom prst="line">
            <a:avLst/>
          </a:prstGeom>
          <a:ln w="7144" cap="flat">
            <a:solidFill>
              <a:srgbClr val="C9A15A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878614704-19"/>
          <p:cNvSpPr/>
          <p:nvPr/>
        </p:nvSpPr>
        <p:spPr>
          <a:xfrm>
            <a:off x="4575237" y="3479006"/>
            <a:ext cx="817848" cy="321469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28575" dist="14288" dir="5400000" algn="ctr">
              <a:srgbClr val="000000">
                <a:alpha val="2000"/>
              </a:srgbClr>
            </a:outerShdw>
          </a:effectLst>
        </p:spPr>
        <p:txBody>
          <a:bodyPr/>
          <a:lstStyle/>
          <a:p/>
        </p:txBody>
      </p:sp>
      <p:sp>
        <p:nvSpPr>
          <p:cNvPr id="12" name="el-1791878614723-33"/>
          <p:cNvSpPr/>
          <p:nvPr/>
        </p:nvSpPr>
        <p:spPr>
          <a:xfrm>
            <a:off x="4696681" y="3529013"/>
            <a:ext cx="260635" cy="221456"/>
          </a:xfrm>
          <a:prstGeom prst="roundRect">
            <a:avLst>
              <a:gd name="adj" fmla="val 8602"/>
            </a:avLst>
          </a:prstGeom>
          <a:solidFill>
            <a:srgbClr val="FDF3F3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3" name="el-1791878614728-41"/>
          <p:cNvCxnSpPr/>
          <p:nvPr/>
        </p:nvCxnSpPr>
        <p:spPr>
          <a:xfrm>
            <a:off x="5014466" y="3743325"/>
            <a:ext cx="257175" cy="914"/>
          </a:xfrm>
          <a:prstGeom prst="line">
            <a:avLst/>
          </a:prstGeom>
          <a:ln w="7144" cap="flat">
            <a:solidFill>
              <a:srgbClr val="C9A15A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91878614705-20"/>
          <p:cNvSpPr/>
          <p:nvPr/>
        </p:nvSpPr>
        <p:spPr>
          <a:xfrm>
            <a:off x="5858991" y="3479006"/>
            <a:ext cx="1033165" cy="321469"/>
          </a:xfrm>
          <a:prstGeom prst="roundRect">
            <a:avLst>
              <a:gd name="adj" fmla="val 5926"/>
            </a:avLst>
          </a:pr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28575" dist="14288" dir="5400000" algn="ctr">
              <a:srgbClr val="000000">
                <a:alpha val="2000"/>
              </a:srgbClr>
            </a:outerShdw>
          </a:effectLst>
        </p:spPr>
        <p:txBody>
          <a:bodyPr/>
          <a:lstStyle/>
          <a:p/>
        </p:txBody>
      </p:sp>
      <p:sp>
        <p:nvSpPr>
          <p:cNvPr id="15" name="el-1791878614725-36"/>
          <p:cNvSpPr/>
          <p:nvPr/>
        </p:nvSpPr>
        <p:spPr>
          <a:xfrm>
            <a:off x="5980435" y="3529013"/>
            <a:ext cx="475952" cy="221456"/>
          </a:xfrm>
          <a:prstGeom prst="roundRect">
            <a:avLst>
              <a:gd name="adj" fmla="val 8602"/>
            </a:avLst>
          </a:prstGeom>
          <a:solidFill>
            <a:srgbClr val="FDF3F3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6" name="el-1791878614728-42"/>
          <p:cNvCxnSpPr/>
          <p:nvPr/>
        </p:nvCxnSpPr>
        <p:spPr>
          <a:xfrm>
            <a:off x="6513537" y="3743325"/>
            <a:ext cx="257175" cy="914"/>
          </a:xfrm>
          <a:prstGeom prst="line">
            <a:avLst/>
          </a:prstGeom>
          <a:ln w="7144" cap="flat">
            <a:solidFill>
              <a:srgbClr val="C9A15A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el-1791878614707-21"/>
          <p:cNvSpPr/>
          <p:nvPr/>
        </p:nvSpPr>
        <p:spPr>
          <a:xfrm>
            <a:off x="7358063" y="3493294"/>
            <a:ext cx="1185863" cy="292894"/>
          </a:xfrm>
          <a:prstGeom prst="roundRect">
            <a:avLst>
              <a:gd name="adj" fmla="val 6504"/>
            </a:avLst>
          </a:prstGeom>
          <a:solidFill>
            <a:srgbClr val="FDF3F3"/>
          </a:solidFill>
          <a:ln w="7144" algn="in">
            <a:solidFill>
              <a:srgbClr val="B0121B"/>
            </a:solidFill>
            <a:prstDash val="solid"/>
          </a:ln>
          <a:effectLst>
            <a:outerShdw blurRad="28575" dist="14288" dir="5400000" algn="ctr">
              <a:srgbClr val="000000">
                <a:alpha val="2000"/>
              </a:srgbClr>
            </a:outerShdw>
          </a:effectLst>
        </p:spPr>
        <p:txBody>
          <a:bodyPr/>
          <a:lstStyle/>
          <a:p/>
        </p:txBody>
      </p:sp>
      <p:sp>
        <p:nvSpPr>
          <p:cNvPr id="18" name="el-1791878615065-72"/>
          <p:cNvSpPr/>
          <p:nvPr/>
        </p:nvSpPr>
        <p:spPr>
          <a:xfrm>
            <a:off x="7479506" y="358259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1667" y="80667"/>
                </a:moveTo>
                <a:lnTo>
                  <a:pt x="71667" y="80667"/>
                </a:lnTo>
                <a:lnTo>
                  <a:pt x="19500" y="28333"/>
                </a:lnTo>
                <a:cubicBezTo>
                  <a:pt x="14944" y="34556"/>
                  <a:pt x="12611" y="41778"/>
                  <a:pt x="12500" y="50000"/>
                </a:cubicBezTo>
                <a:lnTo>
                  <a:pt x="12500" y="50000"/>
                </a:lnTo>
                <a:cubicBezTo>
                  <a:pt x="12778" y="60667"/>
                  <a:pt x="16417" y="69528"/>
                  <a:pt x="23417" y="76583"/>
                </a:cubicBezTo>
                <a:lnTo>
                  <a:pt x="23417" y="76583"/>
                </a:lnTo>
                <a:cubicBezTo>
                  <a:pt x="30472" y="83583"/>
                  <a:pt x="39333" y="87222"/>
                  <a:pt x="50000" y="87500"/>
                </a:cubicBezTo>
                <a:lnTo>
                  <a:pt x="50000" y="87500"/>
                </a:lnTo>
                <a:cubicBezTo>
                  <a:pt x="58222" y="87389"/>
                  <a:pt x="65444" y="85111"/>
                  <a:pt x="71667" y="80667"/>
                </a:cubicBezTo>
                <a:lnTo>
                  <a:pt x="71667" y="80667"/>
                </a:lnTo>
                <a:moveTo>
                  <a:pt x="80667" y="71667"/>
                </a:moveTo>
                <a:lnTo>
                  <a:pt x="80667" y="71667"/>
                </a:lnTo>
                <a:cubicBezTo>
                  <a:pt x="85111" y="65444"/>
                  <a:pt x="87389" y="58222"/>
                  <a:pt x="87500" y="50000"/>
                </a:cubicBezTo>
                <a:lnTo>
                  <a:pt x="87500" y="50000"/>
                </a:lnTo>
                <a:cubicBezTo>
                  <a:pt x="87222" y="39333"/>
                  <a:pt x="83583" y="30472"/>
                  <a:pt x="76583" y="23417"/>
                </a:cubicBezTo>
                <a:lnTo>
                  <a:pt x="76583" y="23417"/>
                </a:lnTo>
                <a:cubicBezTo>
                  <a:pt x="69528" y="16417"/>
                  <a:pt x="60667" y="12778"/>
                  <a:pt x="50000" y="12500"/>
                </a:cubicBezTo>
                <a:lnTo>
                  <a:pt x="50000" y="12500"/>
                </a:lnTo>
                <a:cubicBezTo>
                  <a:pt x="41778" y="12611"/>
                  <a:pt x="34556" y="14944"/>
                  <a:pt x="28333" y="19500"/>
                </a:cubicBezTo>
                <a:lnTo>
                  <a:pt x="28333" y="19500"/>
                </a:lnTo>
                <a:lnTo>
                  <a:pt x="80667" y="71667"/>
                </a:lnTo>
                <a:moveTo>
                  <a:pt x="0" y="50000"/>
                </a:moveTo>
                <a:lnTo>
                  <a:pt x="0" y="50000"/>
                </a:lnTo>
                <a:cubicBezTo>
                  <a:pt x="111" y="40889"/>
                  <a:pt x="2333" y="32556"/>
                  <a:pt x="6667" y="25000"/>
                </a:cubicBezTo>
                <a:lnTo>
                  <a:pt x="6667" y="25000"/>
                </a:lnTo>
                <a:lnTo>
                  <a:pt x="6667" y="25000"/>
                </a:lnTo>
                <a:cubicBezTo>
                  <a:pt x="11056" y="17444"/>
                  <a:pt x="17167" y="11333"/>
                  <a:pt x="25000" y="6667"/>
                </a:cubicBezTo>
                <a:lnTo>
                  <a:pt x="25000" y="6667"/>
                </a:lnTo>
                <a:cubicBezTo>
                  <a:pt x="32944" y="2222"/>
                  <a:pt x="41278" y="0"/>
                  <a:pt x="50000" y="0"/>
                </a:cubicBezTo>
                <a:lnTo>
                  <a:pt x="50000" y="0"/>
                </a:lnTo>
                <a:cubicBezTo>
                  <a:pt x="58722" y="0"/>
                  <a:pt x="67056" y="2222"/>
                  <a:pt x="75000" y="6667"/>
                </a:cubicBezTo>
                <a:lnTo>
                  <a:pt x="75000" y="6667"/>
                </a:lnTo>
                <a:cubicBezTo>
                  <a:pt x="82833" y="11333"/>
                  <a:pt x="88944" y="17444"/>
                  <a:pt x="93333" y="25000"/>
                </a:cubicBezTo>
                <a:lnTo>
                  <a:pt x="93333" y="25000"/>
                </a:lnTo>
                <a:cubicBezTo>
                  <a:pt x="97667" y="32556"/>
                  <a:pt x="99889" y="40889"/>
                  <a:pt x="100000" y="50000"/>
                </a:cubicBezTo>
                <a:lnTo>
                  <a:pt x="100000" y="50000"/>
                </a:lnTo>
                <a:cubicBezTo>
                  <a:pt x="99889" y="59111"/>
                  <a:pt x="97667" y="67444"/>
                  <a:pt x="93333" y="75000"/>
                </a:cubicBezTo>
                <a:lnTo>
                  <a:pt x="93333" y="75000"/>
                </a:lnTo>
                <a:cubicBezTo>
                  <a:pt x="88944" y="82556"/>
                  <a:pt x="82833" y="88667"/>
                  <a:pt x="75000" y="93333"/>
                </a:cubicBezTo>
                <a:lnTo>
                  <a:pt x="75000" y="93333"/>
                </a:lnTo>
                <a:cubicBezTo>
                  <a:pt x="67056" y="97778"/>
                  <a:pt x="58722" y="100000"/>
                  <a:pt x="50000" y="100000"/>
                </a:cubicBezTo>
                <a:lnTo>
                  <a:pt x="50000" y="100000"/>
                </a:lnTo>
                <a:cubicBezTo>
                  <a:pt x="41278" y="100000"/>
                  <a:pt x="32944" y="97778"/>
                  <a:pt x="25000" y="93333"/>
                </a:cubicBezTo>
                <a:lnTo>
                  <a:pt x="25000" y="93333"/>
                </a:lnTo>
                <a:cubicBezTo>
                  <a:pt x="17167" y="88667"/>
                  <a:pt x="11056" y="82556"/>
                  <a:pt x="6667" y="75000"/>
                </a:cubicBezTo>
                <a:lnTo>
                  <a:pt x="6667" y="75000"/>
                </a:lnTo>
                <a:cubicBezTo>
                  <a:pt x="2333" y="67444"/>
                  <a:pt x="111" y="59111"/>
                  <a:pt x="0" y="50000"/>
                </a:cubicBezTo>
                <a:lnTo>
                  <a:pt x="0" y="50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4673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0" name="el-1791878614675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91878615026-68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8614685-10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5063-70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78614697-14"/>
          <p:cNvSpPr txBox="1"/>
          <p:nvPr/>
        </p:nvSpPr>
        <p:spPr>
          <a:xfrm>
            <a:off x="828675" y="3521869"/>
            <a:ext cx="738775" cy="2357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层次序数</a:t>
            </a:r>
            <a:endParaRPr sz="123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5" name="el-1791878614718-26"/>
          <p:cNvSpPr txBox="1"/>
          <p:nvPr/>
        </p:nvSpPr>
        <p:spPr>
          <a:xfrm>
            <a:off x="1793193" y="3543300"/>
            <a:ext cx="41862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一、</a:t>
            </a:r>
            <a:endParaRPr sz="101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6" name="el-1791878614720-28"/>
          <p:cNvSpPr txBox="1"/>
          <p:nvPr/>
        </p:nvSpPr>
        <p:spPr>
          <a:xfrm>
            <a:off x="2178955" y="3532584"/>
            <a:ext cx="34718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黑体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78614720-29"/>
          <p:cNvSpPr txBox="1"/>
          <p:nvPr/>
        </p:nvSpPr>
        <p:spPr>
          <a:xfrm>
            <a:off x="3216362" y="3543300"/>
            <a:ext cx="547211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（一）</a:t>
            </a:r>
            <a:endParaRPr sz="101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878614722-31"/>
          <p:cNvSpPr txBox="1"/>
          <p:nvPr/>
        </p:nvSpPr>
        <p:spPr>
          <a:xfrm>
            <a:off x="3730712" y="3532584"/>
            <a:ext cx="34718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楷体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8614722-32"/>
          <p:cNvSpPr txBox="1"/>
          <p:nvPr/>
        </p:nvSpPr>
        <p:spPr>
          <a:xfrm>
            <a:off x="4768118" y="3543300"/>
            <a:ext cx="361505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1.</a:t>
            </a:r>
            <a:endParaRPr sz="101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878614724-34"/>
          <p:cNvSpPr txBox="1"/>
          <p:nvPr/>
        </p:nvSpPr>
        <p:spPr>
          <a:xfrm>
            <a:off x="5014466" y="3532584"/>
            <a:ext cx="34718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仿宋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8614724-35"/>
          <p:cNvSpPr txBox="1"/>
          <p:nvPr/>
        </p:nvSpPr>
        <p:spPr>
          <a:xfrm>
            <a:off x="6051872" y="3543300"/>
            <a:ext cx="535674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（1）</a:t>
            </a:r>
            <a:endParaRPr sz="101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878614725-37"/>
          <p:cNvSpPr txBox="1"/>
          <p:nvPr/>
        </p:nvSpPr>
        <p:spPr>
          <a:xfrm>
            <a:off x="6513537" y="3532584"/>
            <a:ext cx="34718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仿宋</a:t>
            </a:r>
            <a:endParaRPr sz="101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78614726-38"/>
          <p:cNvSpPr txBox="1"/>
          <p:nvPr/>
        </p:nvSpPr>
        <p:spPr>
          <a:xfrm>
            <a:off x="7650956" y="3543300"/>
            <a:ext cx="861536" cy="192881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不得逆向使用</a:t>
            </a:r>
            <a:endParaRPr sz="101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78614680-8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78614692-13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07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cxnSp>
        <p:nvCxnSpPr>
          <p:cNvPr id="36" name="el-1791878614673-2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91878614674-3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878615027-69"/>
          <p:cNvSpPr/>
          <p:nvPr/>
        </p:nvSpPr>
        <p:spPr>
          <a:xfrm>
            <a:off x="400748" y="187523"/>
            <a:ext cx="141480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22" y="154"/>
                  <a:pt x="54311" y="1667"/>
                  <a:pt x="55867" y="4538"/>
                </a:cubicBezTo>
                <a:lnTo>
                  <a:pt x="55867" y="4538"/>
                </a:lnTo>
                <a:lnTo>
                  <a:pt x="98067" y="87462"/>
                </a:lnTo>
                <a:cubicBezTo>
                  <a:pt x="99356" y="90436"/>
                  <a:pt x="99356" y="93436"/>
                  <a:pt x="98067" y="96462"/>
                </a:cubicBezTo>
                <a:lnTo>
                  <a:pt x="98067" y="96462"/>
                </a:lnTo>
                <a:cubicBezTo>
                  <a:pt x="96511" y="99333"/>
                  <a:pt x="94222" y="100846"/>
                  <a:pt x="91200" y="101000"/>
                </a:cubicBezTo>
                <a:lnTo>
                  <a:pt x="91200" y="101000"/>
                </a:lnTo>
                <a:lnTo>
                  <a:pt x="6867" y="101000"/>
                </a:lnTo>
                <a:cubicBezTo>
                  <a:pt x="3844" y="100846"/>
                  <a:pt x="1556" y="99333"/>
                  <a:pt x="0" y="96462"/>
                </a:cubicBezTo>
                <a:lnTo>
                  <a:pt x="0" y="96462"/>
                </a:lnTo>
                <a:cubicBezTo>
                  <a:pt x="-1289" y="93436"/>
                  <a:pt x="-1289" y="90436"/>
                  <a:pt x="0" y="87462"/>
                </a:cubicBezTo>
                <a:lnTo>
                  <a:pt x="0" y="87462"/>
                </a:lnTo>
                <a:lnTo>
                  <a:pt x="42400" y="4538"/>
                </a:lnTo>
                <a:cubicBezTo>
                  <a:pt x="43956" y="1667"/>
                  <a:pt x="46156" y="154"/>
                  <a:pt x="49000" y="0"/>
                </a:cubicBezTo>
                <a:lnTo>
                  <a:pt x="49000" y="0"/>
                </a:lnTo>
                <a:moveTo>
                  <a:pt x="49000" y="28846"/>
                </a:moveTo>
                <a:lnTo>
                  <a:pt x="49000" y="28846"/>
                </a:lnTo>
                <a:cubicBezTo>
                  <a:pt x="46156" y="29154"/>
                  <a:pt x="44600" y="30949"/>
                  <a:pt x="44333" y="34231"/>
                </a:cubicBezTo>
                <a:lnTo>
                  <a:pt x="44333" y="34231"/>
                </a:lnTo>
                <a:lnTo>
                  <a:pt x="44333" y="59462"/>
                </a:lnTo>
                <a:cubicBezTo>
                  <a:pt x="44600" y="62795"/>
                  <a:pt x="46156" y="64615"/>
                  <a:pt x="49000" y="64923"/>
                </a:cubicBezTo>
                <a:lnTo>
                  <a:pt x="49000" y="64923"/>
                </a:lnTo>
                <a:cubicBezTo>
                  <a:pt x="51889" y="64615"/>
                  <a:pt x="53467" y="62795"/>
                  <a:pt x="53733" y="59462"/>
                </a:cubicBezTo>
                <a:lnTo>
                  <a:pt x="53733" y="59462"/>
                </a:lnTo>
                <a:lnTo>
                  <a:pt x="53733" y="34231"/>
                </a:lnTo>
                <a:cubicBezTo>
                  <a:pt x="53467" y="30949"/>
                  <a:pt x="51889" y="29154"/>
                  <a:pt x="49000" y="28846"/>
                </a:cubicBezTo>
                <a:lnTo>
                  <a:pt x="49000" y="28846"/>
                </a:lnTo>
                <a:moveTo>
                  <a:pt x="55267" y="79308"/>
                </a:moveTo>
                <a:lnTo>
                  <a:pt x="55267" y="79308"/>
                </a:lnTo>
                <a:cubicBezTo>
                  <a:pt x="55267" y="77205"/>
                  <a:pt x="54689" y="75487"/>
                  <a:pt x="53533" y="74154"/>
                </a:cubicBezTo>
                <a:lnTo>
                  <a:pt x="53533" y="74154"/>
                </a:lnTo>
                <a:lnTo>
                  <a:pt x="53533" y="74154"/>
                </a:lnTo>
                <a:cubicBezTo>
                  <a:pt x="52333" y="72821"/>
                  <a:pt x="50822" y="72154"/>
                  <a:pt x="49000" y="72154"/>
                </a:cubicBezTo>
                <a:lnTo>
                  <a:pt x="49000" y="72154"/>
                </a:lnTo>
                <a:cubicBezTo>
                  <a:pt x="47178" y="72154"/>
                  <a:pt x="45689" y="72821"/>
                  <a:pt x="44533" y="74154"/>
                </a:cubicBezTo>
                <a:lnTo>
                  <a:pt x="44533" y="74154"/>
                </a:lnTo>
                <a:cubicBezTo>
                  <a:pt x="43378" y="75487"/>
                  <a:pt x="42800" y="77205"/>
                  <a:pt x="42800" y="79308"/>
                </a:cubicBezTo>
                <a:lnTo>
                  <a:pt x="42800" y="79308"/>
                </a:lnTo>
                <a:cubicBezTo>
                  <a:pt x="42800" y="81410"/>
                  <a:pt x="43378" y="83154"/>
                  <a:pt x="44533" y="84538"/>
                </a:cubicBezTo>
                <a:lnTo>
                  <a:pt x="44533" y="84538"/>
                </a:lnTo>
                <a:cubicBezTo>
                  <a:pt x="45689" y="85872"/>
                  <a:pt x="47178" y="86538"/>
                  <a:pt x="49000" y="86538"/>
                </a:cubicBezTo>
                <a:lnTo>
                  <a:pt x="49000" y="86538"/>
                </a:lnTo>
                <a:cubicBezTo>
                  <a:pt x="50822" y="86538"/>
                  <a:pt x="52333" y="85872"/>
                  <a:pt x="53533" y="84538"/>
                </a:cubicBezTo>
                <a:lnTo>
                  <a:pt x="53533" y="84538"/>
                </a:lnTo>
                <a:cubicBezTo>
                  <a:pt x="54689" y="83154"/>
                  <a:pt x="55267" y="81410"/>
                  <a:pt x="55267" y="79308"/>
                </a:cubicBezTo>
                <a:lnTo>
                  <a:pt x="55267" y="79308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el-1791878614679-6"/>
          <p:cNvSpPr/>
          <p:nvPr/>
        </p:nvSpPr>
        <p:spPr>
          <a:xfrm>
            <a:off x="7123770" y="135731"/>
            <a:ext cx="162018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" y="0"/>
                </a:moveTo>
                <a:lnTo>
                  <a:pt x="99118" y="0"/>
                </a:lnTo>
                <a:lnTo>
                  <a:pt x="99206" y="42"/>
                </a:lnTo>
                <a:lnTo>
                  <a:pt x="99288" y="125"/>
                </a:lnTo>
                <a:lnTo>
                  <a:pt x="99376" y="250"/>
                </a:lnTo>
                <a:lnTo>
                  <a:pt x="99453" y="458"/>
                </a:lnTo>
                <a:lnTo>
                  <a:pt x="99535" y="750"/>
                </a:lnTo>
                <a:lnTo>
                  <a:pt x="99606" y="1042"/>
                </a:lnTo>
                <a:lnTo>
                  <a:pt x="99676" y="1417"/>
                </a:lnTo>
                <a:lnTo>
                  <a:pt x="99741" y="1833"/>
                </a:lnTo>
                <a:lnTo>
                  <a:pt x="99800" y="2292"/>
                </a:lnTo>
                <a:lnTo>
                  <a:pt x="99853" y="2792"/>
                </a:lnTo>
                <a:lnTo>
                  <a:pt x="99894" y="3292"/>
                </a:lnTo>
                <a:lnTo>
                  <a:pt x="99935" y="3875"/>
                </a:lnTo>
                <a:lnTo>
                  <a:pt x="99965" y="4417"/>
                </a:lnTo>
                <a:lnTo>
                  <a:pt x="99982" y="5042"/>
                </a:lnTo>
                <a:lnTo>
                  <a:pt x="99994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4" y="94375"/>
                </a:lnTo>
                <a:lnTo>
                  <a:pt x="99982" y="94958"/>
                </a:lnTo>
                <a:lnTo>
                  <a:pt x="99965" y="95583"/>
                </a:lnTo>
                <a:lnTo>
                  <a:pt x="99935" y="96125"/>
                </a:lnTo>
                <a:lnTo>
                  <a:pt x="99894" y="96708"/>
                </a:lnTo>
                <a:lnTo>
                  <a:pt x="99853" y="97208"/>
                </a:lnTo>
                <a:lnTo>
                  <a:pt x="99800" y="97708"/>
                </a:lnTo>
                <a:lnTo>
                  <a:pt x="99741" y="98167"/>
                </a:lnTo>
                <a:lnTo>
                  <a:pt x="99676" y="98583"/>
                </a:lnTo>
                <a:lnTo>
                  <a:pt x="99606" y="98958"/>
                </a:lnTo>
                <a:lnTo>
                  <a:pt x="99535" y="99250"/>
                </a:lnTo>
                <a:lnTo>
                  <a:pt x="99453" y="99542"/>
                </a:lnTo>
                <a:lnTo>
                  <a:pt x="99376" y="99750"/>
                </a:lnTo>
                <a:lnTo>
                  <a:pt x="99288" y="99875"/>
                </a:lnTo>
                <a:lnTo>
                  <a:pt x="99206" y="99958"/>
                </a:lnTo>
                <a:lnTo>
                  <a:pt x="99118" y="100000"/>
                </a:lnTo>
                <a:lnTo>
                  <a:pt x="882" y="100000"/>
                </a:lnTo>
                <a:lnTo>
                  <a:pt x="794" y="99958"/>
                </a:lnTo>
                <a:lnTo>
                  <a:pt x="712" y="99875"/>
                </a:lnTo>
                <a:lnTo>
                  <a:pt x="624" y="99750"/>
                </a:lnTo>
                <a:lnTo>
                  <a:pt x="547" y="99542"/>
                </a:lnTo>
                <a:lnTo>
                  <a:pt x="465" y="99250"/>
                </a:lnTo>
                <a:lnTo>
                  <a:pt x="394" y="98958"/>
                </a:lnTo>
                <a:lnTo>
                  <a:pt x="324" y="98583"/>
                </a:lnTo>
                <a:lnTo>
                  <a:pt x="259" y="98167"/>
                </a:lnTo>
                <a:lnTo>
                  <a:pt x="200" y="97708"/>
                </a:lnTo>
                <a:lnTo>
                  <a:pt x="147" y="97208"/>
                </a:lnTo>
                <a:lnTo>
                  <a:pt x="106" y="96708"/>
                </a:lnTo>
                <a:lnTo>
                  <a:pt x="65" y="96125"/>
                </a:lnTo>
                <a:lnTo>
                  <a:pt x="35" y="95583"/>
                </a:lnTo>
                <a:lnTo>
                  <a:pt x="18" y="94958"/>
                </a:lnTo>
                <a:lnTo>
                  <a:pt x="6" y="94375"/>
                </a:lnTo>
                <a:lnTo>
                  <a:pt x="0" y="93750"/>
                </a:lnTo>
                <a:lnTo>
                  <a:pt x="0" y="6250"/>
                </a:lnTo>
                <a:lnTo>
                  <a:pt x="6" y="5625"/>
                </a:lnTo>
                <a:lnTo>
                  <a:pt x="18" y="5042"/>
                </a:lnTo>
                <a:lnTo>
                  <a:pt x="35" y="4417"/>
                </a:lnTo>
                <a:lnTo>
                  <a:pt x="65" y="3875"/>
                </a:lnTo>
                <a:lnTo>
                  <a:pt x="106" y="3292"/>
                </a:lnTo>
                <a:lnTo>
                  <a:pt x="147" y="2792"/>
                </a:lnTo>
                <a:lnTo>
                  <a:pt x="200" y="2292"/>
                </a:lnTo>
                <a:lnTo>
                  <a:pt x="259" y="1833"/>
                </a:lnTo>
                <a:lnTo>
                  <a:pt x="324" y="1417"/>
                </a:lnTo>
                <a:lnTo>
                  <a:pt x="394" y="1042"/>
                </a:lnTo>
                <a:lnTo>
                  <a:pt x="465" y="750"/>
                </a:lnTo>
                <a:lnTo>
                  <a:pt x="547" y="458"/>
                </a:lnTo>
                <a:lnTo>
                  <a:pt x="624" y="250"/>
                </a:lnTo>
                <a:lnTo>
                  <a:pt x="712" y="125"/>
                </a:lnTo>
                <a:lnTo>
                  <a:pt x="794" y="42"/>
                </a:lnTo>
                <a:lnTo>
                  <a:pt x="882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878614679-7"/>
          <p:cNvSpPr/>
          <p:nvPr/>
        </p:nvSpPr>
        <p:spPr>
          <a:xfrm>
            <a:off x="7123770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el-1791878615025-67"/>
          <p:cNvSpPr/>
          <p:nvPr/>
        </p:nvSpPr>
        <p:spPr>
          <a:xfrm>
            <a:off x="7259641" y="185877"/>
            <a:ext cx="114021" cy="1140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583" y="3500"/>
                </a:moveTo>
                <a:lnTo>
                  <a:pt x="91583" y="3500"/>
                </a:lnTo>
                <a:lnTo>
                  <a:pt x="96250" y="8167"/>
                </a:lnTo>
                <a:cubicBezTo>
                  <a:pt x="98583" y="10667"/>
                  <a:pt x="99750" y="13611"/>
                  <a:pt x="99750" y="17000"/>
                </a:cubicBezTo>
                <a:lnTo>
                  <a:pt x="99750" y="17000"/>
                </a:lnTo>
                <a:cubicBezTo>
                  <a:pt x="99750" y="20278"/>
                  <a:pt x="98583" y="23194"/>
                  <a:pt x="96250" y="25750"/>
                </a:cubicBezTo>
                <a:lnTo>
                  <a:pt x="96250" y="25750"/>
                </a:lnTo>
                <a:lnTo>
                  <a:pt x="85083" y="36917"/>
                </a:lnTo>
                <a:lnTo>
                  <a:pt x="62833" y="14667"/>
                </a:lnTo>
                <a:lnTo>
                  <a:pt x="74000" y="3500"/>
                </a:lnTo>
                <a:cubicBezTo>
                  <a:pt x="76444" y="1167"/>
                  <a:pt x="79361" y="0"/>
                  <a:pt x="82750" y="0"/>
                </a:cubicBezTo>
                <a:lnTo>
                  <a:pt x="82750" y="0"/>
                </a:lnTo>
                <a:cubicBezTo>
                  <a:pt x="86028" y="0"/>
                  <a:pt x="88972" y="1167"/>
                  <a:pt x="91583" y="3500"/>
                </a:cubicBezTo>
                <a:lnTo>
                  <a:pt x="91583" y="3500"/>
                </a:lnTo>
                <a:moveTo>
                  <a:pt x="8750" y="68750"/>
                </a:moveTo>
                <a:lnTo>
                  <a:pt x="8750" y="68750"/>
                </a:lnTo>
                <a:lnTo>
                  <a:pt x="58583" y="18917"/>
                </a:lnTo>
                <a:lnTo>
                  <a:pt x="80833" y="41250"/>
                </a:lnTo>
                <a:lnTo>
                  <a:pt x="31000" y="91000"/>
                </a:lnTo>
                <a:cubicBezTo>
                  <a:pt x="29556" y="92333"/>
                  <a:pt x="28000" y="93250"/>
                  <a:pt x="26333" y="93750"/>
                </a:cubicBezTo>
                <a:lnTo>
                  <a:pt x="26333" y="93750"/>
                </a:lnTo>
                <a:lnTo>
                  <a:pt x="6000" y="99583"/>
                </a:lnTo>
                <a:cubicBezTo>
                  <a:pt x="4167" y="99972"/>
                  <a:pt x="2611" y="99583"/>
                  <a:pt x="1333" y="98417"/>
                </a:cubicBezTo>
                <a:lnTo>
                  <a:pt x="1333" y="98417"/>
                </a:lnTo>
                <a:cubicBezTo>
                  <a:pt x="167" y="97139"/>
                  <a:pt x="-222" y="95583"/>
                  <a:pt x="167" y="93750"/>
                </a:cubicBezTo>
                <a:lnTo>
                  <a:pt x="167" y="93750"/>
                </a:lnTo>
                <a:lnTo>
                  <a:pt x="6000" y="73417"/>
                </a:lnTo>
                <a:cubicBezTo>
                  <a:pt x="6500" y="71583"/>
                  <a:pt x="7417" y="70028"/>
                  <a:pt x="8750" y="68750"/>
                </a:cubicBezTo>
                <a:lnTo>
                  <a:pt x="8750" y="68750"/>
                </a:lnTo>
                <a:moveTo>
                  <a:pt x="48583" y="19917"/>
                </a:moveTo>
                <a:lnTo>
                  <a:pt x="48583" y="19917"/>
                </a:lnTo>
                <a:lnTo>
                  <a:pt x="20083" y="48417"/>
                </a:lnTo>
                <a:lnTo>
                  <a:pt x="3083" y="31417"/>
                </a:lnTo>
                <a:cubicBezTo>
                  <a:pt x="1250" y="29472"/>
                  <a:pt x="333" y="27278"/>
                  <a:pt x="333" y="24833"/>
                </a:cubicBezTo>
                <a:lnTo>
                  <a:pt x="333" y="24833"/>
                </a:lnTo>
                <a:cubicBezTo>
                  <a:pt x="333" y="22333"/>
                  <a:pt x="1250" y="20111"/>
                  <a:pt x="3083" y="18167"/>
                </a:cubicBezTo>
                <a:lnTo>
                  <a:pt x="3083" y="18167"/>
                </a:lnTo>
                <a:lnTo>
                  <a:pt x="18333" y="2917"/>
                </a:lnTo>
                <a:cubicBezTo>
                  <a:pt x="20278" y="1083"/>
                  <a:pt x="22472" y="167"/>
                  <a:pt x="24917" y="167"/>
                </a:cubicBezTo>
                <a:lnTo>
                  <a:pt x="24917" y="167"/>
                </a:lnTo>
                <a:cubicBezTo>
                  <a:pt x="27417" y="167"/>
                  <a:pt x="29639" y="1083"/>
                  <a:pt x="31583" y="2917"/>
                </a:cubicBezTo>
                <a:lnTo>
                  <a:pt x="31583" y="2917"/>
                </a:lnTo>
                <a:lnTo>
                  <a:pt x="35500" y="6833"/>
                </a:lnTo>
                <a:cubicBezTo>
                  <a:pt x="35500" y="6833"/>
                  <a:pt x="35444" y="6833"/>
                  <a:pt x="35333" y="6833"/>
                </a:cubicBezTo>
                <a:lnTo>
                  <a:pt x="35333" y="6833"/>
                </a:lnTo>
                <a:cubicBezTo>
                  <a:pt x="35333" y="6833"/>
                  <a:pt x="35333" y="6889"/>
                  <a:pt x="35333" y="7000"/>
                </a:cubicBezTo>
                <a:lnTo>
                  <a:pt x="35333" y="7000"/>
                </a:lnTo>
                <a:lnTo>
                  <a:pt x="22833" y="19500"/>
                </a:lnTo>
                <a:cubicBezTo>
                  <a:pt x="21500" y="20944"/>
                  <a:pt x="21500" y="22389"/>
                  <a:pt x="22833" y="23833"/>
                </a:cubicBezTo>
                <a:lnTo>
                  <a:pt x="22833" y="23833"/>
                </a:lnTo>
                <a:cubicBezTo>
                  <a:pt x="24222" y="25111"/>
                  <a:pt x="25639" y="25111"/>
                  <a:pt x="27083" y="23833"/>
                </a:cubicBezTo>
                <a:lnTo>
                  <a:pt x="27083" y="23833"/>
                </a:lnTo>
                <a:lnTo>
                  <a:pt x="39583" y="11333"/>
                </a:lnTo>
                <a:cubicBezTo>
                  <a:pt x="39750" y="11333"/>
                  <a:pt x="39833" y="11333"/>
                  <a:pt x="39833" y="11333"/>
                </a:cubicBezTo>
                <a:lnTo>
                  <a:pt x="39833" y="11333"/>
                </a:lnTo>
                <a:cubicBezTo>
                  <a:pt x="39833" y="11333"/>
                  <a:pt x="39833" y="11278"/>
                  <a:pt x="39833" y="11167"/>
                </a:cubicBezTo>
                <a:lnTo>
                  <a:pt x="39833" y="11167"/>
                </a:lnTo>
                <a:lnTo>
                  <a:pt x="48583" y="19917"/>
                </a:lnTo>
                <a:moveTo>
                  <a:pt x="79833" y="51167"/>
                </a:moveTo>
                <a:lnTo>
                  <a:pt x="79833" y="51167"/>
                </a:lnTo>
                <a:lnTo>
                  <a:pt x="88583" y="60000"/>
                </a:lnTo>
                <a:cubicBezTo>
                  <a:pt x="88472" y="60000"/>
                  <a:pt x="88417" y="60000"/>
                  <a:pt x="88417" y="60000"/>
                </a:cubicBezTo>
                <a:lnTo>
                  <a:pt x="88417" y="60000"/>
                </a:lnTo>
                <a:cubicBezTo>
                  <a:pt x="88417" y="60000"/>
                  <a:pt x="88417" y="60056"/>
                  <a:pt x="88417" y="60167"/>
                </a:cubicBezTo>
                <a:lnTo>
                  <a:pt x="88417" y="60167"/>
                </a:lnTo>
                <a:lnTo>
                  <a:pt x="75917" y="72667"/>
                </a:lnTo>
                <a:cubicBezTo>
                  <a:pt x="74639" y="74111"/>
                  <a:pt x="74639" y="75528"/>
                  <a:pt x="75917" y="76917"/>
                </a:cubicBezTo>
                <a:lnTo>
                  <a:pt x="75917" y="76917"/>
                </a:lnTo>
                <a:cubicBezTo>
                  <a:pt x="77361" y="78139"/>
                  <a:pt x="78806" y="78139"/>
                  <a:pt x="80250" y="76917"/>
                </a:cubicBezTo>
                <a:lnTo>
                  <a:pt x="80250" y="76917"/>
                </a:lnTo>
                <a:lnTo>
                  <a:pt x="92750" y="64417"/>
                </a:lnTo>
                <a:cubicBezTo>
                  <a:pt x="92861" y="64417"/>
                  <a:pt x="92917" y="64417"/>
                  <a:pt x="92917" y="64417"/>
                </a:cubicBezTo>
                <a:lnTo>
                  <a:pt x="92917" y="64417"/>
                </a:lnTo>
                <a:cubicBezTo>
                  <a:pt x="92917" y="64306"/>
                  <a:pt x="92917" y="64250"/>
                  <a:pt x="92917" y="64250"/>
                </a:cubicBezTo>
                <a:lnTo>
                  <a:pt x="92917" y="64250"/>
                </a:lnTo>
                <a:lnTo>
                  <a:pt x="96833" y="68167"/>
                </a:lnTo>
                <a:cubicBezTo>
                  <a:pt x="98667" y="70111"/>
                  <a:pt x="99583" y="72333"/>
                  <a:pt x="99583" y="74833"/>
                </a:cubicBezTo>
                <a:lnTo>
                  <a:pt x="99583" y="74833"/>
                </a:lnTo>
                <a:cubicBezTo>
                  <a:pt x="99583" y="77278"/>
                  <a:pt x="98667" y="79472"/>
                  <a:pt x="96833" y="81417"/>
                </a:cubicBezTo>
                <a:lnTo>
                  <a:pt x="96833" y="81417"/>
                </a:lnTo>
                <a:lnTo>
                  <a:pt x="81583" y="96667"/>
                </a:lnTo>
                <a:cubicBezTo>
                  <a:pt x="79639" y="98500"/>
                  <a:pt x="77417" y="99417"/>
                  <a:pt x="74917" y="99417"/>
                </a:cubicBezTo>
                <a:lnTo>
                  <a:pt x="74917" y="99417"/>
                </a:lnTo>
                <a:cubicBezTo>
                  <a:pt x="72472" y="99417"/>
                  <a:pt x="70278" y="98500"/>
                  <a:pt x="68333" y="96667"/>
                </a:cubicBezTo>
                <a:lnTo>
                  <a:pt x="68333" y="96667"/>
                </a:lnTo>
                <a:lnTo>
                  <a:pt x="51333" y="79667"/>
                </a:lnTo>
                <a:lnTo>
                  <a:pt x="79833" y="51167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42" name="el-1791878614698-15"/>
          <p:cNvSpPr/>
          <p:nvPr/>
        </p:nvSpPr>
        <p:spPr>
          <a:xfrm>
            <a:off x="400050" y="1385888"/>
            <a:ext cx="4086225" cy="17930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3F3"/>
          </a:solidFill>
          <a:ln w="7144" algn="in">
            <a:solidFill>
              <a:srgbClr val="E3B3B3"/>
            </a:solidFill>
            <a:prstDash val="solid"/>
          </a:ln>
          <a:effectLst>
            <a:outerShdw blurRad="114300" dist="42863" dir="5400000" algn="ctr">
              <a:srgbClr val="000000">
                <a:alpha val="3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43" name="el-1791878614707-22"/>
          <p:cNvCxnSpPr/>
          <p:nvPr/>
        </p:nvCxnSpPr>
        <p:spPr>
          <a:xfrm>
            <a:off x="400050" y="1403747"/>
            <a:ext cx="4086225" cy="914"/>
          </a:xfrm>
          <a:prstGeom prst="line">
            <a:avLst/>
          </a:prstGeom>
          <a:ln w="35719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91878614709-23"/>
          <p:cNvSpPr txBox="1"/>
          <p:nvPr/>
        </p:nvSpPr>
        <p:spPr>
          <a:xfrm>
            <a:off x="4127971" y="1564481"/>
            <a:ext cx="329617" cy="3214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✗</a:t>
            </a:r>
            <a:endParaRPr sz="168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5" name="el-1791878615067-73"/>
          <p:cNvSpPr/>
          <p:nvPr/>
        </p:nvSpPr>
        <p:spPr>
          <a:xfrm>
            <a:off x="607219" y="167520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32929" y="32929"/>
                </a:moveTo>
                <a:lnTo>
                  <a:pt x="32929" y="32929"/>
                </a:lnTo>
                <a:cubicBezTo>
                  <a:pt x="35071" y="31214"/>
                  <a:pt x="37214" y="31214"/>
                  <a:pt x="39357" y="32929"/>
                </a:cubicBezTo>
                <a:lnTo>
                  <a:pt x="39357" y="32929"/>
                </a:lnTo>
                <a:lnTo>
                  <a:pt x="48214" y="41786"/>
                </a:lnTo>
                <a:lnTo>
                  <a:pt x="57071" y="32929"/>
                </a:lnTo>
                <a:cubicBezTo>
                  <a:pt x="59214" y="31214"/>
                  <a:pt x="61357" y="31214"/>
                  <a:pt x="63500" y="32929"/>
                </a:cubicBezTo>
                <a:lnTo>
                  <a:pt x="63500" y="32929"/>
                </a:lnTo>
                <a:cubicBezTo>
                  <a:pt x="65214" y="35071"/>
                  <a:pt x="65214" y="37214"/>
                  <a:pt x="63500" y="39357"/>
                </a:cubicBezTo>
                <a:lnTo>
                  <a:pt x="63500" y="39357"/>
                </a:lnTo>
                <a:lnTo>
                  <a:pt x="54643" y="48214"/>
                </a:lnTo>
                <a:lnTo>
                  <a:pt x="63500" y="57071"/>
                </a:lnTo>
                <a:cubicBezTo>
                  <a:pt x="65214" y="59214"/>
                  <a:pt x="65214" y="61357"/>
                  <a:pt x="63500" y="63500"/>
                </a:cubicBezTo>
                <a:lnTo>
                  <a:pt x="63500" y="63500"/>
                </a:lnTo>
                <a:cubicBezTo>
                  <a:pt x="61357" y="65214"/>
                  <a:pt x="59214" y="65214"/>
                  <a:pt x="57071" y="63500"/>
                </a:cubicBezTo>
                <a:lnTo>
                  <a:pt x="57071" y="63500"/>
                </a:lnTo>
                <a:lnTo>
                  <a:pt x="48214" y="54643"/>
                </a:lnTo>
                <a:lnTo>
                  <a:pt x="39357" y="63500"/>
                </a:lnTo>
                <a:cubicBezTo>
                  <a:pt x="37214" y="65214"/>
                  <a:pt x="35071" y="65214"/>
                  <a:pt x="32929" y="63500"/>
                </a:cubicBezTo>
                <a:lnTo>
                  <a:pt x="32929" y="63500"/>
                </a:lnTo>
                <a:cubicBezTo>
                  <a:pt x="31214" y="61357"/>
                  <a:pt x="31214" y="59214"/>
                  <a:pt x="32929" y="57071"/>
                </a:cubicBezTo>
                <a:lnTo>
                  <a:pt x="32929" y="57071"/>
                </a:lnTo>
                <a:lnTo>
                  <a:pt x="41786" y="48214"/>
                </a:lnTo>
                <a:lnTo>
                  <a:pt x="32929" y="39357"/>
                </a:lnTo>
                <a:cubicBezTo>
                  <a:pt x="31214" y="37214"/>
                  <a:pt x="31214" y="35071"/>
                  <a:pt x="32929" y="32929"/>
                </a:cubicBezTo>
                <a:lnTo>
                  <a:pt x="32929" y="32929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6" name="el-1791878614738-45"/>
          <p:cNvCxnSpPr/>
          <p:nvPr/>
        </p:nvCxnSpPr>
        <p:spPr>
          <a:xfrm>
            <a:off x="614363" y="1971675"/>
            <a:ext cx="914" cy="214313"/>
          </a:xfrm>
          <a:prstGeom prst="line">
            <a:avLst/>
          </a:prstGeom>
          <a:ln w="14288" cap="flat">
            <a:solidFill>
              <a:srgbClr val="E3B3B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el-1791878615069-75"/>
          <p:cNvSpPr/>
          <p:nvPr/>
        </p:nvSpPr>
        <p:spPr>
          <a:xfrm>
            <a:off x="738039" y="2055614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8" name="el-1791878614739-46"/>
          <p:cNvCxnSpPr/>
          <p:nvPr/>
        </p:nvCxnSpPr>
        <p:spPr>
          <a:xfrm>
            <a:off x="614363" y="2243138"/>
            <a:ext cx="914" cy="214313"/>
          </a:xfrm>
          <a:prstGeom prst="line">
            <a:avLst/>
          </a:prstGeom>
          <a:ln w="14288" cap="flat">
            <a:solidFill>
              <a:srgbClr val="E3B3B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91878615070-76"/>
          <p:cNvSpPr/>
          <p:nvPr/>
        </p:nvSpPr>
        <p:spPr>
          <a:xfrm>
            <a:off x="738039" y="2327077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0" name="el-1791878614739-47"/>
          <p:cNvCxnSpPr/>
          <p:nvPr/>
        </p:nvCxnSpPr>
        <p:spPr>
          <a:xfrm>
            <a:off x="614363" y="2514600"/>
            <a:ext cx="914" cy="214313"/>
          </a:xfrm>
          <a:prstGeom prst="line">
            <a:avLst/>
          </a:prstGeom>
          <a:ln w="14288" cap="flat">
            <a:solidFill>
              <a:srgbClr val="E3B3B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el-1791878615071-77"/>
          <p:cNvSpPr/>
          <p:nvPr/>
        </p:nvSpPr>
        <p:spPr>
          <a:xfrm>
            <a:off x="738039" y="2598539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2" name="el-1791878614739-48"/>
          <p:cNvCxnSpPr/>
          <p:nvPr/>
        </p:nvCxnSpPr>
        <p:spPr>
          <a:xfrm>
            <a:off x="614363" y="2786063"/>
            <a:ext cx="914" cy="214313"/>
          </a:xfrm>
          <a:prstGeom prst="line">
            <a:avLst/>
          </a:prstGeom>
          <a:ln w="14288" cap="flat">
            <a:solidFill>
              <a:srgbClr val="E3B3B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91878615072-78"/>
          <p:cNvSpPr/>
          <p:nvPr/>
        </p:nvSpPr>
        <p:spPr>
          <a:xfrm>
            <a:off x="738039" y="2870002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4" name="el-1791878614699-16"/>
          <p:cNvSpPr/>
          <p:nvPr/>
        </p:nvSpPr>
        <p:spPr>
          <a:xfrm>
            <a:off x="4657725" y="1385888"/>
            <a:ext cx="4086225" cy="17930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8F1"/>
          </a:solidFill>
          <a:ln w="7144" algn="in">
            <a:solidFill>
              <a:srgbClr val="D8CBB8"/>
            </a:solidFill>
            <a:prstDash val="solid"/>
          </a:ln>
          <a:effectLst>
            <a:outerShdw blurRad="114300" dist="42863" dir="5400000" algn="ctr">
              <a:srgbClr val="000000">
                <a:alpha val="3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55" name="el-1791878614710-24"/>
          <p:cNvCxnSpPr/>
          <p:nvPr/>
        </p:nvCxnSpPr>
        <p:spPr>
          <a:xfrm>
            <a:off x="4657725" y="1403747"/>
            <a:ext cx="4086225" cy="914"/>
          </a:xfrm>
          <a:prstGeom prst="line">
            <a:avLst/>
          </a:prstGeom>
          <a:ln w="35719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el-1791878614711-25"/>
          <p:cNvSpPr txBox="1"/>
          <p:nvPr/>
        </p:nvSpPr>
        <p:spPr>
          <a:xfrm>
            <a:off x="8410315" y="1564481"/>
            <a:ext cx="305060" cy="321469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680" b="1">
                <a:solidFill>
                  <a:srgbClr val="C9A15A"/>
                </a:solidFill>
                <a:latin typeface="黑体"/>
                <a:ea typeface="黑体"/>
                <a:cs typeface="黑体"/>
              </a:rPr>
              <a:t>✓</a:t>
            </a:r>
            <a:endParaRPr sz="1680" b="1">
              <a:solidFill>
                <a:srgbClr val="C9A15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7" name="el-1791878615068-74"/>
          <p:cNvSpPr/>
          <p:nvPr/>
        </p:nvSpPr>
        <p:spPr>
          <a:xfrm>
            <a:off x="4864894" y="167520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8A6F3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8" name="el-1791878614740-49"/>
          <p:cNvCxnSpPr/>
          <p:nvPr/>
        </p:nvCxnSpPr>
        <p:spPr>
          <a:xfrm>
            <a:off x="4872038" y="1971675"/>
            <a:ext cx="914" cy="214313"/>
          </a:xfrm>
          <a:prstGeom prst="line">
            <a:avLst/>
          </a:prstGeom>
          <a:ln w="14288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el-1791878615074-79"/>
          <p:cNvSpPr/>
          <p:nvPr/>
        </p:nvSpPr>
        <p:spPr>
          <a:xfrm>
            <a:off x="4992588" y="2061865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0" name="el-1791878614740-50"/>
          <p:cNvCxnSpPr/>
          <p:nvPr/>
        </p:nvCxnSpPr>
        <p:spPr>
          <a:xfrm>
            <a:off x="4872038" y="2243138"/>
            <a:ext cx="914" cy="214313"/>
          </a:xfrm>
          <a:prstGeom prst="line">
            <a:avLst/>
          </a:prstGeom>
          <a:ln w="14288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91878615075-80"/>
          <p:cNvSpPr/>
          <p:nvPr/>
        </p:nvSpPr>
        <p:spPr>
          <a:xfrm>
            <a:off x="4992588" y="2333327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2" name="el-1791878614741-51"/>
          <p:cNvCxnSpPr/>
          <p:nvPr/>
        </p:nvCxnSpPr>
        <p:spPr>
          <a:xfrm>
            <a:off x="4872038" y="2514600"/>
            <a:ext cx="914" cy="214313"/>
          </a:xfrm>
          <a:prstGeom prst="line">
            <a:avLst/>
          </a:prstGeom>
          <a:ln w="14288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el-1791878615076-81"/>
          <p:cNvSpPr/>
          <p:nvPr/>
        </p:nvSpPr>
        <p:spPr>
          <a:xfrm>
            <a:off x="4992588" y="2604790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4" name="el-1791878614741-52"/>
          <p:cNvCxnSpPr/>
          <p:nvPr/>
        </p:nvCxnSpPr>
        <p:spPr>
          <a:xfrm>
            <a:off x="4872038" y="2786063"/>
            <a:ext cx="914" cy="214313"/>
          </a:xfrm>
          <a:prstGeom prst="line">
            <a:avLst/>
          </a:prstGeom>
          <a:ln w="14288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l-1791878615077-82"/>
          <p:cNvSpPr/>
          <p:nvPr/>
        </p:nvSpPr>
        <p:spPr>
          <a:xfrm>
            <a:off x="4992588" y="2876252"/>
            <a:ext cx="87511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2571"/>
                </a:moveTo>
                <a:lnTo>
                  <a:pt x="100000" y="2571"/>
                </a:lnTo>
                <a:cubicBezTo>
                  <a:pt x="101407" y="4571"/>
                  <a:pt x="102111" y="6857"/>
                  <a:pt x="102111" y="9429"/>
                </a:cubicBezTo>
                <a:lnTo>
                  <a:pt x="102111" y="9429"/>
                </a:lnTo>
                <a:lnTo>
                  <a:pt x="102111" y="9429"/>
                </a:lnTo>
                <a:cubicBezTo>
                  <a:pt x="102111" y="11905"/>
                  <a:pt x="101407" y="14143"/>
                  <a:pt x="100000" y="16143"/>
                </a:cubicBezTo>
                <a:lnTo>
                  <a:pt x="100000" y="16143"/>
                </a:lnTo>
                <a:lnTo>
                  <a:pt x="41667" y="91143"/>
                </a:lnTo>
                <a:cubicBezTo>
                  <a:pt x="40185" y="92857"/>
                  <a:pt x="38444" y="93714"/>
                  <a:pt x="36444" y="93714"/>
                </a:cubicBezTo>
                <a:lnTo>
                  <a:pt x="36444" y="93714"/>
                </a:lnTo>
                <a:cubicBezTo>
                  <a:pt x="34444" y="93714"/>
                  <a:pt x="32704" y="92857"/>
                  <a:pt x="31222" y="91143"/>
                </a:cubicBezTo>
                <a:lnTo>
                  <a:pt x="31222" y="91143"/>
                </a:lnTo>
                <a:lnTo>
                  <a:pt x="2000" y="53571"/>
                </a:lnTo>
                <a:cubicBezTo>
                  <a:pt x="667" y="51667"/>
                  <a:pt x="0" y="49429"/>
                  <a:pt x="0" y="46857"/>
                </a:cubicBezTo>
                <a:lnTo>
                  <a:pt x="0" y="46857"/>
                </a:lnTo>
                <a:cubicBezTo>
                  <a:pt x="0" y="44286"/>
                  <a:pt x="667" y="42048"/>
                  <a:pt x="2000" y="40143"/>
                </a:cubicBezTo>
                <a:lnTo>
                  <a:pt x="2000" y="40143"/>
                </a:lnTo>
                <a:cubicBezTo>
                  <a:pt x="3556" y="38429"/>
                  <a:pt x="5333" y="37571"/>
                  <a:pt x="7333" y="37571"/>
                </a:cubicBezTo>
                <a:lnTo>
                  <a:pt x="7333" y="37571"/>
                </a:lnTo>
                <a:cubicBezTo>
                  <a:pt x="9259" y="37571"/>
                  <a:pt x="11000" y="38429"/>
                  <a:pt x="12556" y="40143"/>
                </a:cubicBezTo>
                <a:lnTo>
                  <a:pt x="12556" y="40143"/>
                </a:lnTo>
                <a:lnTo>
                  <a:pt x="36444" y="71143"/>
                </a:lnTo>
                <a:lnTo>
                  <a:pt x="89556" y="2571"/>
                </a:lnTo>
                <a:cubicBezTo>
                  <a:pt x="91037" y="857"/>
                  <a:pt x="92778" y="0"/>
                  <a:pt x="94778" y="0"/>
                </a:cubicBezTo>
                <a:lnTo>
                  <a:pt x="94778" y="0"/>
                </a:lnTo>
                <a:cubicBezTo>
                  <a:pt x="96778" y="0"/>
                  <a:pt x="98519" y="857"/>
                  <a:pt x="100000" y="2571"/>
                </a:cubicBezTo>
                <a:lnTo>
                  <a:pt x="100000" y="2571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66" name="el-1791878614691-12"/>
          <p:cNvSpPr txBox="1"/>
          <p:nvPr/>
        </p:nvSpPr>
        <p:spPr>
          <a:xfrm>
            <a:off x="642938" y="121444"/>
            <a:ext cx="1791653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问题一：格式不统一</a:t>
            </a:r>
            <a:endParaRPr sz="135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7" name="el-1791878614677-5"/>
          <p:cNvSpPr txBox="1"/>
          <p:nvPr/>
        </p:nvSpPr>
        <p:spPr>
          <a:xfrm>
            <a:off x="7259501" y="164306"/>
            <a:ext cx="16741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21285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第二章 · 五大突出问题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el-1791878614736-43"/>
          <p:cNvSpPr txBox="1"/>
          <p:nvPr/>
        </p:nvSpPr>
        <p:spPr>
          <a:xfrm>
            <a:off x="821531" y="1621631"/>
            <a:ext cx="79592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B0121B"/>
                </a:solidFill>
                <a:latin typeface="黑体"/>
                <a:ea typeface="黑体"/>
                <a:cs typeface="黑体"/>
              </a:rPr>
              <a:t>错误表现</a:t>
            </a:r>
            <a:endParaRPr sz="1230" b="1" spc="113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9" name="el-1791878614750-53"/>
          <p:cNvSpPr txBox="1"/>
          <p:nvPr/>
        </p:nvSpPr>
        <p:spPr>
          <a:xfrm>
            <a:off x="892969" y="1971675"/>
            <a:ext cx="2528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标题字体字号随意（黑体、楷体混排）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0" name="el-1791878614751-54"/>
          <p:cNvSpPr txBox="1"/>
          <p:nvPr/>
        </p:nvSpPr>
        <p:spPr>
          <a:xfrm>
            <a:off x="892969" y="2243138"/>
            <a:ext cx="11001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正文行距不统一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el-1791878614751-55"/>
          <p:cNvSpPr txBox="1"/>
          <p:nvPr/>
        </p:nvSpPr>
        <p:spPr>
          <a:xfrm>
            <a:off x="892969" y="2514600"/>
            <a:ext cx="150925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页边距不符合A4标准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el-1791878614751-56"/>
          <p:cNvSpPr txBox="1"/>
          <p:nvPr/>
        </p:nvSpPr>
        <p:spPr>
          <a:xfrm>
            <a:off x="892969" y="2786063"/>
            <a:ext cx="283948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层次序数使用混乱（如先"1."再"一、"）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3" name="el-1791878614736-44"/>
          <p:cNvSpPr txBox="1"/>
          <p:nvPr/>
        </p:nvSpPr>
        <p:spPr>
          <a:xfrm>
            <a:off x="5079206" y="1621631"/>
            <a:ext cx="79592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8A6F3A"/>
                </a:solidFill>
                <a:latin typeface="黑体"/>
                <a:ea typeface="黑体"/>
                <a:cs typeface="黑体"/>
              </a:rPr>
              <a:t>规范标准</a:t>
            </a:r>
            <a:endParaRPr sz="1230" b="1" spc="113">
              <a:solidFill>
                <a:srgbClr val="8A6F3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4" name="el-1791878614752-57"/>
          <p:cNvSpPr txBox="1"/>
          <p:nvPr/>
        </p:nvSpPr>
        <p:spPr>
          <a:xfrm>
            <a:off x="5150644" y="1971675"/>
            <a:ext cx="179683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标题用2号小标宋体，居中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5" name="el-1791878614752-58"/>
          <p:cNvSpPr txBox="1"/>
          <p:nvPr/>
        </p:nvSpPr>
        <p:spPr>
          <a:xfrm>
            <a:off x="5150644" y="2243138"/>
            <a:ext cx="2006255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正文用3号仿宋_GB2312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6" name="el-1791878614752-59"/>
          <p:cNvSpPr txBox="1"/>
          <p:nvPr/>
        </p:nvSpPr>
        <p:spPr>
          <a:xfrm>
            <a:off x="5150644" y="2514600"/>
            <a:ext cx="399335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页边距上37mm、左28mm，版心156mm×225mm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7" name="el-1791878614753-60"/>
          <p:cNvSpPr txBox="1"/>
          <p:nvPr/>
        </p:nvSpPr>
        <p:spPr>
          <a:xfrm>
            <a:off x="5150644" y="2786063"/>
            <a:ext cx="120765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行距固定值28磅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4773-13"/>
          <p:cNvSpPr/>
          <p:nvPr/>
        </p:nvSpPr>
        <p:spPr>
          <a:xfrm>
            <a:off x="400050" y="932259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/>
          </a:solidFill>
          <a:ln>
            <a:noFill/>
          </a:ln>
          <a:effectLst>
            <a:outerShdw blurRad="85725" dist="28575" dir="5400000" algn="ctr">
              <a:srgbClr val="B0121B">
                <a:alpha val="15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" name="el-1791878614776-15"/>
          <p:cNvCxnSpPr/>
          <p:nvPr/>
        </p:nvCxnSpPr>
        <p:spPr>
          <a:xfrm>
            <a:off x="421481" y="932259"/>
            <a:ext cx="914" cy="457200"/>
          </a:xfrm>
          <a:prstGeom prst="line">
            <a:avLst/>
          </a:prstGeom>
          <a:ln w="42863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878615090-86"/>
          <p:cNvSpPr/>
          <p:nvPr/>
        </p:nvSpPr>
        <p:spPr>
          <a:xfrm>
            <a:off x="614363" y="1075134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52" y="25259"/>
                  <a:pt x="54407" y="26815"/>
                  <a:pt x="54667" y="29667"/>
                </a:cubicBezTo>
                <a:lnTo>
                  <a:pt x="54667" y="29667"/>
                </a:lnTo>
                <a:lnTo>
                  <a:pt x="54667" y="51556"/>
                </a:lnTo>
                <a:cubicBezTo>
                  <a:pt x="54407" y="54407"/>
                  <a:pt x="52852" y="55981"/>
                  <a:pt x="50000" y="56278"/>
                </a:cubicBezTo>
                <a:lnTo>
                  <a:pt x="50000" y="56278"/>
                </a:lnTo>
                <a:cubicBezTo>
                  <a:pt x="47148" y="55981"/>
                  <a:pt x="45593" y="54407"/>
                  <a:pt x="45333" y="51556"/>
                </a:cubicBezTo>
                <a:lnTo>
                  <a:pt x="45333" y="51556"/>
                </a:lnTo>
                <a:lnTo>
                  <a:pt x="45333" y="29667"/>
                </a:lnTo>
                <a:cubicBezTo>
                  <a:pt x="45593" y="26815"/>
                  <a:pt x="47148" y="25259"/>
                  <a:pt x="50000" y="25000"/>
                </a:cubicBezTo>
                <a:lnTo>
                  <a:pt x="50000" y="25000"/>
                </a:lnTo>
                <a:moveTo>
                  <a:pt x="43778" y="68778"/>
                </a:moveTo>
                <a:lnTo>
                  <a:pt x="43778" y="68778"/>
                </a:lnTo>
                <a:cubicBezTo>
                  <a:pt x="43778" y="66926"/>
                  <a:pt x="44352" y="65426"/>
                  <a:pt x="45500" y="64278"/>
                </a:cubicBezTo>
                <a:lnTo>
                  <a:pt x="45500" y="64278"/>
                </a:lnTo>
                <a:lnTo>
                  <a:pt x="45500" y="64278"/>
                </a:lnTo>
                <a:cubicBezTo>
                  <a:pt x="46685" y="63093"/>
                  <a:pt x="48185" y="62500"/>
                  <a:pt x="50000" y="62500"/>
                </a:cubicBezTo>
                <a:lnTo>
                  <a:pt x="50000" y="62500"/>
                </a:lnTo>
                <a:cubicBezTo>
                  <a:pt x="51815" y="62500"/>
                  <a:pt x="53315" y="63093"/>
                  <a:pt x="54500" y="64278"/>
                </a:cubicBezTo>
                <a:lnTo>
                  <a:pt x="54500" y="64278"/>
                </a:lnTo>
                <a:cubicBezTo>
                  <a:pt x="55685" y="65426"/>
                  <a:pt x="56278" y="66926"/>
                  <a:pt x="56278" y="68778"/>
                </a:cubicBezTo>
                <a:lnTo>
                  <a:pt x="56278" y="68778"/>
                </a:lnTo>
                <a:cubicBezTo>
                  <a:pt x="56278" y="70593"/>
                  <a:pt x="55685" y="72074"/>
                  <a:pt x="54500" y="73222"/>
                </a:cubicBezTo>
                <a:lnTo>
                  <a:pt x="54500" y="73222"/>
                </a:lnTo>
                <a:cubicBezTo>
                  <a:pt x="53315" y="74407"/>
                  <a:pt x="51815" y="75000"/>
                  <a:pt x="50000" y="75000"/>
                </a:cubicBezTo>
                <a:lnTo>
                  <a:pt x="50000" y="75000"/>
                </a:lnTo>
                <a:cubicBezTo>
                  <a:pt x="48185" y="75000"/>
                  <a:pt x="46685" y="74407"/>
                  <a:pt x="45500" y="73222"/>
                </a:cubicBezTo>
                <a:lnTo>
                  <a:pt x="45500" y="73222"/>
                </a:lnTo>
                <a:cubicBezTo>
                  <a:pt x="44352" y="72074"/>
                  <a:pt x="43778" y="70593"/>
                  <a:pt x="43778" y="68778"/>
                </a:cubicBezTo>
                <a:lnTo>
                  <a:pt x="43778" y="68778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78614781-16"/>
          <p:cNvCxnSpPr/>
          <p:nvPr/>
        </p:nvCxnSpPr>
        <p:spPr>
          <a:xfrm>
            <a:off x="400050" y="4296966"/>
            <a:ext cx="285750" cy="914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91878614782-17"/>
          <p:cNvCxnSpPr/>
          <p:nvPr/>
        </p:nvCxnSpPr>
        <p:spPr>
          <a:xfrm>
            <a:off x="2948360" y="4296966"/>
            <a:ext cx="285750" cy="914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878614761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878614764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8615087-84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8614775-14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78615091-87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4783-20"/>
          <p:cNvSpPr txBox="1"/>
          <p:nvPr/>
        </p:nvSpPr>
        <p:spPr>
          <a:xfrm>
            <a:off x="900113" y="1032272"/>
            <a:ext cx="862965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FFFFFF"/>
                </a:solidFill>
                <a:latin typeface="黑体"/>
                <a:ea typeface="黑体"/>
                <a:cs typeface="黑体"/>
              </a:rPr>
              <a:t>常见缺失</a:t>
            </a:r>
            <a:endParaRPr sz="1350" b="1" spc="113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878614784-21"/>
          <p:cNvSpPr txBox="1"/>
          <p:nvPr/>
        </p:nvSpPr>
        <p:spPr>
          <a:xfrm>
            <a:off x="1814513" y="1064419"/>
            <a:ext cx="389928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FFFFFF">
                    <a:alpha val="85000"/>
                  </a:srgbClr>
                </a:solidFill>
                <a:latin typeface="微软雅黑"/>
                <a:ea typeface="微软雅黑"/>
                <a:cs typeface="微软雅黑"/>
              </a:rPr>
              <a:t>— 缺份号 / 密级 / 文号 / 主送 / 日期 / 印章 / 抄送</a:t>
            </a:r>
            <a:endParaRPr sz="1010" spc="56">
              <a:solidFill>
                <a:srgbClr val="FFFFFF">
                  <a:alpha val="8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el-1791878614783-19"/>
          <p:cNvSpPr txBox="1"/>
          <p:nvPr/>
        </p:nvSpPr>
        <p:spPr>
          <a:xfrm>
            <a:off x="800100" y="4211241"/>
            <a:ext cx="244315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9A8A73"/>
                </a:solidFill>
                <a:latin typeface="微软雅黑"/>
                <a:ea typeface="微软雅黑"/>
                <a:cs typeface="微软雅黑"/>
              </a:rPr>
              <a:t>版头 + 主体 + 版记 = 公文完整要素链</a:t>
            </a:r>
            <a:endParaRPr sz="900" spc="56">
              <a:solidFill>
                <a:srgbClr val="9A8A7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el-1791878614770-12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878614785-22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08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878614761-2"/>
          <p:cNvSpPr/>
          <p:nvPr/>
        </p:nvSpPr>
        <p:spPr>
          <a:xfrm>
            <a:off x="7886700" y="571500"/>
            <a:ext cx="11430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8125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8614761-3"/>
          <p:cNvSpPr/>
          <p:nvPr/>
        </p:nvSpPr>
        <p:spPr>
          <a:xfrm>
            <a:off x="9008269" y="571500"/>
            <a:ext cx="21431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875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4762-4"/>
          <p:cNvSpPr/>
          <p:nvPr/>
        </p:nvSpPr>
        <p:spPr>
          <a:xfrm>
            <a:off x="114300" y="4864894"/>
            <a:ext cx="14287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0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8614762-5"/>
          <p:cNvSpPr/>
          <p:nvPr/>
        </p:nvSpPr>
        <p:spPr>
          <a:xfrm>
            <a:off x="114300" y="4029075"/>
            <a:ext cx="21431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5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1" name="el-1791878614762-6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878614763-7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5088-85"/>
          <p:cNvSpPr/>
          <p:nvPr/>
        </p:nvSpPr>
        <p:spPr>
          <a:xfrm>
            <a:off x="400050" y="185738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267" y="0"/>
                </a:moveTo>
                <a:lnTo>
                  <a:pt x="11267" y="0"/>
                </a:lnTo>
                <a:cubicBezTo>
                  <a:pt x="8111" y="143"/>
                  <a:pt x="5467" y="1333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1244" y="5857"/>
                  <a:pt x="133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133" y="87738"/>
                  <a:pt x="1244" y="90571"/>
                  <a:pt x="3333" y="92857"/>
                </a:cubicBezTo>
                <a:lnTo>
                  <a:pt x="3333" y="92857"/>
                </a:lnTo>
                <a:cubicBezTo>
                  <a:pt x="5467" y="95095"/>
                  <a:pt x="8111" y="96286"/>
                  <a:pt x="11267" y="96429"/>
                </a:cubicBezTo>
                <a:lnTo>
                  <a:pt x="11267" y="96429"/>
                </a:lnTo>
                <a:lnTo>
                  <a:pt x="56267" y="96429"/>
                </a:lnTo>
                <a:cubicBezTo>
                  <a:pt x="59422" y="96286"/>
                  <a:pt x="62044" y="95095"/>
                  <a:pt x="64133" y="92857"/>
                </a:cubicBezTo>
                <a:lnTo>
                  <a:pt x="64133" y="92857"/>
                </a:lnTo>
                <a:cubicBezTo>
                  <a:pt x="66267" y="90571"/>
                  <a:pt x="67400" y="87738"/>
                  <a:pt x="67533" y="84357"/>
                </a:cubicBezTo>
                <a:lnTo>
                  <a:pt x="67533" y="84357"/>
                </a:lnTo>
                <a:lnTo>
                  <a:pt x="67533" y="80786"/>
                </a:lnTo>
                <a:cubicBezTo>
                  <a:pt x="67044" y="80929"/>
                  <a:pt x="66556" y="81048"/>
                  <a:pt x="66067" y="81143"/>
                </a:cubicBezTo>
                <a:lnTo>
                  <a:pt x="66067" y="81143"/>
                </a:lnTo>
                <a:lnTo>
                  <a:pt x="55533" y="84000"/>
                </a:lnTo>
                <a:cubicBezTo>
                  <a:pt x="54956" y="84143"/>
                  <a:pt x="54422" y="84262"/>
                  <a:pt x="53933" y="84357"/>
                </a:cubicBezTo>
                <a:lnTo>
                  <a:pt x="53933" y="84357"/>
                </a:lnTo>
                <a:cubicBezTo>
                  <a:pt x="53711" y="84357"/>
                  <a:pt x="53556" y="84357"/>
                  <a:pt x="53467" y="84357"/>
                </a:cubicBezTo>
                <a:lnTo>
                  <a:pt x="53467" y="84357"/>
                </a:lnTo>
                <a:lnTo>
                  <a:pt x="42200" y="84357"/>
                </a:lnTo>
                <a:cubicBezTo>
                  <a:pt x="41000" y="84357"/>
                  <a:pt x="40178" y="83810"/>
                  <a:pt x="39733" y="82714"/>
                </a:cubicBezTo>
                <a:lnTo>
                  <a:pt x="39733" y="82714"/>
                </a:lnTo>
                <a:lnTo>
                  <a:pt x="38133" y="79500"/>
                </a:lnTo>
                <a:cubicBezTo>
                  <a:pt x="37778" y="78738"/>
                  <a:pt x="37244" y="78357"/>
                  <a:pt x="36533" y="78357"/>
                </a:cubicBezTo>
                <a:lnTo>
                  <a:pt x="36533" y="78357"/>
                </a:lnTo>
                <a:cubicBezTo>
                  <a:pt x="35867" y="78357"/>
                  <a:pt x="35356" y="78738"/>
                  <a:pt x="35000" y="79500"/>
                </a:cubicBezTo>
                <a:lnTo>
                  <a:pt x="35000" y="79500"/>
                </a:lnTo>
                <a:lnTo>
                  <a:pt x="33400" y="82714"/>
                </a:lnTo>
                <a:cubicBezTo>
                  <a:pt x="32822" y="83810"/>
                  <a:pt x="31933" y="84357"/>
                  <a:pt x="30733" y="84357"/>
                </a:cubicBezTo>
                <a:lnTo>
                  <a:pt x="30733" y="84357"/>
                </a:lnTo>
                <a:cubicBezTo>
                  <a:pt x="29444" y="84262"/>
                  <a:pt x="28644" y="83571"/>
                  <a:pt x="28333" y="82286"/>
                </a:cubicBezTo>
                <a:lnTo>
                  <a:pt x="28333" y="82286"/>
                </a:lnTo>
                <a:lnTo>
                  <a:pt x="25333" y="71786"/>
                </a:lnTo>
                <a:lnTo>
                  <a:pt x="23533" y="78000"/>
                </a:lnTo>
                <a:cubicBezTo>
                  <a:pt x="22244" y="82000"/>
                  <a:pt x="19556" y="84119"/>
                  <a:pt x="15467" y="84357"/>
                </a:cubicBezTo>
                <a:lnTo>
                  <a:pt x="15467" y="84357"/>
                </a:lnTo>
                <a:lnTo>
                  <a:pt x="14067" y="84357"/>
                </a:lnTo>
                <a:cubicBezTo>
                  <a:pt x="12289" y="84262"/>
                  <a:pt x="11356" y="83262"/>
                  <a:pt x="11267" y="81357"/>
                </a:cubicBezTo>
                <a:lnTo>
                  <a:pt x="11267" y="81357"/>
                </a:lnTo>
                <a:cubicBezTo>
                  <a:pt x="11356" y="79500"/>
                  <a:pt x="12289" y="78500"/>
                  <a:pt x="14067" y="78357"/>
                </a:cubicBezTo>
                <a:lnTo>
                  <a:pt x="14067" y="78357"/>
                </a:lnTo>
                <a:lnTo>
                  <a:pt x="15467" y="78357"/>
                </a:lnTo>
                <a:cubicBezTo>
                  <a:pt x="16889" y="78214"/>
                  <a:pt x="17822" y="77524"/>
                  <a:pt x="18267" y="76286"/>
                </a:cubicBezTo>
                <a:lnTo>
                  <a:pt x="18267" y="76286"/>
                </a:lnTo>
                <a:lnTo>
                  <a:pt x="20733" y="66857"/>
                </a:lnTo>
                <a:cubicBezTo>
                  <a:pt x="21578" y="64619"/>
                  <a:pt x="23111" y="63429"/>
                  <a:pt x="25333" y="63286"/>
                </a:cubicBezTo>
                <a:lnTo>
                  <a:pt x="25333" y="63286"/>
                </a:lnTo>
                <a:cubicBezTo>
                  <a:pt x="27556" y="63429"/>
                  <a:pt x="29067" y="64619"/>
                  <a:pt x="29867" y="66857"/>
                </a:cubicBezTo>
                <a:lnTo>
                  <a:pt x="29867" y="66857"/>
                </a:lnTo>
                <a:lnTo>
                  <a:pt x="31800" y="74214"/>
                </a:lnTo>
                <a:cubicBezTo>
                  <a:pt x="33222" y="72976"/>
                  <a:pt x="34800" y="72357"/>
                  <a:pt x="36533" y="72357"/>
                </a:cubicBezTo>
                <a:lnTo>
                  <a:pt x="36533" y="72357"/>
                </a:lnTo>
                <a:cubicBezTo>
                  <a:pt x="39467" y="72452"/>
                  <a:pt x="41711" y="73881"/>
                  <a:pt x="43267" y="76643"/>
                </a:cubicBezTo>
                <a:lnTo>
                  <a:pt x="43267" y="76643"/>
                </a:lnTo>
                <a:lnTo>
                  <a:pt x="43933" y="78357"/>
                </a:lnTo>
                <a:lnTo>
                  <a:pt x="45533" y="78357"/>
                </a:lnTo>
                <a:cubicBezTo>
                  <a:pt x="44956" y="76738"/>
                  <a:pt x="44844" y="74976"/>
                  <a:pt x="45200" y="73071"/>
                </a:cubicBezTo>
                <a:lnTo>
                  <a:pt x="45200" y="73071"/>
                </a:lnTo>
                <a:lnTo>
                  <a:pt x="47800" y="61786"/>
                </a:lnTo>
                <a:cubicBezTo>
                  <a:pt x="48378" y="59643"/>
                  <a:pt x="49378" y="57762"/>
                  <a:pt x="50800" y="56143"/>
                </a:cubicBezTo>
                <a:lnTo>
                  <a:pt x="50800" y="56143"/>
                </a:lnTo>
                <a:lnTo>
                  <a:pt x="67533" y="38429"/>
                </a:lnTo>
                <a:lnTo>
                  <a:pt x="67533" y="30143"/>
                </a:lnTo>
                <a:lnTo>
                  <a:pt x="45000" y="30143"/>
                </a:lnTo>
                <a:cubicBezTo>
                  <a:pt x="43356" y="30143"/>
                  <a:pt x="42000" y="29571"/>
                  <a:pt x="40933" y="28429"/>
                </a:cubicBezTo>
                <a:lnTo>
                  <a:pt x="40933" y="28429"/>
                </a:lnTo>
                <a:cubicBezTo>
                  <a:pt x="39911" y="27286"/>
                  <a:pt x="39400" y="25857"/>
                  <a:pt x="39400" y="24143"/>
                </a:cubicBezTo>
                <a:lnTo>
                  <a:pt x="39400" y="24143"/>
                </a:lnTo>
                <a:lnTo>
                  <a:pt x="39400" y="0"/>
                </a:lnTo>
                <a:lnTo>
                  <a:pt x="11267" y="0"/>
                </a:lnTo>
                <a:moveTo>
                  <a:pt x="45000" y="0"/>
                </a:moveTo>
                <a:lnTo>
                  <a:pt x="45000" y="0"/>
                </a:lnTo>
                <a:lnTo>
                  <a:pt x="45000" y="24143"/>
                </a:lnTo>
                <a:lnTo>
                  <a:pt x="67533" y="24143"/>
                </a:lnTo>
                <a:lnTo>
                  <a:pt x="45000" y="0"/>
                </a:lnTo>
                <a:moveTo>
                  <a:pt x="96667" y="26357"/>
                </a:moveTo>
                <a:lnTo>
                  <a:pt x="96667" y="26357"/>
                </a:lnTo>
                <a:cubicBezTo>
                  <a:pt x="95156" y="24881"/>
                  <a:pt x="93511" y="24143"/>
                  <a:pt x="91733" y="24143"/>
                </a:cubicBezTo>
                <a:lnTo>
                  <a:pt x="91733" y="24143"/>
                </a:lnTo>
                <a:lnTo>
                  <a:pt x="91733" y="24143"/>
                </a:lnTo>
                <a:cubicBezTo>
                  <a:pt x="89867" y="24143"/>
                  <a:pt x="88178" y="24881"/>
                  <a:pt x="86667" y="26357"/>
                </a:cubicBezTo>
                <a:lnTo>
                  <a:pt x="86667" y="26357"/>
                </a:lnTo>
                <a:lnTo>
                  <a:pt x="81533" y="31857"/>
                </a:lnTo>
                <a:lnTo>
                  <a:pt x="94067" y="45214"/>
                </a:lnTo>
                <a:lnTo>
                  <a:pt x="99133" y="39714"/>
                </a:lnTo>
                <a:cubicBezTo>
                  <a:pt x="100556" y="38095"/>
                  <a:pt x="101267" y="36286"/>
                  <a:pt x="101267" y="34286"/>
                </a:cubicBezTo>
                <a:lnTo>
                  <a:pt x="101267" y="34286"/>
                </a:lnTo>
                <a:cubicBezTo>
                  <a:pt x="101267" y="32286"/>
                  <a:pt x="100556" y="30524"/>
                  <a:pt x="99133" y="29000"/>
                </a:cubicBezTo>
                <a:lnTo>
                  <a:pt x="99133" y="29000"/>
                </a:lnTo>
                <a:lnTo>
                  <a:pt x="96667" y="26357"/>
                </a:lnTo>
                <a:moveTo>
                  <a:pt x="54867" y="60429"/>
                </a:moveTo>
                <a:lnTo>
                  <a:pt x="54867" y="60429"/>
                </a:lnTo>
                <a:cubicBezTo>
                  <a:pt x="54156" y="61190"/>
                  <a:pt x="53689" y="62143"/>
                  <a:pt x="53467" y="63286"/>
                </a:cubicBezTo>
                <a:lnTo>
                  <a:pt x="53467" y="63286"/>
                </a:lnTo>
                <a:lnTo>
                  <a:pt x="50800" y="74571"/>
                </a:lnTo>
                <a:cubicBezTo>
                  <a:pt x="50578" y="75714"/>
                  <a:pt x="50822" y="76667"/>
                  <a:pt x="51533" y="77429"/>
                </a:cubicBezTo>
                <a:lnTo>
                  <a:pt x="51533" y="77429"/>
                </a:lnTo>
                <a:cubicBezTo>
                  <a:pt x="52200" y="78190"/>
                  <a:pt x="53067" y="78429"/>
                  <a:pt x="54133" y="78143"/>
                </a:cubicBezTo>
                <a:lnTo>
                  <a:pt x="54133" y="78143"/>
                </a:lnTo>
                <a:lnTo>
                  <a:pt x="64667" y="75357"/>
                </a:lnTo>
                <a:cubicBezTo>
                  <a:pt x="65733" y="75071"/>
                  <a:pt x="66622" y="74571"/>
                  <a:pt x="67333" y="73857"/>
                </a:cubicBezTo>
                <a:lnTo>
                  <a:pt x="67333" y="73857"/>
                </a:lnTo>
                <a:lnTo>
                  <a:pt x="90000" y="49500"/>
                </a:lnTo>
                <a:lnTo>
                  <a:pt x="77533" y="36143"/>
                </a:lnTo>
                <a:lnTo>
                  <a:pt x="54867" y="60429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78614768-10"/>
          <p:cNvSpPr/>
          <p:nvPr/>
        </p:nvSpPr>
        <p:spPr>
          <a:xfrm>
            <a:off x="7366657" y="135731"/>
            <a:ext cx="1377293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34" y="0"/>
                </a:moveTo>
                <a:lnTo>
                  <a:pt x="98966" y="0"/>
                </a:lnTo>
                <a:lnTo>
                  <a:pt x="99069" y="42"/>
                </a:lnTo>
                <a:lnTo>
                  <a:pt x="99166" y="125"/>
                </a:lnTo>
                <a:lnTo>
                  <a:pt x="99269" y="250"/>
                </a:lnTo>
                <a:lnTo>
                  <a:pt x="99359" y="458"/>
                </a:lnTo>
                <a:lnTo>
                  <a:pt x="99455" y="750"/>
                </a:lnTo>
                <a:lnTo>
                  <a:pt x="99538" y="1042"/>
                </a:lnTo>
                <a:lnTo>
                  <a:pt x="99621" y="1417"/>
                </a:lnTo>
                <a:lnTo>
                  <a:pt x="99697" y="1833"/>
                </a:lnTo>
                <a:lnTo>
                  <a:pt x="99766" y="2292"/>
                </a:lnTo>
                <a:lnTo>
                  <a:pt x="99828" y="2792"/>
                </a:lnTo>
                <a:lnTo>
                  <a:pt x="99876" y="3292"/>
                </a:lnTo>
                <a:lnTo>
                  <a:pt x="99924" y="3875"/>
                </a:lnTo>
                <a:lnTo>
                  <a:pt x="99959" y="4417"/>
                </a:lnTo>
                <a:lnTo>
                  <a:pt x="99979" y="5042"/>
                </a:lnTo>
                <a:lnTo>
                  <a:pt x="99993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3" y="94375"/>
                </a:lnTo>
                <a:lnTo>
                  <a:pt x="99979" y="94958"/>
                </a:lnTo>
                <a:lnTo>
                  <a:pt x="99959" y="95583"/>
                </a:lnTo>
                <a:lnTo>
                  <a:pt x="99924" y="96125"/>
                </a:lnTo>
                <a:lnTo>
                  <a:pt x="99876" y="96708"/>
                </a:lnTo>
                <a:lnTo>
                  <a:pt x="99828" y="97208"/>
                </a:lnTo>
                <a:lnTo>
                  <a:pt x="99766" y="97708"/>
                </a:lnTo>
                <a:lnTo>
                  <a:pt x="99697" y="98167"/>
                </a:lnTo>
                <a:lnTo>
                  <a:pt x="99621" y="98583"/>
                </a:lnTo>
                <a:lnTo>
                  <a:pt x="99538" y="98958"/>
                </a:lnTo>
                <a:lnTo>
                  <a:pt x="99455" y="99250"/>
                </a:lnTo>
                <a:lnTo>
                  <a:pt x="99359" y="99542"/>
                </a:lnTo>
                <a:lnTo>
                  <a:pt x="99269" y="99750"/>
                </a:lnTo>
                <a:lnTo>
                  <a:pt x="99166" y="99875"/>
                </a:lnTo>
                <a:lnTo>
                  <a:pt x="99069" y="99958"/>
                </a:lnTo>
                <a:lnTo>
                  <a:pt x="98966" y="100000"/>
                </a:lnTo>
                <a:lnTo>
                  <a:pt x="1034" y="100000"/>
                </a:lnTo>
                <a:lnTo>
                  <a:pt x="931" y="99958"/>
                </a:lnTo>
                <a:lnTo>
                  <a:pt x="834" y="99875"/>
                </a:lnTo>
                <a:lnTo>
                  <a:pt x="731" y="99750"/>
                </a:lnTo>
                <a:lnTo>
                  <a:pt x="641" y="99542"/>
                </a:lnTo>
                <a:lnTo>
                  <a:pt x="545" y="99250"/>
                </a:lnTo>
                <a:lnTo>
                  <a:pt x="462" y="98958"/>
                </a:lnTo>
                <a:lnTo>
                  <a:pt x="379" y="98583"/>
                </a:lnTo>
                <a:lnTo>
                  <a:pt x="303" y="98167"/>
                </a:lnTo>
                <a:lnTo>
                  <a:pt x="234" y="97708"/>
                </a:lnTo>
                <a:lnTo>
                  <a:pt x="172" y="97208"/>
                </a:lnTo>
                <a:lnTo>
                  <a:pt x="124" y="96708"/>
                </a:lnTo>
                <a:lnTo>
                  <a:pt x="76" y="96125"/>
                </a:lnTo>
                <a:lnTo>
                  <a:pt x="41" y="95583"/>
                </a:lnTo>
                <a:lnTo>
                  <a:pt x="21" y="94958"/>
                </a:lnTo>
                <a:lnTo>
                  <a:pt x="7" y="94375"/>
                </a:lnTo>
                <a:lnTo>
                  <a:pt x="0" y="93750"/>
                </a:lnTo>
                <a:lnTo>
                  <a:pt x="0" y="6250"/>
                </a:lnTo>
                <a:lnTo>
                  <a:pt x="7" y="5625"/>
                </a:lnTo>
                <a:lnTo>
                  <a:pt x="21" y="5042"/>
                </a:lnTo>
                <a:lnTo>
                  <a:pt x="41" y="4417"/>
                </a:lnTo>
                <a:lnTo>
                  <a:pt x="76" y="3875"/>
                </a:lnTo>
                <a:lnTo>
                  <a:pt x="124" y="3292"/>
                </a:lnTo>
                <a:lnTo>
                  <a:pt x="172" y="2792"/>
                </a:lnTo>
                <a:lnTo>
                  <a:pt x="234" y="2292"/>
                </a:lnTo>
                <a:lnTo>
                  <a:pt x="303" y="1833"/>
                </a:lnTo>
                <a:lnTo>
                  <a:pt x="379" y="1417"/>
                </a:lnTo>
                <a:lnTo>
                  <a:pt x="462" y="1042"/>
                </a:lnTo>
                <a:lnTo>
                  <a:pt x="545" y="750"/>
                </a:lnTo>
                <a:lnTo>
                  <a:pt x="641" y="458"/>
                </a:lnTo>
                <a:lnTo>
                  <a:pt x="731" y="250"/>
                </a:lnTo>
                <a:lnTo>
                  <a:pt x="834" y="125"/>
                </a:lnTo>
                <a:lnTo>
                  <a:pt x="931" y="42"/>
                </a:lnTo>
                <a:lnTo>
                  <a:pt x="1034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878614769-11"/>
          <p:cNvSpPr/>
          <p:nvPr/>
        </p:nvSpPr>
        <p:spPr>
          <a:xfrm>
            <a:off x="7366657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878615087-83"/>
          <p:cNvSpPr/>
          <p:nvPr/>
        </p:nvSpPr>
        <p:spPr>
          <a:xfrm>
            <a:off x="7502947" y="192881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878614786-23"/>
          <p:cNvSpPr/>
          <p:nvPr/>
        </p:nvSpPr>
        <p:spPr>
          <a:xfrm>
            <a:off x="400050" y="1560909"/>
            <a:ext cx="2666963" cy="2464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3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28" name="el-1791878614789-26"/>
          <p:cNvCxnSpPr/>
          <p:nvPr/>
        </p:nvCxnSpPr>
        <p:spPr>
          <a:xfrm>
            <a:off x="400050" y="1575197"/>
            <a:ext cx="2666963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878614789-27"/>
          <p:cNvSpPr/>
          <p:nvPr/>
        </p:nvSpPr>
        <p:spPr>
          <a:xfrm>
            <a:off x="407194" y="4004072"/>
            <a:ext cx="2652674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3393">
                <a:srgbClr val="C9A15A"/>
              </a:gs>
              <a:gs pos="13393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0" name="el-1791878614795-32"/>
          <p:cNvCxnSpPr/>
          <p:nvPr/>
        </p:nvCxnSpPr>
        <p:spPr>
          <a:xfrm>
            <a:off x="578644" y="2068116"/>
            <a:ext cx="2309775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91878615092-88"/>
          <p:cNvSpPr/>
          <p:nvPr/>
        </p:nvSpPr>
        <p:spPr>
          <a:xfrm>
            <a:off x="578644" y="1782366"/>
            <a:ext cx="117872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167" y="0"/>
                </a:moveTo>
                <a:lnTo>
                  <a:pt x="17167" y="0"/>
                </a:lnTo>
                <a:cubicBezTo>
                  <a:pt x="12333" y="118"/>
                  <a:pt x="8306" y="1314"/>
                  <a:pt x="5083" y="3588"/>
                </a:cubicBezTo>
                <a:lnTo>
                  <a:pt x="5083" y="3588"/>
                </a:lnTo>
                <a:lnTo>
                  <a:pt x="5083" y="3588"/>
                </a:lnTo>
                <a:cubicBezTo>
                  <a:pt x="1861" y="5863"/>
                  <a:pt x="167" y="8706"/>
                  <a:pt x="0" y="12118"/>
                </a:cubicBezTo>
                <a:lnTo>
                  <a:pt x="0" y="12118"/>
                </a:lnTo>
                <a:lnTo>
                  <a:pt x="0" y="84941"/>
                </a:lnTo>
                <a:cubicBezTo>
                  <a:pt x="167" y="88353"/>
                  <a:pt x="1861" y="91196"/>
                  <a:pt x="5083" y="93471"/>
                </a:cubicBezTo>
                <a:lnTo>
                  <a:pt x="5083" y="93471"/>
                </a:lnTo>
                <a:cubicBezTo>
                  <a:pt x="8306" y="95745"/>
                  <a:pt x="12333" y="96941"/>
                  <a:pt x="17167" y="97059"/>
                </a:cubicBezTo>
                <a:lnTo>
                  <a:pt x="17167" y="97059"/>
                </a:lnTo>
                <a:lnTo>
                  <a:pt x="85917" y="97059"/>
                </a:lnTo>
                <a:cubicBezTo>
                  <a:pt x="90750" y="96941"/>
                  <a:pt x="94778" y="95745"/>
                  <a:pt x="98000" y="93471"/>
                </a:cubicBezTo>
                <a:lnTo>
                  <a:pt x="98000" y="93471"/>
                </a:lnTo>
                <a:cubicBezTo>
                  <a:pt x="101222" y="91196"/>
                  <a:pt x="102944" y="88353"/>
                  <a:pt x="103167" y="84941"/>
                </a:cubicBezTo>
                <a:lnTo>
                  <a:pt x="103167" y="84941"/>
                </a:lnTo>
                <a:lnTo>
                  <a:pt x="103167" y="30353"/>
                </a:lnTo>
                <a:lnTo>
                  <a:pt x="68750" y="30353"/>
                </a:lnTo>
                <a:cubicBezTo>
                  <a:pt x="66250" y="30353"/>
                  <a:pt x="64194" y="29784"/>
                  <a:pt x="62583" y="28647"/>
                </a:cubicBezTo>
                <a:lnTo>
                  <a:pt x="62583" y="28647"/>
                </a:lnTo>
                <a:cubicBezTo>
                  <a:pt x="60972" y="27510"/>
                  <a:pt x="60167" y="26059"/>
                  <a:pt x="60167" y="24294"/>
                </a:cubicBezTo>
                <a:lnTo>
                  <a:pt x="60167" y="24294"/>
                </a:lnTo>
                <a:lnTo>
                  <a:pt x="60167" y="0"/>
                </a:lnTo>
                <a:lnTo>
                  <a:pt x="17167" y="0"/>
                </a:lnTo>
                <a:moveTo>
                  <a:pt x="68750" y="0"/>
                </a:moveTo>
                <a:lnTo>
                  <a:pt x="68750" y="0"/>
                </a:lnTo>
                <a:lnTo>
                  <a:pt x="68750" y="24294"/>
                </a:lnTo>
                <a:lnTo>
                  <a:pt x="103167" y="24294"/>
                </a:lnTo>
                <a:lnTo>
                  <a:pt x="68750" y="0"/>
                </a:lnTo>
                <a:moveTo>
                  <a:pt x="30083" y="48529"/>
                </a:moveTo>
                <a:lnTo>
                  <a:pt x="30083" y="48529"/>
                </a:lnTo>
                <a:lnTo>
                  <a:pt x="73083" y="48529"/>
                </a:lnTo>
                <a:cubicBezTo>
                  <a:pt x="75750" y="48647"/>
                  <a:pt x="77167" y="49667"/>
                  <a:pt x="77333" y="51588"/>
                </a:cubicBezTo>
                <a:lnTo>
                  <a:pt x="77333" y="51588"/>
                </a:lnTo>
                <a:cubicBezTo>
                  <a:pt x="77167" y="53471"/>
                  <a:pt x="75750" y="54471"/>
                  <a:pt x="73083" y="54588"/>
                </a:cubicBezTo>
                <a:lnTo>
                  <a:pt x="73083" y="54588"/>
                </a:lnTo>
                <a:lnTo>
                  <a:pt x="30083" y="54588"/>
                </a:lnTo>
                <a:cubicBezTo>
                  <a:pt x="27417" y="54471"/>
                  <a:pt x="25972" y="53471"/>
                  <a:pt x="25750" y="51588"/>
                </a:cubicBezTo>
                <a:lnTo>
                  <a:pt x="25750" y="51588"/>
                </a:lnTo>
                <a:cubicBezTo>
                  <a:pt x="25972" y="49667"/>
                  <a:pt x="27417" y="48647"/>
                  <a:pt x="30083" y="48529"/>
                </a:cubicBezTo>
                <a:lnTo>
                  <a:pt x="30083" y="48529"/>
                </a:lnTo>
                <a:moveTo>
                  <a:pt x="30083" y="60647"/>
                </a:moveTo>
                <a:lnTo>
                  <a:pt x="30083" y="60647"/>
                </a:lnTo>
                <a:lnTo>
                  <a:pt x="73083" y="60647"/>
                </a:lnTo>
                <a:cubicBezTo>
                  <a:pt x="75750" y="60765"/>
                  <a:pt x="77167" y="61784"/>
                  <a:pt x="77333" y="63706"/>
                </a:cubicBezTo>
                <a:lnTo>
                  <a:pt x="77333" y="63706"/>
                </a:lnTo>
                <a:cubicBezTo>
                  <a:pt x="77167" y="65588"/>
                  <a:pt x="75750" y="66588"/>
                  <a:pt x="73083" y="66706"/>
                </a:cubicBezTo>
                <a:lnTo>
                  <a:pt x="73083" y="66706"/>
                </a:lnTo>
                <a:lnTo>
                  <a:pt x="30083" y="66706"/>
                </a:lnTo>
                <a:cubicBezTo>
                  <a:pt x="27417" y="66588"/>
                  <a:pt x="25972" y="65588"/>
                  <a:pt x="25750" y="63706"/>
                </a:cubicBezTo>
                <a:lnTo>
                  <a:pt x="25750" y="63706"/>
                </a:lnTo>
                <a:cubicBezTo>
                  <a:pt x="25972" y="61784"/>
                  <a:pt x="27417" y="60765"/>
                  <a:pt x="30083" y="60647"/>
                </a:cubicBezTo>
                <a:lnTo>
                  <a:pt x="30083" y="60647"/>
                </a:lnTo>
                <a:moveTo>
                  <a:pt x="30083" y="72824"/>
                </a:moveTo>
                <a:lnTo>
                  <a:pt x="30083" y="72824"/>
                </a:lnTo>
                <a:lnTo>
                  <a:pt x="73083" y="72824"/>
                </a:lnTo>
                <a:cubicBezTo>
                  <a:pt x="75750" y="72941"/>
                  <a:pt x="77167" y="73941"/>
                  <a:pt x="77333" y="75824"/>
                </a:cubicBezTo>
                <a:lnTo>
                  <a:pt x="77333" y="75824"/>
                </a:lnTo>
                <a:cubicBezTo>
                  <a:pt x="77167" y="77706"/>
                  <a:pt x="75750" y="78725"/>
                  <a:pt x="73083" y="78882"/>
                </a:cubicBezTo>
                <a:lnTo>
                  <a:pt x="73083" y="78882"/>
                </a:lnTo>
                <a:lnTo>
                  <a:pt x="30083" y="78882"/>
                </a:lnTo>
                <a:cubicBezTo>
                  <a:pt x="27417" y="78725"/>
                  <a:pt x="25972" y="77706"/>
                  <a:pt x="25750" y="75824"/>
                </a:cubicBezTo>
                <a:lnTo>
                  <a:pt x="25750" y="75824"/>
                </a:lnTo>
                <a:cubicBezTo>
                  <a:pt x="25972" y="73941"/>
                  <a:pt x="27417" y="72941"/>
                  <a:pt x="30083" y="72824"/>
                </a:cubicBezTo>
                <a:lnTo>
                  <a:pt x="30083" y="72824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el-1791878615106-94"/>
          <p:cNvSpPr/>
          <p:nvPr/>
        </p:nvSpPr>
        <p:spPr>
          <a:xfrm>
            <a:off x="578644" y="226010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3" name="el-1791878615107-95"/>
          <p:cNvSpPr/>
          <p:nvPr/>
        </p:nvSpPr>
        <p:spPr>
          <a:xfrm>
            <a:off x="578644" y="254585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el-1791878615110-96"/>
          <p:cNvSpPr/>
          <p:nvPr/>
        </p:nvSpPr>
        <p:spPr>
          <a:xfrm>
            <a:off x="578644" y="283160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878615111-97"/>
          <p:cNvSpPr/>
          <p:nvPr/>
        </p:nvSpPr>
        <p:spPr>
          <a:xfrm>
            <a:off x="578644" y="311735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6" name="el-1791878614796-33"/>
          <p:cNvCxnSpPr/>
          <p:nvPr/>
        </p:nvCxnSpPr>
        <p:spPr>
          <a:xfrm>
            <a:off x="578644" y="3564731"/>
            <a:ext cx="2309775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91878615093-89"/>
          <p:cNvSpPr/>
          <p:nvPr/>
        </p:nvSpPr>
        <p:spPr>
          <a:xfrm>
            <a:off x="578644" y="369331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333" y="1750"/>
                </a:moveTo>
                <a:lnTo>
                  <a:pt x="62333" y="1750"/>
                </a:lnTo>
                <a:cubicBezTo>
                  <a:pt x="61000" y="583"/>
                  <a:pt x="59500" y="0"/>
                  <a:pt x="57833" y="0"/>
                </a:cubicBezTo>
                <a:lnTo>
                  <a:pt x="57833" y="0"/>
                </a:lnTo>
                <a:lnTo>
                  <a:pt x="57833" y="0"/>
                </a:lnTo>
                <a:cubicBezTo>
                  <a:pt x="56111" y="0"/>
                  <a:pt x="54611" y="583"/>
                  <a:pt x="53333" y="1750"/>
                </a:cubicBezTo>
                <a:lnTo>
                  <a:pt x="53333" y="1750"/>
                </a:lnTo>
                <a:lnTo>
                  <a:pt x="29917" y="25167"/>
                </a:lnTo>
                <a:cubicBezTo>
                  <a:pt x="28750" y="26500"/>
                  <a:pt x="28167" y="28000"/>
                  <a:pt x="28167" y="29667"/>
                </a:cubicBezTo>
                <a:lnTo>
                  <a:pt x="28167" y="29667"/>
                </a:lnTo>
                <a:cubicBezTo>
                  <a:pt x="28167" y="31389"/>
                  <a:pt x="28750" y="32889"/>
                  <a:pt x="29917" y="34167"/>
                </a:cubicBezTo>
                <a:lnTo>
                  <a:pt x="29917" y="34167"/>
                </a:lnTo>
                <a:lnTo>
                  <a:pt x="33000" y="37333"/>
                </a:lnTo>
                <a:cubicBezTo>
                  <a:pt x="34333" y="38500"/>
                  <a:pt x="35833" y="39083"/>
                  <a:pt x="37500" y="39083"/>
                </a:cubicBezTo>
                <a:lnTo>
                  <a:pt x="37500" y="39083"/>
                </a:lnTo>
                <a:cubicBezTo>
                  <a:pt x="39167" y="39083"/>
                  <a:pt x="40667" y="38500"/>
                  <a:pt x="42000" y="37333"/>
                </a:cubicBezTo>
                <a:lnTo>
                  <a:pt x="42000" y="37333"/>
                </a:lnTo>
                <a:lnTo>
                  <a:pt x="42750" y="36500"/>
                </a:lnTo>
                <a:lnTo>
                  <a:pt x="63500" y="57250"/>
                </a:lnTo>
                <a:lnTo>
                  <a:pt x="62667" y="58000"/>
                </a:lnTo>
                <a:cubicBezTo>
                  <a:pt x="61500" y="59333"/>
                  <a:pt x="60917" y="60833"/>
                  <a:pt x="60917" y="62500"/>
                </a:cubicBezTo>
                <a:lnTo>
                  <a:pt x="60917" y="62500"/>
                </a:lnTo>
                <a:cubicBezTo>
                  <a:pt x="60917" y="64167"/>
                  <a:pt x="61500" y="65667"/>
                  <a:pt x="62667" y="67000"/>
                </a:cubicBezTo>
                <a:lnTo>
                  <a:pt x="62667" y="67000"/>
                </a:lnTo>
                <a:lnTo>
                  <a:pt x="65833" y="70083"/>
                </a:lnTo>
                <a:cubicBezTo>
                  <a:pt x="67111" y="71306"/>
                  <a:pt x="68611" y="71917"/>
                  <a:pt x="70333" y="71917"/>
                </a:cubicBezTo>
                <a:lnTo>
                  <a:pt x="70333" y="71917"/>
                </a:lnTo>
                <a:cubicBezTo>
                  <a:pt x="72000" y="71917"/>
                  <a:pt x="73500" y="71306"/>
                  <a:pt x="74833" y="70083"/>
                </a:cubicBezTo>
                <a:lnTo>
                  <a:pt x="74833" y="70083"/>
                </a:lnTo>
                <a:lnTo>
                  <a:pt x="98250" y="46667"/>
                </a:lnTo>
                <a:cubicBezTo>
                  <a:pt x="99417" y="45389"/>
                  <a:pt x="100000" y="43889"/>
                  <a:pt x="100000" y="42167"/>
                </a:cubicBezTo>
                <a:lnTo>
                  <a:pt x="100000" y="42167"/>
                </a:lnTo>
                <a:cubicBezTo>
                  <a:pt x="100000" y="40500"/>
                  <a:pt x="99417" y="39000"/>
                  <a:pt x="98250" y="37667"/>
                </a:cubicBezTo>
                <a:lnTo>
                  <a:pt x="98250" y="37667"/>
                </a:lnTo>
                <a:lnTo>
                  <a:pt x="95083" y="34583"/>
                </a:lnTo>
                <a:cubicBezTo>
                  <a:pt x="93806" y="33417"/>
                  <a:pt x="92333" y="32833"/>
                  <a:pt x="90667" y="32833"/>
                </a:cubicBezTo>
                <a:lnTo>
                  <a:pt x="90667" y="32833"/>
                </a:lnTo>
                <a:cubicBezTo>
                  <a:pt x="88944" y="32833"/>
                  <a:pt x="87444" y="33417"/>
                  <a:pt x="86167" y="34583"/>
                </a:cubicBezTo>
                <a:lnTo>
                  <a:pt x="86167" y="34583"/>
                </a:lnTo>
                <a:lnTo>
                  <a:pt x="85333" y="35333"/>
                </a:lnTo>
                <a:lnTo>
                  <a:pt x="64667" y="14667"/>
                </a:lnTo>
                <a:lnTo>
                  <a:pt x="65417" y="13833"/>
                </a:lnTo>
                <a:cubicBezTo>
                  <a:pt x="66583" y="12556"/>
                  <a:pt x="67167" y="11083"/>
                  <a:pt x="67167" y="9417"/>
                </a:cubicBezTo>
                <a:lnTo>
                  <a:pt x="67167" y="9417"/>
                </a:lnTo>
                <a:cubicBezTo>
                  <a:pt x="67167" y="7694"/>
                  <a:pt x="66583" y="6194"/>
                  <a:pt x="65417" y="4917"/>
                </a:cubicBezTo>
                <a:lnTo>
                  <a:pt x="65417" y="4917"/>
                </a:lnTo>
                <a:lnTo>
                  <a:pt x="62333" y="1750"/>
                </a:lnTo>
                <a:moveTo>
                  <a:pt x="32583" y="58000"/>
                </a:moveTo>
                <a:lnTo>
                  <a:pt x="32583" y="58000"/>
                </a:lnTo>
                <a:cubicBezTo>
                  <a:pt x="31306" y="56833"/>
                  <a:pt x="29833" y="56250"/>
                  <a:pt x="28167" y="56250"/>
                </a:cubicBezTo>
                <a:lnTo>
                  <a:pt x="28167" y="56250"/>
                </a:lnTo>
                <a:lnTo>
                  <a:pt x="28167" y="56250"/>
                </a:lnTo>
                <a:cubicBezTo>
                  <a:pt x="26444" y="56250"/>
                  <a:pt x="24944" y="56833"/>
                  <a:pt x="23667" y="58000"/>
                </a:cubicBezTo>
                <a:lnTo>
                  <a:pt x="23667" y="58000"/>
                </a:lnTo>
                <a:lnTo>
                  <a:pt x="1750" y="79917"/>
                </a:lnTo>
                <a:cubicBezTo>
                  <a:pt x="583" y="81194"/>
                  <a:pt x="0" y="82694"/>
                  <a:pt x="0" y="84417"/>
                </a:cubicBezTo>
                <a:lnTo>
                  <a:pt x="0" y="84417"/>
                </a:lnTo>
                <a:cubicBezTo>
                  <a:pt x="0" y="86083"/>
                  <a:pt x="583" y="87556"/>
                  <a:pt x="1750" y="88833"/>
                </a:cubicBezTo>
                <a:lnTo>
                  <a:pt x="1750" y="88833"/>
                </a:lnTo>
                <a:lnTo>
                  <a:pt x="11167" y="98250"/>
                </a:lnTo>
                <a:cubicBezTo>
                  <a:pt x="12444" y="99417"/>
                  <a:pt x="13944" y="100000"/>
                  <a:pt x="15667" y="100000"/>
                </a:cubicBezTo>
                <a:lnTo>
                  <a:pt x="15667" y="100000"/>
                </a:lnTo>
                <a:cubicBezTo>
                  <a:pt x="17333" y="100000"/>
                  <a:pt x="18806" y="99417"/>
                  <a:pt x="20083" y="98250"/>
                </a:cubicBezTo>
                <a:lnTo>
                  <a:pt x="20083" y="98250"/>
                </a:lnTo>
                <a:lnTo>
                  <a:pt x="42000" y="76333"/>
                </a:lnTo>
                <a:cubicBezTo>
                  <a:pt x="43167" y="75056"/>
                  <a:pt x="43750" y="73583"/>
                  <a:pt x="43750" y="71917"/>
                </a:cubicBezTo>
                <a:lnTo>
                  <a:pt x="43750" y="71917"/>
                </a:lnTo>
                <a:cubicBezTo>
                  <a:pt x="43750" y="70194"/>
                  <a:pt x="43167" y="68694"/>
                  <a:pt x="42000" y="67417"/>
                </a:cubicBezTo>
                <a:lnTo>
                  <a:pt x="42000" y="67417"/>
                </a:lnTo>
                <a:lnTo>
                  <a:pt x="41583" y="67167"/>
                </a:lnTo>
                <a:lnTo>
                  <a:pt x="53167" y="55667"/>
                </a:lnTo>
                <a:lnTo>
                  <a:pt x="44333" y="46917"/>
                </a:lnTo>
                <a:lnTo>
                  <a:pt x="32833" y="58417"/>
                </a:lnTo>
                <a:lnTo>
                  <a:pt x="32583" y="580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878614787-24"/>
          <p:cNvSpPr/>
          <p:nvPr/>
        </p:nvSpPr>
        <p:spPr>
          <a:xfrm>
            <a:off x="3238463" y="1560909"/>
            <a:ext cx="2666963" cy="2464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3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9" name="el-1791878614790-28"/>
          <p:cNvCxnSpPr/>
          <p:nvPr/>
        </p:nvCxnSpPr>
        <p:spPr>
          <a:xfrm>
            <a:off x="3238463" y="1575197"/>
            <a:ext cx="2666963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el-1791878614790-29"/>
          <p:cNvSpPr/>
          <p:nvPr/>
        </p:nvSpPr>
        <p:spPr>
          <a:xfrm>
            <a:off x="3245607" y="4004072"/>
            <a:ext cx="2652674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3393">
                <a:srgbClr val="C9A15A"/>
              </a:gs>
              <a:gs pos="13393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41" name="el-1791878614796-34"/>
          <p:cNvCxnSpPr/>
          <p:nvPr/>
        </p:nvCxnSpPr>
        <p:spPr>
          <a:xfrm>
            <a:off x="3417057" y="2068116"/>
            <a:ext cx="2309775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91878615094-90"/>
          <p:cNvSpPr/>
          <p:nvPr/>
        </p:nvSpPr>
        <p:spPr>
          <a:xfrm>
            <a:off x="3417057" y="1792188"/>
            <a:ext cx="137517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286" y="7357"/>
                </a:moveTo>
                <a:lnTo>
                  <a:pt x="66286" y="7357"/>
                </a:lnTo>
                <a:cubicBezTo>
                  <a:pt x="66286" y="9500"/>
                  <a:pt x="65595" y="11262"/>
                  <a:pt x="64214" y="12643"/>
                </a:cubicBezTo>
                <a:lnTo>
                  <a:pt x="64214" y="12643"/>
                </a:lnTo>
                <a:lnTo>
                  <a:pt x="64214" y="12643"/>
                </a:lnTo>
                <a:cubicBezTo>
                  <a:pt x="62833" y="14024"/>
                  <a:pt x="61071" y="14714"/>
                  <a:pt x="58929" y="14714"/>
                </a:cubicBezTo>
                <a:lnTo>
                  <a:pt x="58929" y="14714"/>
                </a:lnTo>
                <a:lnTo>
                  <a:pt x="7357" y="14714"/>
                </a:lnTo>
                <a:cubicBezTo>
                  <a:pt x="5214" y="14714"/>
                  <a:pt x="3452" y="14024"/>
                  <a:pt x="2071" y="12643"/>
                </a:cubicBezTo>
                <a:lnTo>
                  <a:pt x="2071" y="12643"/>
                </a:lnTo>
                <a:cubicBezTo>
                  <a:pt x="690" y="11262"/>
                  <a:pt x="0" y="9500"/>
                  <a:pt x="0" y="7357"/>
                </a:cubicBezTo>
                <a:lnTo>
                  <a:pt x="0" y="7357"/>
                </a:lnTo>
                <a:cubicBezTo>
                  <a:pt x="0" y="5214"/>
                  <a:pt x="690" y="3452"/>
                  <a:pt x="2071" y="2071"/>
                </a:cubicBezTo>
                <a:lnTo>
                  <a:pt x="2071" y="2071"/>
                </a:lnTo>
                <a:cubicBezTo>
                  <a:pt x="3452" y="690"/>
                  <a:pt x="5214" y="0"/>
                  <a:pt x="7357" y="0"/>
                </a:cubicBezTo>
                <a:lnTo>
                  <a:pt x="7357" y="0"/>
                </a:lnTo>
                <a:lnTo>
                  <a:pt x="58929" y="0"/>
                </a:lnTo>
                <a:cubicBezTo>
                  <a:pt x="61071" y="0"/>
                  <a:pt x="62833" y="690"/>
                  <a:pt x="64214" y="2071"/>
                </a:cubicBezTo>
                <a:lnTo>
                  <a:pt x="64214" y="2071"/>
                </a:lnTo>
                <a:cubicBezTo>
                  <a:pt x="65595" y="3452"/>
                  <a:pt x="66286" y="5214"/>
                  <a:pt x="66286" y="7357"/>
                </a:cubicBezTo>
                <a:lnTo>
                  <a:pt x="66286" y="7357"/>
                </a:lnTo>
                <a:moveTo>
                  <a:pt x="66286" y="66286"/>
                </a:moveTo>
                <a:lnTo>
                  <a:pt x="66286" y="66286"/>
                </a:lnTo>
                <a:cubicBezTo>
                  <a:pt x="66286" y="68429"/>
                  <a:pt x="65595" y="70190"/>
                  <a:pt x="64214" y="71571"/>
                </a:cubicBezTo>
                <a:lnTo>
                  <a:pt x="64214" y="71571"/>
                </a:lnTo>
                <a:lnTo>
                  <a:pt x="64214" y="71571"/>
                </a:lnTo>
                <a:cubicBezTo>
                  <a:pt x="62833" y="72952"/>
                  <a:pt x="61071" y="73643"/>
                  <a:pt x="58929" y="73643"/>
                </a:cubicBezTo>
                <a:lnTo>
                  <a:pt x="58929" y="73643"/>
                </a:lnTo>
                <a:lnTo>
                  <a:pt x="7357" y="73643"/>
                </a:lnTo>
                <a:cubicBezTo>
                  <a:pt x="5214" y="73643"/>
                  <a:pt x="3452" y="72952"/>
                  <a:pt x="2071" y="71571"/>
                </a:cubicBezTo>
                <a:lnTo>
                  <a:pt x="2071" y="71571"/>
                </a:lnTo>
                <a:cubicBezTo>
                  <a:pt x="690" y="70190"/>
                  <a:pt x="0" y="68429"/>
                  <a:pt x="0" y="66286"/>
                </a:cubicBezTo>
                <a:lnTo>
                  <a:pt x="0" y="66286"/>
                </a:lnTo>
                <a:cubicBezTo>
                  <a:pt x="0" y="64143"/>
                  <a:pt x="690" y="62381"/>
                  <a:pt x="2071" y="61000"/>
                </a:cubicBezTo>
                <a:lnTo>
                  <a:pt x="2071" y="61000"/>
                </a:lnTo>
                <a:cubicBezTo>
                  <a:pt x="3452" y="59619"/>
                  <a:pt x="5214" y="58929"/>
                  <a:pt x="7357" y="58929"/>
                </a:cubicBezTo>
                <a:lnTo>
                  <a:pt x="7357" y="58929"/>
                </a:lnTo>
                <a:lnTo>
                  <a:pt x="58929" y="58929"/>
                </a:lnTo>
                <a:cubicBezTo>
                  <a:pt x="61071" y="58929"/>
                  <a:pt x="62833" y="59619"/>
                  <a:pt x="64214" y="61000"/>
                </a:cubicBezTo>
                <a:lnTo>
                  <a:pt x="64214" y="61000"/>
                </a:lnTo>
                <a:cubicBezTo>
                  <a:pt x="65595" y="62381"/>
                  <a:pt x="66286" y="64143"/>
                  <a:pt x="66286" y="66286"/>
                </a:cubicBezTo>
                <a:lnTo>
                  <a:pt x="66286" y="66286"/>
                </a:lnTo>
                <a:moveTo>
                  <a:pt x="0" y="36857"/>
                </a:moveTo>
                <a:lnTo>
                  <a:pt x="0" y="36857"/>
                </a:lnTo>
                <a:cubicBezTo>
                  <a:pt x="0" y="34714"/>
                  <a:pt x="690" y="32952"/>
                  <a:pt x="2071" y="31571"/>
                </a:cubicBezTo>
                <a:lnTo>
                  <a:pt x="2071" y="31571"/>
                </a:lnTo>
                <a:lnTo>
                  <a:pt x="2071" y="31571"/>
                </a:lnTo>
                <a:cubicBezTo>
                  <a:pt x="3452" y="30190"/>
                  <a:pt x="5214" y="29500"/>
                  <a:pt x="7357" y="29500"/>
                </a:cubicBezTo>
                <a:lnTo>
                  <a:pt x="7357" y="29500"/>
                </a:lnTo>
                <a:lnTo>
                  <a:pt x="95786" y="29500"/>
                </a:lnTo>
                <a:cubicBezTo>
                  <a:pt x="97929" y="29500"/>
                  <a:pt x="99690" y="30190"/>
                  <a:pt x="101071" y="31571"/>
                </a:cubicBezTo>
                <a:lnTo>
                  <a:pt x="101071" y="31571"/>
                </a:lnTo>
                <a:cubicBezTo>
                  <a:pt x="102452" y="32952"/>
                  <a:pt x="103143" y="34714"/>
                  <a:pt x="103143" y="36857"/>
                </a:cubicBezTo>
                <a:lnTo>
                  <a:pt x="103143" y="36857"/>
                </a:lnTo>
                <a:cubicBezTo>
                  <a:pt x="103143" y="39000"/>
                  <a:pt x="102452" y="40762"/>
                  <a:pt x="101071" y="42143"/>
                </a:cubicBezTo>
                <a:lnTo>
                  <a:pt x="101071" y="42143"/>
                </a:lnTo>
                <a:cubicBezTo>
                  <a:pt x="99690" y="43524"/>
                  <a:pt x="97929" y="44214"/>
                  <a:pt x="95786" y="44214"/>
                </a:cubicBezTo>
                <a:lnTo>
                  <a:pt x="95786" y="44214"/>
                </a:lnTo>
                <a:lnTo>
                  <a:pt x="7357" y="44214"/>
                </a:lnTo>
                <a:cubicBezTo>
                  <a:pt x="5214" y="44214"/>
                  <a:pt x="3452" y="43524"/>
                  <a:pt x="2071" y="42143"/>
                </a:cubicBezTo>
                <a:lnTo>
                  <a:pt x="2071" y="42143"/>
                </a:lnTo>
                <a:cubicBezTo>
                  <a:pt x="690" y="40762"/>
                  <a:pt x="0" y="39000"/>
                  <a:pt x="0" y="36857"/>
                </a:cubicBezTo>
                <a:lnTo>
                  <a:pt x="0" y="36857"/>
                </a:lnTo>
                <a:moveTo>
                  <a:pt x="103143" y="95786"/>
                </a:moveTo>
                <a:lnTo>
                  <a:pt x="103143" y="95786"/>
                </a:lnTo>
                <a:cubicBezTo>
                  <a:pt x="103143" y="97929"/>
                  <a:pt x="102452" y="99690"/>
                  <a:pt x="101071" y="101071"/>
                </a:cubicBezTo>
                <a:lnTo>
                  <a:pt x="101071" y="101071"/>
                </a:lnTo>
                <a:lnTo>
                  <a:pt x="101071" y="101071"/>
                </a:lnTo>
                <a:cubicBezTo>
                  <a:pt x="99690" y="102452"/>
                  <a:pt x="97929" y="103143"/>
                  <a:pt x="95786" y="103143"/>
                </a:cubicBezTo>
                <a:lnTo>
                  <a:pt x="95786" y="103143"/>
                </a:lnTo>
                <a:lnTo>
                  <a:pt x="7357" y="103143"/>
                </a:lnTo>
                <a:cubicBezTo>
                  <a:pt x="5214" y="103143"/>
                  <a:pt x="3452" y="102452"/>
                  <a:pt x="2071" y="101071"/>
                </a:cubicBezTo>
                <a:lnTo>
                  <a:pt x="2071" y="101071"/>
                </a:lnTo>
                <a:cubicBezTo>
                  <a:pt x="690" y="99690"/>
                  <a:pt x="0" y="97929"/>
                  <a:pt x="0" y="95786"/>
                </a:cubicBezTo>
                <a:lnTo>
                  <a:pt x="0" y="95786"/>
                </a:lnTo>
                <a:cubicBezTo>
                  <a:pt x="0" y="93643"/>
                  <a:pt x="690" y="91881"/>
                  <a:pt x="2071" y="90500"/>
                </a:cubicBezTo>
                <a:lnTo>
                  <a:pt x="2071" y="90500"/>
                </a:lnTo>
                <a:cubicBezTo>
                  <a:pt x="3452" y="89119"/>
                  <a:pt x="5214" y="88429"/>
                  <a:pt x="7357" y="88429"/>
                </a:cubicBezTo>
                <a:lnTo>
                  <a:pt x="7357" y="88429"/>
                </a:lnTo>
                <a:lnTo>
                  <a:pt x="95786" y="88429"/>
                </a:lnTo>
                <a:cubicBezTo>
                  <a:pt x="97929" y="88429"/>
                  <a:pt x="99690" y="89119"/>
                  <a:pt x="101071" y="90500"/>
                </a:cubicBezTo>
                <a:lnTo>
                  <a:pt x="101071" y="90500"/>
                </a:lnTo>
                <a:cubicBezTo>
                  <a:pt x="102452" y="91881"/>
                  <a:pt x="103143" y="93643"/>
                  <a:pt x="103143" y="95786"/>
                </a:cubicBezTo>
                <a:lnTo>
                  <a:pt x="103143" y="95786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43" name="el-1791878615112-98"/>
          <p:cNvSpPr/>
          <p:nvPr/>
        </p:nvSpPr>
        <p:spPr>
          <a:xfrm>
            <a:off x="3417057" y="226010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4" name="el-1791878615113-99"/>
          <p:cNvSpPr/>
          <p:nvPr/>
        </p:nvSpPr>
        <p:spPr>
          <a:xfrm>
            <a:off x="3417057" y="254585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5" name="el-1791878615114-100"/>
          <p:cNvSpPr/>
          <p:nvPr/>
        </p:nvSpPr>
        <p:spPr>
          <a:xfrm>
            <a:off x="3417057" y="283160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6" name="el-1791878614995-58"/>
          <p:cNvSpPr/>
          <p:nvPr/>
        </p:nvSpPr>
        <p:spPr>
          <a:xfrm>
            <a:off x="3417057" y="311735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7" name="el-1791878614996-59"/>
          <p:cNvSpPr/>
          <p:nvPr/>
        </p:nvSpPr>
        <p:spPr>
          <a:xfrm>
            <a:off x="3417057" y="340310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8" name="el-1791878614798-35"/>
          <p:cNvCxnSpPr/>
          <p:nvPr/>
        </p:nvCxnSpPr>
        <p:spPr>
          <a:xfrm>
            <a:off x="3417057" y="3564731"/>
            <a:ext cx="2309775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el-1791878615099-91"/>
          <p:cNvSpPr/>
          <p:nvPr/>
        </p:nvSpPr>
        <p:spPr>
          <a:xfrm>
            <a:off x="3417057" y="369331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333" y="1750"/>
                </a:moveTo>
                <a:lnTo>
                  <a:pt x="62333" y="1750"/>
                </a:lnTo>
                <a:cubicBezTo>
                  <a:pt x="61000" y="583"/>
                  <a:pt x="59500" y="0"/>
                  <a:pt x="57833" y="0"/>
                </a:cubicBezTo>
                <a:lnTo>
                  <a:pt x="57833" y="0"/>
                </a:lnTo>
                <a:lnTo>
                  <a:pt x="57833" y="0"/>
                </a:lnTo>
                <a:cubicBezTo>
                  <a:pt x="56111" y="0"/>
                  <a:pt x="54611" y="583"/>
                  <a:pt x="53333" y="1750"/>
                </a:cubicBezTo>
                <a:lnTo>
                  <a:pt x="53333" y="1750"/>
                </a:lnTo>
                <a:lnTo>
                  <a:pt x="29917" y="25167"/>
                </a:lnTo>
                <a:cubicBezTo>
                  <a:pt x="28750" y="26500"/>
                  <a:pt x="28167" y="28000"/>
                  <a:pt x="28167" y="29667"/>
                </a:cubicBezTo>
                <a:lnTo>
                  <a:pt x="28167" y="29667"/>
                </a:lnTo>
                <a:cubicBezTo>
                  <a:pt x="28167" y="31389"/>
                  <a:pt x="28750" y="32889"/>
                  <a:pt x="29917" y="34167"/>
                </a:cubicBezTo>
                <a:lnTo>
                  <a:pt x="29917" y="34167"/>
                </a:lnTo>
                <a:lnTo>
                  <a:pt x="33000" y="37333"/>
                </a:lnTo>
                <a:cubicBezTo>
                  <a:pt x="34333" y="38500"/>
                  <a:pt x="35833" y="39083"/>
                  <a:pt x="37500" y="39083"/>
                </a:cubicBezTo>
                <a:lnTo>
                  <a:pt x="37500" y="39083"/>
                </a:lnTo>
                <a:cubicBezTo>
                  <a:pt x="39167" y="39083"/>
                  <a:pt x="40667" y="38500"/>
                  <a:pt x="42000" y="37333"/>
                </a:cubicBezTo>
                <a:lnTo>
                  <a:pt x="42000" y="37333"/>
                </a:lnTo>
                <a:lnTo>
                  <a:pt x="42750" y="36500"/>
                </a:lnTo>
                <a:lnTo>
                  <a:pt x="63500" y="57250"/>
                </a:lnTo>
                <a:lnTo>
                  <a:pt x="62667" y="58000"/>
                </a:lnTo>
                <a:cubicBezTo>
                  <a:pt x="61500" y="59333"/>
                  <a:pt x="60917" y="60833"/>
                  <a:pt x="60917" y="62500"/>
                </a:cubicBezTo>
                <a:lnTo>
                  <a:pt x="60917" y="62500"/>
                </a:lnTo>
                <a:cubicBezTo>
                  <a:pt x="60917" y="64167"/>
                  <a:pt x="61500" y="65667"/>
                  <a:pt x="62667" y="67000"/>
                </a:cubicBezTo>
                <a:lnTo>
                  <a:pt x="62667" y="67000"/>
                </a:lnTo>
                <a:lnTo>
                  <a:pt x="65833" y="70083"/>
                </a:lnTo>
                <a:cubicBezTo>
                  <a:pt x="67111" y="71306"/>
                  <a:pt x="68611" y="71917"/>
                  <a:pt x="70333" y="71917"/>
                </a:cubicBezTo>
                <a:lnTo>
                  <a:pt x="70333" y="71917"/>
                </a:lnTo>
                <a:cubicBezTo>
                  <a:pt x="72000" y="71917"/>
                  <a:pt x="73500" y="71306"/>
                  <a:pt x="74833" y="70083"/>
                </a:cubicBezTo>
                <a:lnTo>
                  <a:pt x="74833" y="70083"/>
                </a:lnTo>
                <a:lnTo>
                  <a:pt x="98250" y="46667"/>
                </a:lnTo>
                <a:cubicBezTo>
                  <a:pt x="99417" y="45389"/>
                  <a:pt x="100000" y="43889"/>
                  <a:pt x="100000" y="42167"/>
                </a:cubicBezTo>
                <a:lnTo>
                  <a:pt x="100000" y="42167"/>
                </a:lnTo>
                <a:cubicBezTo>
                  <a:pt x="100000" y="40500"/>
                  <a:pt x="99417" y="39000"/>
                  <a:pt x="98250" y="37667"/>
                </a:cubicBezTo>
                <a:lnTo>
                  <a:pt x="98250" y="37667"/>
                </a:lnTo>
                <a:lnTo>
                  <a:pt x="95083" y="34583"/>
                </a:lnTo>
                <a:cubicBezTo>
                  <a:pt x="93806" y="33417"/>
                  <a:pt x="92333" y="32833"/>
                  <a:pt x="90667" y="32833"/>
                </a:cubicBezTo>
                <a:lnTo>
                  <a:pt x="90667" y="32833"/>
                </a:lnTo>
                <a:cubicBezTo>
                  <a:pt x="88944" y="32833"/>
                  <a:pt x="87444" y="33417"/>
                  <a:pt x="86167" y="34583"/>
                </a:cubicBezTo>
                <a:lnTo>
                  <a:pt x="86167" y="34583"/>
                </a:lnTo>
                <a:lnTo>
                  <a:pt x="85333" y="35333"/>
                </a:lnTo>
                <a:lnTo>
                  <a:pt x="64667" y="14667"/>
                </a:lnTo>
                <a:lnTo>
                  <a:pt x="65417" y="13833"/>
                </a:lnTo>
                <a:cubicBezTo>
                  <a:pt x="66583" y="12556"/>
                  <a:pt x="67167" y="11083"/>
                  <a:pt x="67167" y="9417"/>
                </a:cubicBezTo>
                <a:lnTo>
                  <a:pt x="67167" y="9417"/>
                </a:lnTo>
                <a:cubicBezTo>
                  <a:pt x="67167" y="7694"/>
                  <a:pt x="66583" y="6194"/>
                  <a:pt x="65417" y="4917"/>
                </a:cubicBezTo>
                <a:lnTo>
                  <a:pt x="65417" y="4917"/>
                </a:lnTo>
                <a:lnTo>
                  <a:pt x="62333" y="1750"/>
                </a:lnTo>
                <a:moveTo>
                  <a:pt x="32583" y="58000"/>
                </a:moveTo>
                <a:lnTo>
                  <a:pt x="32583" y="58000"/>
                </a:lnTo>
                <a:cubicBezTo>
                  <a:pt x="31306" y="56833"/>
                  <a:pt x="29833" y="56250"/>
                  <a:pt x="28167" y="56250"/>
                </a:cubicBezTo>
                <a:lnTo>
                  <a:pt x="28167" y="56250"/>
                </a:lnTo>
                <a:lnTo>
                  <a:pt x="28167" y="56250"/>
                </a:lnTo>
                <a:cubicBezTo>
                  <a:pt x="26444" y="56250"/>
                  <a:pt x="24944" y="56833"/>
                  <a:pt x="23667" y="58000"/>
                </a:cubicBezTo>
                <a:lnTo>
                  <a:pt x="23667" y="58000"/>
                </a:lnTo>
                <a:lnTo>
                  <a:pt x="1750" y="79917"/>
                </a:lnTo>
                <a:cubicBezTo>
                  <a:pt x="583" y="81194"/>
                  <a:pt x="0" y="82694"/>
                  <a:pt x="0" y="84417"/>
                </a:cubicBezTo>
                <a:lnTo>
                  <a:pt x="0" y="84417"/>
                </a:lnTo>
                <a:cubicBezTo>
                  <a:pt x="0" y="86083"/>
                  <a:pt x="583" y="87556"/>
                  <a:pt x="1750" y="88833"/>
                </a:cubicBezTo>
                <a:lnTo>
                  <a:pt x="1750" y="88833"/>
                </a:lnTo>
                <a:lnTo>
                  <a:pt x="11167" y="98250"/>
                </a:lnTo>
                <a:cubicBezTo>
                  <a:pt x="12444" y="99417"/>
                  <a:pt x="13944" y="100000"/>
                  <a:pt x="15667" y="100000"/>
                </a:cubicBezTo>
                <a:lnTo>
                  <a:pt x="15667" y="100000"/>
                </a:lnTo>
                <a:cubicBezTo>
                  <a:pt x="17333" y="100000"/>
                  <a:pt x="18806" y="99417"/>
                  <a:pt x="20083" y="98250"/>
                </a:cubicBezTo>
                <a:lnTo>
                  <a:pt x="20083" y="98250"/>
                </a:lnTo>
                <a:lnTo>
                  <a:pt x="42000" y="76333"/>
                </a:lnTo>
                <a:cubicBezTo>
                  <a:pt x="43167" y="75056"/>
                  <a:pt x="43750" y="73583"/>
                  <a:pt x="43750" y="71917"/>
                </a:cubicBezTo>
                <a:lnTo>
                  <a:pt x="43750" y="71917"/>
                </a:lnTo>
                <a:cubicBezTo>
                  <a:pt x="43750" y="70194"/>
                  <a:pt x="43167" y="68694"/>
                  <a:pt x="42000" y="67417"/>
                </a:cubicBezTo>
                <a:lnTo>
                  <a:pt x="42000" y="67417"/>
                </a:lnTo>
                <a:lnTo>
                  <a:pt x="41583" y="67167"/>
                </a:lnTo>
                <a:lnTo>
                  <a:pt x="53167" y="55667"/>
                </a:lnTo>
                <a:lnTo>
                  <a:pt x="44333" y="46917"/>
                </a:lnTo>
                <a:lnTo>
                  <a:pt x="32833" y="58417"/>
                </a:lnTo>
                <a:lnTo>
                  <a:pt x="32583" y="580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0" name="el-1791878614788-25"/>
          <p:cNvSpPr/>
          <p:nvPr/>
        </p:nvSpPr>
        <p:spPr>
          <a:xfrm>
            <a:off x="6076876" y="1560909"/>
            <a:ext cx="2667074" cy="246459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3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51" name="el-1791878614791-30"/>
          <p:cNvCxnSpPr/>
          <p:nvPr/>
        </p:nvCxnSpPr>
        <p:spPr>
          <a:xfrm>
            <a:off x="6076876" y="1575197"/>
            <a:ext cx="2667074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2" name="el-1791878614791-31"/>
          <p:cNvSpPr/>
          <p:nvPr/>
        </p:nvSpPr>
        <p:spPr>
          <a:xfrm>
            <a:off x="6084019" y="4004072"/>
            <a:ext cx="2652789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3392">
                <a:srgbClr val="C9A15A"/>
              </a:gs>
              <a:gs pos="13392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3" name="el-1791878614798-36"/>
          <p:cNvCxnSpPr/>
          <p:nvPr/>
        </p:nvCxnSpPr>
        <p:spPr>
          <a:xfrm>
            <a:off x="6255469" y="2068116"/>
            <a:ext cx="2309887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el-1791878615102-92"/>
          <p:cNvSpPr/>
          <p:nvPr/>
        </p:nvSpPr>
        <p:spPr>
          <a:xfrm>
            <a:off x="6255469" y="1792188"/>
            <a:ext cx="176808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5105" y="44214"/>
                </a:moveTo>
                <a:lnTo>
                  <a:pt x="15105" y="44214"/>
                </a:lnTo>
                <a:lnTo>
                  <a:pt x="0" y="79214"/>
                </a:lnTo>
                <a:lnTo>
                  <a:pt x="0" y="14714"/>
                </a:lnTo>
                <a:cubicBezTo>
                  <a:pt x="105" y="10571"/>
                  <a:pt x="1175" y="7119"/>
                  <a:pt x="3211" y="4357"/>
                </a:cubicBezTo>
                <a:lnTo>
                  <a:pt x="3211" y="4357"/>
                </a:lnTo>
                <a:cubicBezTo>
                  <a:pt x="5246" y="1595"/>
                  <a:pt x="7789" y="143"/>
                  <a:pt x="10842" y="0"/>
                </a:cubicBezTo>
                <a:lnTo>
                  <a:pt x="10842" y="0"/>
                </a:lnTo>
                <a:lnTo>
                  <a:pt x="30895" y="0"/>
                </a:lnTo>
                <a:cubicBezTo>
                  <a:pt x="33807" y="0"/>
                  <a:pt x="36351" y="1452"/>
                  <a:pt x="38526" y="4357"/>
                </a:cubicBezTo>
                <a:lnTo>
                  <a:pt x="38526" y="4357"/>
                </a:lnTo>
                <a:lnTo>
                  <a:pt x="42895" y="10357"/>
                </a:lnTo>
                <a:cubicBezTo>
                  <a:pt x="45070" y="13262"/>
                  <a:pt x="47684" y="14714"/>
                  <a:pt x="50737" y="14714"/>
                </a:cubicBezTo>
                <a:lnTo>
                  <a:pt x="50737" y="14714"/>
                </a:lnTo>
                <a:lnTo>
                  <a:pt x="70579" y="14714"/>
                </a:lnTo>
                <a:cubicBezTo>
                  <a:pt x="73632" y="14857"/>
                  <a:pt x="76175" y="16310"/>
                  <a:pt x="78211" y="19071"/>
                </a:cubicBezTo>
                <a:lnTo>
                  <a:pt x="78211" y="19071"/>
                </a:lnTo>
                <a:cubicBezTo>
                  <a:pt x="80246" y="21833"/>
                  <a:pt x="81316" y="25310"/>
                  <a:pt x="81421" y="29500"/>
                </a:cubicBezTo>
                <a:lnTo>
                  <a:pt x="81421" y="29500"/>
                </a:lnTo>
                <a:lnTo>
                  <a:pt x="81421" y="36857"/>
                </a:lnTo>
                <a:lnTo>
                  <a:pt x="24421" y="36857"/>
                </a:lnTo>
                <a:cubicBezTo>
                  <a:pt x="20351" y="37000"/>
                  <a:pt x="17246" y="39452"/>
                  <a:pt x="15105" y="44214"/>
                </a:cubicBezTo>
                <a:lnTo>
                  <a:pt x="15105" y="44214"/>
                </a:lnTo>
                <a:moveTo>
                  <a:pt x="19684" y="47857"/>
                </a:moveTo>
                <a:lnTo>
                  <a:pt x="19684" y="47857"/>
                </a:lnTo>
                <a:cubicBezTo>
                  <a:pt x="20807" y="45571"/>
                  <a:pt x="22386" y="44357"/>
                  <a:pt x="24421" y="44214"/>
                </a:cubicBezTo>
                <a:lnTo>
                  <a:pt x="24421" y="44214"/>
                </a:lnTo>
                <a:lnTo>
                  <a:pt x="92263" y="44214"/>
                </a:lnTo>
                <a:cubicBezTo>
                  <a:pt x="94298" y="44357"/>
                  <a:pt x="95877" y="45571"/>
                  <a:pt x="97000" y="47857"/>
                </a:cubicBezTo>
                <a:lnTo>
                  <a:pt x="97000" y="47857"/>
                </a:lnTo>
                <a:cubicBezTo>
                  <a:pt x="97912" y="50333"/>
                  <a:pt x="97912" y="52786"/>
                  <a:pt x="97000" y="55214"/>
                </a:cubicBezTo>
                <a:lnTo>
                  <a:pt x="97000" y="55214"/>
                </a:lnTo>
                <a:lnTo>
                  <a:pt x="78000" y="99429"/>
                </a:lnTo>
                <a:cubicBezTo>
                  <a:pt x="76877" y="101762"/>
                  <a:pt x="75298" y="103000"/>
                  <a:pt x="73263" y="103143"/>
                </a:cubicBezTo>
                <a:lnTo>
                  <a:pt x="73263" y="103143"/>
                </a:lnTo>
                <a:lnTo>
                  <a:pt x="5421" y="103143"/>
                </a:lnTo>
                <a:cubicBezTo>
                  <a:pt x="3386" y="103000"/>
                  <a:pt x="1807" y="101762"/>
                  <a:pt x="684" y="99429"/>
                </a:cubicBezTo>
                <a:lnTo>
                  <a:pt x="684" y="99429"/>
                </a:lnTo>
                <a:cubicBezTo>
                  <a:pt x="-228" y="97000"/>
                  <a:pt x="-228" y="94548"/>
                  <a:pt x="684" y="92071"/>
                </a:cubicBezTo>
                <a:lnTo>
                  <a:pt x="684" y="92071"/>
                </a:lnTo>
                <a:lnTo>
                  <a:pt x="19684" y="4785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5" name="el-1791878614997-60"/>
          <p:cNvSpPr/>
          <p:nvPr/>
        </p:nvSpPr>
        <p:spPr>
          <a:xfrm>
            <a:off x="6255469" y="226010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6" name="el-1791878615008-61"/>
          <p:cNvSpPr/>
          <p:nvPr/>
        </p:nvSpPr>
        <p:spPr>
          <a:xfrm>
            <a:off x="6255469" y="254585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7" name="el-1791878615009-62"/>
          <p:cNvSpPr/>
          <p:nvPr/>
        </p:nvSpPr>
        <p:spPr>
          <a:xfrm>
            <a:off x="6255469" y="2831604"/>
            <a:ext cx="87511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556" y="0"/>
                </a:moveTo>
                <a:lnTo>
                  <a:pt x="14556" y="0"/>
                </a:lnTo>
                <a:cubicBezTo>
                  <a:pt x="10481" y="148"/>
                  <a:pt x="7074" y="1593"/>
                  <a:pt x="4333" y="4333"/>
                </a:cubicBezTo>
                <a:lnTo>
                  <a:pt x="4333" y="4333"/>
                </a:lnTo>
                <a:lnTo>
                  <a:pt x="4333" y="4333"/>
                </a:lnTo>
                <a:cubicBezTo>
                  <a:pt x="1593" y="7074"/>
                  <a:pt x="148" y="10481"/>
                  <a:pt x="0" y="14556"/>
                </a:cubicBezTo>
                <a:lnTo>
                  <a:pt x="0" y="14556"/>
                </a:lnTo>
                <a:lnTo>
                  <a:pt x="0" y="87556"/>
                </a:lnTo>
                <a:cubicBezTo>
                  <a:pt x="148" y="91630"/>
                  <a:pt x="1593" y="95037"/>
                  <a:pt x="4333" y="97778"/>
                </a:cubicBezTo>
                <a:lnTo>
                  <a:pt x="4333" y="97778"/>
                </a:lnTo>
                <a:cubicBezTo>
                  <a:pt x="7074" y="100519"/>
                  <a:pt x="10481" y="101963"/>
                  <a:pt x="14556" y="102111"/>
                </a:cubicBezTo>
                <a:lnTo>
                  <a:pt x="14556" y="102111"/>
                </a:lnTo>
                <a:lnTo>
                  <a:pt x="87556" y="102111"/>
                </a:lnTo>
                <a:cubicBezTo>
                  <a:pt x="91630" y="101963"/>
                  <a:pt x="95037" y="100519"/>
                  <a:pt x="97778" y="97778"/>
                </a:cubicBezTo>
                <a:lnTo>
                  <a:pt x="97778" y="97778"/>
                </a:lnTo>
                <a:cubicBezTo>
                  <a:pt x="100519" y="95037"/>
                  <a:pt x="101963" y="91630"/>
                  <a:pt x="102111" y="87556"/>
                </a:cubicBezTo>
                <a:lnTo>
                  <a:pt x="102111" y="87556"/>
                </a:lnTo>
                <a:lnTo>
                  <a:pt x="102111" y="14556"/>
                </a:lnTo>
                <a:cubicBezTo>
                  <a:pt x="101963" y="10481"/>
                  <a:pt x="100519" y="7074"/>
                  <a:pt x="97778" y="4333"/>
                </a:cubicBezTo>
                <a:lnTo>
                  <a:pt x="97778" y="4333"/>
                </a:lnTo>
                <a:cubicBezTo>
                  <a:pt x="95037" y="1593"/>
                  <a:pt x="91630" y="148"/>
                  <a:pt x="87556" y="0"/>
                </a:cubicBezTo>
                <a:lnTo>
                  <a:pt x="87556" y="0"/>
                </a:lnTo>
                <a:lnTo>
                  <a:pt x="14556" y="0"/>
                </a:lnTo>
                <a:moveTo>
                  <a:pt x="76778" y="40333"/>
                </a:moveTo>
                <a:lnTo>
                  <a:pt x="76778" y="40333"/>
                </a:lnTo>
                <a:lnTo>
                  <a:pt x="47667" y="69444"/>
                </a:lnTo>
                <a:cubicBezTo>
                  <a:pt x="45074" y="71593"/>
                  <a:pt x="42481" y="71593"/>
                  <a:pt x="39889" y="69444"/>
                </a:cubicBezTo>
                <a:lnTo>
                  <a:pt x="39889" y="69444"/>
                </a:lnTo>
                <a:lnTo>
                  <a:pt x="25333" y="54889"/>
                </a:lnTo>
                <a:cubicBezTo>
                  <a:pt x="23185" y="52296"/>
                  <a:pt x="23185" y="49741"/>
                  <a:pt x="25333" y="47222"/>
                </a:cubicBezTo>
                <a:lnTo>
                  <a:pt x="25333" y="47222"/>
                </a:lnTo>
                <a:cubicBezTo>
                  <a:pt x="27926" y="45074"/>
                  <a:pt x="30481" y="45074"/>
                  <a:pt x="33000" y="47222"/>
                </a:cubicBezTo>
                <a:lnTo>
                  <a:pt x="33000" y="47222"/>
                </a:lnTo>
                <a:lnTo>
                  <a:pt x="43778" y="57889"/>
                </a:lnTo>
                <a:lnTo>
                  <a:pt x="69000" y="32556"/>
                </a:lnTo>
                <a:cubicBezTo>
                  <a:pt x="71593" y="30481"/>
                  <a:pt x="74185" y="30481"/>
                  <a:pt x="76778" y="32556"/>
                </a:cubicBezTo>
                <a:lnTo>
                  <a:pt x="76778" y="32556"/>
                </a:lnTo>
                <a:cubicBezTo>
                  <a:pt x="78926" y="35148"/>
                  <a:pt x="78926" y="37741"/>
                  <a:pt x="76778" y="40333"/>
                </a:cubicBezTo>
                <a:lnTo>
                  <a:pt x="76778" y="4033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8" name="el-1791878615116-101"/>
          <p:cNvSpPr/>
          <p:nvPr/>
        </p:nvSpPr>
        <p:spPr>
          <a:xfrm>
            <a:off x="6255469" y="3111103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40273" y="62636"/>
                </a:moveTo>
                <a:lnTo>
                  <a:pt x="40273" y="62636"/>
                </a:lnTo>
                <a:lnTo>
                  <a:pt x="44727" y="62636"/>
                </a:lnTo>
                <a:lnTo>
                  <a:pt x="44727" y="50727"/>
                </a:lnTo>
                <a:lnTo>
                  <a:pt x="40273" y="50727"/>
                </a:lnTo>
                <a:cubicBezTo>
                  <a:pt x="37545" y="50485"/>
                  <a:pt x="36061" y="49000"/>
                  <a:pt x="35818" y="46273"/>
                </a:cubicBezTo>
                <a:lnTo>
                  <a:pt x="35818" y="46273"/>
                </a:lnTo>
                <a:cubicBezTo>
                  <a:pt x="36061" y="43485"/>
                  <a:pt x="37545" y="41970"/>
                  <a:pt x="40273" y="41727"/>
                </a:cubicBezTo>
                <a:lnTo>
                  <a:pt x="40273" y="41727"/>
                </a:lnTo>
                <a:lnTo>
                  <a:pt x="49182" y="41727"/>
                </a:lnTo>
                <a:cubicBezTo>
                  <a:pt x="51970" y="41970"/>
                  <a:pt x="53485" y="43485"/>
                  <a:pt x="53727" y="46273"/>
                </a:cubicBezTo>
                <a:lnTo>
                  <a:pt x="53727" y="46273"/>
                </a:lnTo>
                <a:lnTo>
                  <a:pt x="53727" y="62636"/>
                </a:lnTo>
                <a:lnTo>
                  <a:pt x="55182" y="62636"/>
                </a:lnTo>
                <a:cubicBezTo>
                  <a:pt x="57909" y="62879"/>
                  <a:pt x="59394" y="64364"/>
                  <a:pt x="59636" y="67091"/>
                </a:cubicBezTo>
                <a:lnTo>
                  <a:pt x="59636" y="67091"/>
                </a:lnTo>
                <a:cubicBezTo>
                  <a:pt x="59394" y="69818"/>
                  <a:pt x="57909" y="71333"/>
                  <a:pt x="55182" y="71636"/>
                </a:cubicBezTo>
                <a:lnTo>
                  <a:pt x="55182" y="71636"/>
                </a:lnTo>
                <a:lnTo>
                  <a:pt x="40273" y="71636"/>
                </a:lnTo>
                <a:cubicBezTo>
                  <a:pt x="37545" y="71333"/>
                  <a:pt x="36061" y="69818"/>
                  <a:pt x="35818" y="67091"/>
                </a:cubicBezTo>
                <a:lnTo>
                  <a:pt x="35818" y="67091"/>
                </a:lnTo>
                <a:cubicBezTo>
                  <a:pt x="36061" y="64364"/>
                  <a:pt x="37545" y="62879"/>
                  <a:pt x="40273" y="62636"/>
                </a:cubicBezTo>
                <a:lnTo>
                  <a:pt x="40273" y="62636"/>
                </a:lnTo>
                <a:moveTo>
                  <a:pt x="47727" y="23909"/>
                </a:moveTo>
                <a:lnTo>
                  <a:pt x="47727" y="23909"/>
                </a:lnTo>
                <a:cubicBezTo>
                  <a:pt x="49485" y="23909"/>
                  <a:pt x="50909" y="24455"/>
                  <a:pt x="52000" y="25545"/>
                </a:cubicBezTo>
                <a:lnTo>
                  <a:pt x="52000" y="25545"/>
                </a:lnTo>
                <a:lnTo>
                  <a:pt x="52000" y="25545"/>
                </a:lnTo>
                <a:cubicBezTo>
                  <a:pt x="53152" y="26636"/>
                  <a:pt x="53727" y="28061"/>
                  <a:pt x="53727" y="29818"/>
                </a:cubicBezTo>
                <a:lnTo>
                  <a:pt x="53727" y="29818"/>
                </a:lnTo>
                <a:cubicBezTo>
                  <a:pt x="53727" y="31576"/>
                  <a:pt x="53152" y="33000"/>
                  <a:pt x="52000" y="34091"/>
                </a:cubicBezTo>
                <a:lnTo>
                  <a:pt x="52000" y="34091"/>
                </a:lnTo>
                <a:cubicBezTo>
                  <a:pt x="50909" y="35242"/>
                  <a:pt x="49485" y="35818"/>
                  <a:pt x="47727" y="35818"/>
                </a:cubicBezTo>
                <a:lnTo>
                  <a:pt x="47727" y="35818"/>
                </a:lnTo>
                <a:cubicBezTo>
                  <a:pt x="45970" y="35818"/>
                  <a:pt x="44545" y="35242"/>
                  <a:pt x="43455" y="34091"/>
                </a:cubicBezTo>
                <a:lnTo>
                  <a:pt x="43455" y="34091"/>
                </a:lnTo>
                <a:cubicBezTo>
                  <a:pt x="42303" y="33000"/>
                  <a:pt x="41727" y="31576"/>
                  <a:pt x="41727" y="29818"/>
                </a:cubicBezTo>
                <a:lnTo>
                  <a:pt x="41727" y="29818"/>
                </a:lnTo>
                <a:cubicBezTo>
                  <a:pt x="41727" y="28061"/>
                  <a:pt x="42303" y="26636"/>
                  <a:pt x="43455" y="25545"/>
                </a:cubicBezTo>
                <a:lnTo>
                  <a:pt x="43455" y="25545"/>
                </a:lnTo>
                <a:cubicBezTo>
                  <a:pt x="44545" y="24455"/>
                  <a:pt x="45970" y="23909"/>
                  <a:pt x="47727" y="23909"/>
                </a:cubicBezTo>
                <a:lnTo>
                  <a:pt x="47727" y="23909"/>
                </a:lnTo>
              </a:path>
            </a:pathLst>
          </a:custGeom>
          <a:solidFill>
            <a:srgbClr val="C9A15A">
              <a:alpha val="65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9" name="el-1791878614799-37"/>
          <p:cNvCxnSpPr/>
          <p:nvPr/>
        </p:nvCxnSpPr>
        <p:spPr>
          <a:xfrm>
            <a:off x="6255469" y="3564731"/>
            <a:ext cx="2309887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91878615104-93"/>
          <p:cNvSpPr/>
          <p:nvPr/>
        </p:nvSpPr>
        <p:spPr>
          <a:xfrm>
            <a:off x="6255469" y="369331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333" y="1750"/>
                </a:moveTo>
                <a:lnTo>
                  <a:pt x="62333" y="1750"/>
                </a:lnTo>
                <a:cubicBezTo>
                  <a:pt x="61000" y="583"/>
                  <a:pt x="59500" y="0"/>
                  <a:pt x="57833" y="0"/>
                </a:cubicBezTo>
                <a:lnTo>
                  <a:pt x="57833" y="0"/>
                </a:lnTo>
                <a:lnTo>
                  <a:pt x="57833" y="0"/>
                </a:lnTo>
                <a:cubicBezTo>
                  <a:pt x="56111" y="0"/>
                  <a:pt x="54611" y="583"/>
                  <a:pt x="53333" y="1750"/>
                </a:cubicBezTo>
                <a:lnTo>
                  <a:pt x="53333" y="1750"/>
                </a:lnTo>
                <a:lnTo>
                  <a:pt x="29917" y="25167"/>
                </a:lnTo>
                <a:cubicBezTo>
                  <a:pt x="28750" y="26500"/>
                  <a:pt x="28167" y="28000"/>
                  <a:pt x="28167" y="29667"/>
                </a:cubicBezTo>
                <a:lnTo>
                  <a:pt x="28167" y="29667"/>
                </a:lnTo>
                <a:cubicBezTo>
                  <a:pt x="28167" y="31389"/>
                  <a:pt x="28750" y="32889"/>
                  <a:pt x="29917" y="34167"/>
                </a:cubicBezTo>
                <a:lnTo>
                  <a:pt x="29917" y="34167"/>
                </a:lnTo>
                <a:lnTo>
                  <a:pt x="33000" y="37333"/>
                </a:lnTo>
                <a:cubicBezTo>
                  <a:pt x="34333" y="38500"/>
                  <a:pt x="35833" y="39083"/>
                  <a:pt x="37500" y="39083"/>
                </a:cubicBezTo>
                <a:lnTo>
                  <a:pt x="37500" y="39083"/>
                </a:lnTo>
                <a:cubicBezTo>
                  <a:pt x="39167" y="39083"/>
                  <a:pt x="40667" y="38500"/>
                  <a:pt x="42000" y="37333"/>
                </a:cubicBezTo>
                <a:lnTo>
                  <a:pt x="42000" y="37333"/>
                </a:lnTo>
                <a:lnTo>
                  <a:pt x="42750" y="36500"/>
                </a:lnTo>
                <a:lnTo>
                  <a:pt x="63500" y="57250"/>
                </a:lnTo>
                <a:lnTo>
                  <a:pt x="62667" y="58000"/>
                </a:lnTo>
                <a:cubicBezTo>
                  <a:pt x="61500" y="59333"/>
                  <a:pt x="60917" y="60833"/>
                  <a:pt x="60917" y="62500"/>
                </a:cubicBezTo>
                <a:lnTo>
                  <a:pt x="60917" y="62500"/>
                </a:lnTo>
                <a:cubicBezTo>
                  <a:pt x="60917" y="64167"/>
                  <a:pt x="61500" y="65667"/>
                  <a:pt x="62667" y="67000"/>
                </a:cubicBezTo>
                <a:lnTo>
                  <a:pt x="62667" y="67000"/>
                </a:lnTo>
                <a:lnTo>
                  <a:pt x="65833" y="70083"/>
                </a:lnTo>
                <a:cubicBezTo>
                  <a:pt x="67111" y="71306"/>
                  <a:pt x="68611" y="71917"/>
                  <a:pt x="70333" y="71917"/>
                </a:cubicBezTo>
                <a:lnTo>
                  <a:pt x="70333" y="71917"/>
                </a:lnTo>
                <a:cubicBezTo>
                  <a:pt x="72000" y="71917"/>
                  <a:pt x="73500" y="71306"/>
                  <a:pt x="74833" y="70083"/>
                </a:cubicBezTo>
                <a:lnTo>
                  <a:pt x="74833" y="70083"/>
                </a:lnTo>
                <a:lnTo>
                  <a:pt x="98250" y="46667"/>
                </a:lnTo>
                <a:cubicBezTo>
                  <a:pt x="99417" y="45389"/>
                  <a:pt x="100000" y="43889"/>
                  <a:pt x="100000" y="42167"/>
                </a:cubicBezTo>
                <a:lnTo>
                  <a:pt x="100000" y="42167"/>
                </a:lnTo>
                <a:cubicBezTo>
                  <a:pt x="100000" y="40500"/>
                  <a:pt x="99417" y="39000"/>
                  <a:pt x="98250" y="37667"/>
                </a:cubicBezTo>
                <a:lnTo>
                  <a:pt x="98250" y="37667"/>
                </a:lnTo>
                <a:lnTo>
                  <a:pt x="95083" y="34583"/>
                </a:lnTo>
                <a:cubicBezTo>
                  <a:pt x="93806" y="33417"/>
                  <a:pt x="92333" y="32833"/>
                  <a:pt x="90667" y="32833"/>
                </a:cubicBezTo>
                <a:lnTo>
                  <a:pt x="90667" y="32833"/>
                </a:lnTo>
                <a:cubicBezTo>
                  <a:pt x="88944" y="32833"/>
                  <a:pt x="87444" y="33417"/>
                  <a:pt x="86167" y="34583"/>
                </a:cubicBezTo>
                <a:lnTo>
                  <a:pt x="86167" y="34583"/>
                </a:lnTo>
                <a:lnTo>
                  <a:pt x="85333" y="35333"/>
                </a:lnTo>
                <a:lnTo>
                  <a:pt x="64667" y="14667"/>
                </a:lnTo>
                <a:lnTo>
                  <a:pt x="65417" y="13833"/>
                </a:lnTo>
                <a:cubicBezTo>
                  <a:pt x="66583" y="12556"/>
                  <a:pt x="67167" y="11083"/>
                  <a:pt x="67167" y="9417"/>
                </a:cubicBezTo>
                <a:lnTo>
                  <a:pt x="67167" y="9417"/>
                </a:lnTo>
                <a:cubicBezTo>
                  <a:pt x="67167" y="7694"/>
                  <a:pt x="66583" y="6194"/>
                  <a:pt x="65417" y="4917"/>
                </a:cubicBezTo>
                <a:lnTo>
                  <a:pt x="65417" y="4917"/>
                </a:lnTo>
                <a:lnTo>
                  <a:pt x="62333" y="1750"/>
                </a:lnTo>
                <a:moveTo>
                  <a:pt x="32583" y="58000"/>
                </a:moveTo>
                <a:lnTo>
                  <a:pt x="32583" y="58000"/>
                </a:lnTo>
                <a:cubicBezTo>
                  <a:pt x="31306" y="56833"/>
                  <a:pt x="29833" y="56250"/>
                  <a:pt x="28167" y="56250"/>
                </a:cubicBezTo>
                <a:lnTo>
                  <a:pt x="28167" y="56250"/>
                </a:lnTo>
                <a:lnTo>
                  <a:pt x="28167" y="56250"/>
                </a:lnTo>
                <a:cubicBezTo>
                  <a:pt x="26444" y="56250"/>
                  <a:pt x="24944" y="56833"/>
                  <a:pt x="23667" y="58000"/>
                </a:cubicBezTo>
                <a:lnTo>
                  <a:pt x="23667" y="58000"/>
                </a:lnTo>
                <a:lnTo>
                  <a:pt x="1750" y="79917"/>
                </a:lnTo>
                <a:cubicBezTo>
                  <a:pt x="583" y="81194"/>
                  <a:pt x="0" y="82694"/>
                  <a:pt x="0" y="84417"/>
                </a:cubicBezTo>
                <a:lnTo>
                  <a:pt x="0" y="84417"/>
                </a:lnTo>
                <a:cubicBezTo>
                  <a:pt x="0" y="86083"/>
                  <a:pt x="583" y="87556"/>
                  <a:pt x="1750" y="88833"/>
                </a:cubicBezTo>
                <a:lnTo>
                  <a:pt x="1750" y="88833"/>
                </a:lnTo>
                <a:lnTo>
                  <a:pt x="11167" y="98250"/>
                </a:lnTo>
                <a:cubicBezTo>
                  <a:pt x="12444" y="99417"/>
                  <a:pt x="13944" y="100000"/>
                  <a:pt x="15667" y="100000"/>
                </a:cubicBezTo>
                <a:lnTo>
                  <a:pt x="15667" y="100000"/>
                </a:lnTo>
                <a:cubicBezTo>
                  <a:pt x="17333" y="100000"/>
                  <a:pt x="18806" y="99417"/>
                  <a:pt x="20083" y="98250"/>
                </a:cubicBezTo>
                <a:lnTo>
                  <a:pt x="20083" y="98250"/>
                </a:lnTo>
                <a:lnTo>
                  <a:pt x="42000" y="76333"/>
                </a:lnTo>
                <a:cubicBezTo>
                  <a:pt x="43167" y="75056"/>
                  <a:pt x="43750" y="73583"/>
                  <a:pt x="43750" y="71917"/>
                </a:cubicBezTo>
                <a:lnTo>
                  <a:pt x="43750" y="71917"/>
                </a:lnTo>
                <a:cubicBezTo>
                  <a:pt x="43750" y="70194"/>
                  <a:pt x="43167" y="68694"/>
                  <a:pt x="42000" y="67417"/>
                </a:cubicBezTo>
                <a:lnTo>
                  <a:pt x="42000" y="67417"/>
                </a:lnTo>
                <a:lnTo>
                  <a:pt x="41583" y="67167"/>
                </a:lnTo>
                <a:lnTo>
                  <a:pt x="53167" y="55667"/>
                </a:lnTo>
                <a:lnTo>
                  <a:pt x="44333" y="46917"/>
                </a:lnTo>
                <a:lnTo>
                  <a:pt x="32833" y="58417"/>
                </a:lnTo>
                <a:lnTo>
                  <a:pt x="32583" y="580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61" name="el-1791878614782-18"/>
          <p:cNvSpPr txBox="1"/>
          <p:nvPr/>
        </p:nvSpPr>
        <p:spPr>
          <a:xfrm>
            <a:off x="644723" y="132159"/>
            <a:ext cx="16531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问题二：要素不齐全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2" name="el-1791878614766-9"/>
          <p:cNvSpPr txBox="1"/>
          <p:nvPr/>
        </p:nvSpPr>
        <p:spPr>
          <a:xfrm>
            <a:off x="7502389" y="164306"/>
            <a:ext cx="14312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21285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第二章 · 问题剖析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el-1791878614813-38"/>
          <p:cNvSpPr txBox="1"/>
          <p:nvPr/>
        </p:nvSpPr>
        <p:spPr>
          <a:xfrm>
            <a:off x="767953" y="1732359"/>
            <a:ext cx="4914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版头</a:t>
            </a:r>
            <a:endParaRPr sz="135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4" name="el-1791878614834-44"/>
          <p:cNvSpPr txBox="1"/>
          <p:nvPr/>
        </p:nvSpPr>
        <p:spPr>
          <a:xfrm>
            <a:off x="737592" y="2203847"/>
            <a:ext cx="1550194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份号、密级和保密期限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5" name="el-1791878614834-45"/>
          <p:cNvSpPr txBox="1"/>
          <p:nvPr/>
        </p:nvSpPr>
        <p:spPr>
          <a:xfrm>
            <a:off x="737592" y="2489597"/>
            <a:ext cx="68010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紧急程度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6" name="el-1791878614835-46"/>
          <p:cNvSpPr txBox="1"/>
          <p:nvPr/>
        </p:nvSpPr>
        <p:spPr>
          <a:xfrm>
            <a:off x="737592" y="2775347"/>
            <a:ext cx="97021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发文机关标志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7" name="el-1791878614835-47"/>
          <p:cNvSpPr txBox="1"/>
          <p:nvPr/>
        </p:nvSpPr>
        <p:spPr>
          <a:xfrm>
            <a:off x="737592" y="3061097"/>
            <a:ext cx="126020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发文字号、签发人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el-1791878614814-39"/>
          <p:cNvSpPr txBox="1"/>
          <p:nvPr/>
        </p:nvSpPr>
        <p:spPr>
          <a:xfrm>
            <a:off x="750094" y="3654028"/>
            <a:ext cx="6043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必备要素</a:t>
            </a:r>
            <a:endParaRPr sz="1010" b="1">
              <a:solidFill>
                <a:srgbClr val="8A6D1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9" name="el-1791878614814-40"/>
          <p:cNvSpPr txBox="1"/>
          <p:nvPr/>
        </p:nvSpPr>
        <p:spPr>
          <a:xfrm>
            <a:off x="3626011" y="1732359"/>
            <a:ext cx="4914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主体</a:t>
            </a:r>
            <a:endParaRPr sz="135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0" name="el-1791878614836-48"/>
          <p:cNvSpPr txBox="1"/>
          <p:nvPr/>
        </p:nvSpPr>
        <p:spPr>
          <a:xfrm>
            <a:off x="3576005" y="2203847"/>
            <a:ext cx="11152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标题、主送机关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el-1791878614836-49"/>
          <p:cNvSpPr txBox="1"/>
          <p:nvPr/>
        </p:nvSpPr>
        <p:spPr>
          <a:xfrm>
            <a:off x="3576005" y="2489597"/>
            <a:ext cx="11152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正文、附件说明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el-1791878614836-50"/>
          <p:cNvSpPr txBox="1"/>
          <p:nvPr/>
        </p:nvSpPr>
        <p:spPr>
          <a:xfrm>
            <a:off x="3576005" y="2775347"/>
            <a:ext cx="97021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发文机关署名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3" name="el-1791878614837-51"/>
          <p:cNvSpPr txBox="1"/>
          <p:nvPr/>
        </p:nvSpPr>
        <p:spPr>
          <a:xfrm>
            <a:off x="3576005" y="3061097"/>
            <a:ext cx="11152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成文日期、印章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4" name="el-1791878614837-52"/>
          <p:cNvSpPr txBox="1"/>
          <p:nvPr/>
        </p:nvSpPr>
        <p:spPr>
          <a:xfrm>
            <a:off x="3576005" y="3346847"/>
            <a:ext cx="39011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附注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5" name="el-1791878614814-41"/>
          <p:cNvSpPr txBox="1"/>
          <p:nvPr/>
        </p:nvSpPr>
        <p:spPr>
          <a:xfrm>
            <a:off x="3588507" y="3654028"/>
            <a:ext cx="6043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必备要素</a:t>
            </a:r>
            <a:endParaRPr sz="1010" b="1">
              <a:solidFill>
                <a:srgbClr val="8A6D1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6" name="el-1791878614815-42"/>
          <p:cNvSpPr txBox="1"/>
          <p:nvPr/>
        </p:nvSpPr>
        <p:spPr>
          <a:xfrm>
            <a:off x="6503715" y="1732359"/>
            <a:ext cx="4914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版记</a:t>
            </a:r>
            <a:endParaRPr sz="135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7" name="el-1791878614837-53"/>
          <p:cNvSpPr txBox="1"/>
          <p:nvPr/>
        </p:nvSpPr>
        <p:spPr>
          <a:xfrm>
            <a:off x="6414418" y="2203847"/>
            <a:ext cx="68010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抄送机关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el-1791878614838-54"/>
          <p:cNvSpPr txBox="1"/>
          <p:nvPr/>
        </p:nvSpPr>
        <p:spPr>
          <a:xfrm>
            <a:off x="6414418" y="2489597"/>
            <a:ext cx="140519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印发机关和印发日期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9" name="el-1791878614838-55"/>
          <p:cNvSpPr txBox="1"/>
          <p:nvPr/>
        </p:nvSpPr>
        <p:spPr>
          <a:xfrm>
            <a:off x="6414418" y="2775347"/>
            <a:ext cx="39011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页码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0" name="el-1791878614838-56"/>
          <p:cNvSpPr txBox="1"/>
          <p:nvPr/>
        </p:nvSpPr>
        <p:spPr>
          <a:xfrm>
            <a:off x="6426919" y="3061097"/>
            <a:ext cx="240402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>
                    <a:alpha val="65000"/>
                  </a:srgbClr>
                </a:solidFill>
                <a:latin typeface="微软雅黑"/>
                <a:ea typeface="微软雅黑"/>
                <a:cs typeface="微软雅黑"/>
              </a:rPr>
              <a:t>严格按照GB/T 9704-2012</a:t>
            </a:r>
            <a:endParaRPr sz="1120" spc="17">
              <a:solidFill>
                <a:srgbClr val="2B2B2B">
                  <a:alpha val="6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1" name="el-1791878614815-43"/>
          <p:cNvSpPr txBox="1"/>
          <p:nvPr/>
        </p:nvSpPr>
        <p:spPr>
          <a:xfrm>
            <a:off x="6426919" y="3654028"/>
            <a:ext cx="6043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必备要素</a:t>
            </a:r>
            <a:endParaRPr sz="1010" b="1">
              <a:solidFill>
                <a:srgbClr val="8A6D1F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el-1791878614652-18"/>
          <p:cNvGraphicFramePr/>
          <p:nvPr/>
        </p:nvGraphicFramePr>
        <p:xfrm>
          <a:off x="400050" y="1188095"/>
          <a:ext cx="8343900" cy="2352973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1143000"/>
                <a:gridCol w="7193756"/>
              </a:tblGrid>
              <a:tr h="425053">
                <a:tc>
                  <a:txBody>
                    <a:bodyPr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 b="1">
                          <a:solidFill>
                            <a:srgbClr val="FFFFFF"/>
                          </a:solidFill>
                          <a:latin typeface="黑体"/>
                          <a:ea typeface="黑体"/>
                          <a:cs typeface="黑体"/>
                        </a:rPr>
                        <a:t>项目</a:t>
                      </a:r>
                      <a:endParaRPr sz="1120" b="1">
                        <a:solidFill>
                          <a:srgbClr val="FFFFF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128588" marR="128588" marT="100013" marB="100013" anchor="ctr">
                    <a:lnL w="7144">
                      <a:solidFill>
                        <a:srgbClr val="D8CBB8"/>
                      </a:solidFill>
                    </a:lnL>
                    <a:lnR w="7144">
                      <a:solidFill>
                        <a:srgbClr val="FFFFFF">
                          <a:alpha val="20000"/>
                        </a:srgbClr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14288">
                      <a:solidFill>
                        <a:srgbClr val="C9A15A"/>
                      </a:solidFill>
                    </a:lnB>
                    <a:solidFill>
                      <a:srgbClr val="B0121B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 b="1">
                          <a:solidFill>
                            <a:srgbClr val="FFFFFF"/>
                          </a:solidFill>
                          <a:latin typeface="黑体"/>
                          <a:ea typeface="黑体"/>
                          <a:cs typeface="黑体"/>
                        </a:rPr>
                        <a:t>规范标准</a:t>
                      </a:r>
                      <a:endParaRPr sz="1120" b="1">
                        <a:solidFill>
                          <a:srgbClr val="FFFFFF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128588" marR="128588" marT="100013" marB="100013" anchor="ctr">
                    <a:lnL w="7144">
                      <a:solidFill>
                        <a:srgbClr val="D8CBB8"/>
                      </a:solidFill>
                    </a:lnL>
                    <a:lnR w="7144">
                      <a:solidFill>
                        <a:srgbClr val="D8CBB8"/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14288">
                      <a:solidFill>
                        <a:srgbClr val="C9A15A"/>
                      </a:solidFill>
                    </a:lnB>
                    <a:solidFill>
                      <a:srgbClr val="B0121B"/>
                    </a:solidFill>
                  </a:tcPr>
                </a:tc>
              </a:tr>
              <a:tr h="482873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2B2B2B"/>
                          </a:solidFill>
                          <a:latin typeface="黑体"/>
                          <a:ea typeface="黑体"/>
                          <a:cs typeface="黑体"/>
                        </a:rPr>
                        <a:t>用纸与版面</a:t>
                      </a:r>
                      <a:endParaRPr sz="1200" b="1">
                        <a:solidFill>
                          <a:srgbClr val="2B2B2B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128588" marR="128588" marT="114300" marB="114300" anchor="ctr">
                    <a:lnL w="7144">
                      <a:solidFill>
                        <a:srgbClr val="D8CBB8"/>
                      </a:solidFill>
                    </a:lnL>
                    <a:lnR w="14288">
                      <a:solidFill>
                        <a:srgbClr val="C9A15A"/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7144">
                      <a:solidFill>
                        <a:srgbClr val="F1E8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A4纸 </a:t>
                      </a:r>
                      <a:r>
                        <a:rPr sz="1120" b="1">
                          <a:solidFill>
                            <a:srgbClr val="B0121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210mm×297mm</a:t>
                      </a: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，每页 </a:t>
                      </a:r>
                      <a:r>
                        <a:rPr sz="1120" b="1">
                          <a:solidFill>
                            <a:srgbClr val="B0121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22行</a:t>
                      </a: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、每行 </a:t>
                      </a:r>
                      <a:r>
                        <a:rPr sz="1120" b="1">
                          <a:solidFill>
                            <a:srgbClr val="B0121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28字</a:t>
                      </a: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，撑满版心</a:t>
                      </a:r>
                      <a:endParaRPr sz="1120">
                        <a:solidFill>
                          <a:srgbClr val="2B2B2B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8588" marR="128588" marT="114300" marB="114300" anchor="ctr">
                    <a:lnL w="7144">
                      <a:solidFill>
                        <a:srgbClr val="D8CBB8"/>
                      </a:solidFill>
                    </a:lnL>
                    <a:lnR w="7144">
                      <a:solidFill>
                        <a:srgbClr val="D8CBB8"/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7144">
                      <a:solidFill>
                        <a:srgbClr val="F1E8D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9301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2B2B2B"/>
                          </a:solidFill>
                          <a:latin typeface="黑体"/>
                          <a:ea typeface="黑体"/>
                          <a:cs typeface="黑体"/>
                        </a:rPr>
                        <a:t>字体字号</a:t>
                      </a:r>
                      <a:endParaRPr sz="1200" b="1">
                        <a:solidFill>
                          <a:srgbClr val="2B2B2B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128588" marR="128588" marT="114300" marB="114300" anchor="ctr">
                    <a:lnL w="7144">
                      <a:solidFill>
                        <a:srgbClr val="D8CBB8"/>
                      </a:solidFill>
                    </a:lnL>
                    <a:lnR w="14288">
                      <a:solidFill>
                        <a:srgbClr val="C9A15A"/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7144">
                      <a:solidFill>
                        <a:srgbClr val="F1E8DC"/>
                      </a:solidFill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正文 </a:t>
                      </a:r>
                      <a:r>
                        <a:rPr sz="1120" b="1">
                          <a:solidFill>
                            <a:srgbClr val="B0121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3号仿宋</a:t>
                      </a: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；标题 </a:t>
                      </a:r>
                      <a:r>
                        <a:rPr sz="1120" b="1">
                          <a:solidFill>
                            <a:srgbClr val="B0121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2号小标宋</a:t>
                      </a: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；一级标题黑体、二级标题楷体</a:t>
                      </a:r>
                      <a:endParaRPr sz="1120">
                        <a:solidFill>
                          <a:srgbClr val="2B2B2B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8588" marR="128588" marT="114300" marB="114300" anchor="ctr">
                    <a:lnL w="7144">
                      <a:solidFill>
                        <a:srgbClr val="D8CBB8"/>
                      </a:solidFill>
                    </a:lnL>
                    <a:lnR w="7144">
                      <a:solidFill>
                        <a:srgbClr val="D8CBB8"/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7144">
                      <a:solidFill>
                        <a:srgbClr val="F1E8DC"/>
                      </a:solidFill>
                    </a:lnB>
                    <a:solidFill>
                      <a:srgbClr val="FDFAF5"/>
                    </a:solidFill>
                  </a:tcPr>
                </a:tc>
              </a:tr>
              <a:tr h="479301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2B2B2B"/>
                          </a:solidFill>
                          <a:latin typeface="黑体"/>
                          <a:ea typeface="黑体"/>
                          <a:cs typeface="黑体"/>
                        </a:rPr>
                        <a:t>段落格式</a:t>
                      </a:r>
                      <a:endParaRPr sz="1200" b="1">
                        <a:solidFill>
                          <a:srgbClr val="2B2B2B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128588" marR="128588" marT="114300" marB="114300" anchor="ctr">
                    <a:lnL w="7144">
                      <a:solidFill>
                        <a:srgbClr val="D8CBB8"/>
                      </a:solidFill>
                    </a:lnL>
                    <a:lnR w="14288">
                      <a:solidFill>
                        <a:srgbClr val="C9A15A"/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7144">
                      <a:solidFill>
                        <a:srgbClr val="F1E8DC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正文左空二字、回行顶格；行距固定值 </a:t>
                      </a:r>
                      <a:r>
                        <a:rPr sz="1120" b="1">
                          <a:solidFill>
                            <a:srgbClr val="B0121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28磅</a:t>
                      </a: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；正文与标题之间空一行</a:t>
                      </a:r>
                      <a:endParaRPr sz="1120">
                        <a:solidFill>
                          <a:srgbClr val="2B2B2B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8588" marR="128588" marT="114300" marB="114300" anchor="ctr">
                    <a:lnL w="7144">
                      <a:solidFill>
                        <a:srgbClr val="D8CBB8"/>
                      </a:solidFill>
                    </a:lnL>
                    <a:lnR w="7144">
                      <a:solidFill>
                        <a:srgbClr val="D8CBB8"/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7144">
                      <a:solidFill>
                        <a:srgbClr val="F1E8DC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9301">
                <a:tc>
                  <a:txBody>
                    <a:bodyPr>
                      <a:spAutoFit/>
                    </a:bodyPr>
                    <a:lstStyle/>
                    <a:p>
                      <a:pPr algn="ctr">
                        <a:lnSpc>
                          <a:spcPct val="100000"/>
                        </a:lnSpc>
                      </a:pPr>
                      <a:r>
                        <a:rPr sz="1200" b="1">
                          <a:solidFill>
                            <a:srgbClr val="2B2B2B"/>
                          </a:solidFill>
                          <a:latin typeface="黑体"/>
                          <a:ea typeface="黑体"/>
                          <a:cs typeface="黑体"/>
                        </a:rPr>
                        <a:t>附件排版</a:t>
                      </a:r>
                      <a:endParaRPr sz="1200" b="1">
                        <a:solidFill>
                          <a:srgbClr val="2B2B2B"/>
                        </a:solidFill>
                        <a:latin typeface="黑体"/>
                        <a:ea typeface="黑体"/>
                        <a:cs typeface="黑体"/>
                      </a:endParaRPr>
                    </a:p>
                  </a:txBody>
                  <a:tcPr marL="128588" marR="128588" marT="114300" marB="114300" anchor="ctr">
                    <a:lnL w="7144">
                      <a:solidFill>
                        <a:srgbClr val="D8CBB8"/>
                      </a:solidFill>
                    </a:lnL>
                    <a:lnR w="14288">
                      <a:solidFill>
                        <a:srgbClr val="C9A15A"/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7144">
                      <a:solidFill>
                        <a:srgbClr val="D8CBB8"/>
                      </a:solidFill>
                    </a:lnB>
                    <a:solidFill>
                      <a:srgbClr val="FDFAF5"/>
                    </a:solidFill>
                  </a:tcPr>
                </a:tc>
                <a:tc>
                  <a:txBody>
                    <a:bodyPr>
                      <a:spAutoFit/>
                    </a:bodyPr>
                    <a:lstStyle/>
                    <a:p>
                      <a:pPr algn="l">
                        <a:lnSpc>
                          <a:spcPct val="100000"/>
                        </a:lnSpc>
                      </a:pP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正文下空一行左空二字编排“附件”二字；附件另面编排，顺序号用 </a:t>
                      </a:r>
                      <a:r>
                        <a:rPr sz="1120" b="1">
                          <a:solidFill>
                            <a:srgbClr val="B0121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3号黑体</a:t>
                      </a:r>
                      <a:r>
                        <a:rPr sz="1120">
                          <a:solidFill>
                            <a:srgbClr val="2B2B2B"/>
                          </a:solidFill>
                          <a:latin typeface="微软雅黑"/>
                          <a:ea typeface="微软雅黑"/>
                          <a:cs typeface="微软雅黑"/>
                        </a:rPr>
                        <a:t>顶格</a:t>
                      </a:r>
                      <a:endParaRPr sz="1120">
                        <a:solidFill>
                          <a:srgbClr val="2B2B2B"/>
                        </a:solidFill>
                        <a:latin typeface="微软雅黑"/>
                        <a:ea typeface="微软雅黑"/>
                        <a:cs typeface="微软雅黑"/>
                      </a:endParaRPr>
                    </a:p>
                  </a:txBody>
                  <a:tcPr marL="128588" marR="128588" marT="114300" marB="114300" anchor="ctr">
                    <a:lnL w="7144">
                      <a:solidFill>
                        <a:srgbClr val="D8CBB8"/>
                      </a:solidFill>
                    </a:lnL>
                    <a:lnR w="7144">
                      <a:solidFill>
                        <a:srgbClr val="D8CBB8"/>
                      </a:solidFill>
                    </a:lnR>
                    <a:lnT w="7144">
                      <a:solidFill>
                        <a:srgbClr val="D8CBB8"/>
                      </a:solidFill>
                    </a:lnT>
                    <a:lnB w="7144">
                      <a:solidFill>
                        <a:srgbClr val="D8CBB8"/>
                      </a:solidFill>
                    </a:lnB>
                    <a:solidFill>
                      <a:srgbClr val="FDFAF5"/>
                    </a:solidFill>
                  </a:tcPr>
                </a:tc>
              </a:tr>
            </a:tbl>
          </a:graphicData>
        </a:graphic>
      </p:graphicFrame>
      <p:sp>
        <p:nvSpPr>
          <p:cNvPr id="3" name="el-1791878614660-23"/>
          <p:cNvSpPr/>
          <p:nvPr/>
        </p:nvSpPr>
        <p:spPr>
          <a:xfrm>
            <a:off x="400050" y="3741093"/>
            <a:ext cx="8343900" cy="3857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" name="el-1791878614662-25"/>
          <p:cNvCxnSpPr/>
          <p:nvPr/>
        </p:nvCxnSpPr>
        <p:spPr>
          <a:xfrm>
            <a:off x="414338" y="3741093"/>
            <a:ext cx="914" cy="385763"/>
          </a:xfrm>
          <a:prstGeom prst="line">
            <a:avLst/>
          </a:prstGeom>
          <a:ln w="28575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878615013-65"/>
          <p:cNvSpPr/>
          <p:nvPr/>
        </p:nvSpPr>
        <p:spPr>
          <a:xfrm>
            <a:off x="571500" y="386253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7"/>
                  <a:pt x="67444" y="97644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33"/>
                  <a:pt x="88667" y="82822"/>
                  <a:pt x="93333" y="75000"/>
                </a:cubicBezTo>
                <a:lnTo>
                  <a:pt x="93333" y="75000"/>
                </a:lnTo>
                <a:cubicBezTo>
                  <a:pt x="97778" y="67044"/>
                  <a:pt x="100000" y="58711"/>
                  <a:pt x="100000" y="50000"/>
                </a:cubicBezTo>
                <a:lnTo>
                  <a:pt x="100000" y="50000"/>
                </a:lnTo>
                <a:cubicBezTo>
                  <a:pt x="100000" y="41289"/>
                  <a:pt x="97778" y="32956"/>
                  <a:pt x="93333" y="25000"/>
                </a:cubicBezTo>
                <a:lnTo>
                  <a:pt x="93333" y="25000"/>
                </a:lnTo>
                <a:cubicBezTo>
                  <a:pt x="88667" y="17178"/>
                  <a:pt x="82556" y="11067"/>
                  <a:pt x="75000" y="6667"/>
                </a:cubicBezTo>
                <a:lnTo>
                  <a:pt x="75000" y="6667"/>
                </a:lnTo>
                <a:cubicBezTo>
                  <a:pt x="67444" y="2356"/>
                  <a:pt x="59111" y="133"/>
                  <a:pt x="50000" y="0"/>
                </a:cubicBezTo>
                <a:lnTo>
                  <a:pt x="50000" y="0"/>
                </a:lnTo>
                <a:cubicBezTo>
                  <a:pt x="40889" y="133"/>
                  <a:pt x="32556" y="2356"/>
                  <a:pt x="25000" y="6667"/>
                </a:cubicBezTo>
                <a:lnTo>
                  <a:pt x="25000" y="6667"/>
                </a:lnTo>
                <a:cubicBezTo>
                  <a:pt x="17444" y="11067"/>
                  <a:pt x="11333" y="17178"/>
                  <a:pt x="6667" y="25000"/>
                </a:cubicBezTo>
                <a:lnTo>
                  <a:pt x="6667" y="25000"/>
                </a:lnTo>
                <a:cubicBezTo>
                  <a:pt x="2222" y="32956"/>
                  <a:pt x="0" y="41289"/>
                  <a:pt x="0" y="50000"/>
                </a:cubicBezTo>
                <a:lnTo>
                  <a:pt x="0" y="50000"/>
                </a:lnTo>
                <a:cubicBezTo>
                  <a:pt x="0" y="58711"/>
                  <a:pt x="2222" y="67044"/>
                  <a:pt x="6667" y="75000"/>
                </a:cubicBezTo>
                <a:lnTo>
                  <a:pt x="6667" y="75000"/>
                </a:lnTo>
                <a:cubicBezTo>
                  <a:pt x="11333" y="82822"/>
                  <a:pt x="17444" y="88933"/>
                  <a:pt x="25000" y="93333"/>
                </a:cubicBezTo>
                <a:lnTo>
                  <a:pt x="25000" y="93333"/>
                </a:lnTo>
                <a:cubicBezTo>
                  <a:pt x="32556" y="97644"/>
                  <a:pt x="40889" y="99867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44" y="25267"/>
                  <a:pt x="54400" y="26822"/>
                  <a:pt x="54667" y="29667"/>
                </a:cubicBezTo>
                <a:lnTo>
                  <a:pt x="54667" y="29667"/>
                </a:lnTo>
                <a:lnTo>
                  <a:pt x="54667" y="51533"/>
                </a:lnTo>
                <a:cubicBezTo>
                  <a:pt x="54400" y="54422"/>
                  <a:pt x="52844" y="56000"/>
                  <a:pt x="50000" y="56267"/>
                </a:cubicBezTo>
                <a:lnTo>
                  <a:pt x="50000" y="56267"/>
                </a:lnTo>
                <a:cubicBezTo>
                  <a:pt x="47156" y="56000"/>
                  <a:pt x="45600" y="54422"/>
                  <a:pt x="45333" y="51533"/>
                </a:cubicBezTo>
                <a:lnTo>
                  <a:pt x="45333" y="51533"/>
                </a:lnTo>
                <a:lnTo>
                  <a:pt x="45333" y="29667"/>
                </a:lnTo>
                <a:cubicBezTo>
                  <a:pt x="45600" y="26822"/>
                  <a:pt x="47156" y="25267"/>
                  <a:pt x="50000" y="25000"/>
                </a:cubicBezTo>
                <a:lnTo>
                  <a:pt x="50000" y="25000"/>
                </a:lnTo>
                <a:moveTo>
                  <a:pt x="43733" y="68733"/>
                </a:moveTo>
                <a:lnTo>
                  <a:pt x="43733" y="68733"/>
                </a:lnTo>
                <a:cubicBezTo>
                  <a:pt x="43733" y="66911"/>
                  <a:pt x="44333" y="65422"/>
                  <a:pt x="45533" y="64267"/>
                </a:cubicBezTo>
                <a:lnTo>
                  <a:pt x="45533" y="64267"/>
                </a:lnTo>
                <a:lnTo>
                  <a:pt x="45533" y="64267"/>
                </a:lnTo>
                <a:cubicBezTo>
                  <a:pt x="46689" y="63111"/>
                  <a:pt x="48178" y="62533"/>
                  <a:pt x="50000" y="62533"/>
                </a:cubicBezTo>
                <a:lnTo>
                  <a:pt x="50000" y="62533"/>
                </a:lnTo>
                <a:cubicBezTo>
                  <a:pt x="51822" y="62533"/>
                  <a:pt x="53311" y="63111"/>
                  <a:pt x="54467" y="64267"/>
                </a:cubicBezTo>
                <a:lnTo>
                  <a:pt x="54467" y="64267"/>
                </a:lnTo>
                <a:cubicBezTo>
                  <a:pt x="55667" y="65422"/>
                  <a:pt x="56267" y="66911"/>
                  <a:pt x="56267" y="68733"/>
                </a:cubicBezTo>
                <a:lnTo>
                  <a:pt x="56267" y="68733"/>
                </a:lnTo>
                <a:cubicBezTo>
                  <a:pt x="56267" y="70556"/>
                  <a:pt x="55667" y="72067"/>
                  <a:pt x="54467" y="73267"/>
                </a:cubicBezTo>
                <a:lnTo>
                  <a:pt x="54467" y="73267"/>
                </a:lnTo>
                <a:cubicBezTo>
                  <a:pt x="53311" y="74422"/>
                  <a:pt x="51822" y="75000"/>
                  <a:pt x="50000" y="75000"/>
                </a:cubicBezTo>
                <a:lnTo>
                  <a:pt x="50000" y="75000"/>
                </a:lnTo>
                <a:cubicBezTo>
                  <a:pt x="48178" y="75000"/>
                  <a:pt x="46689" y="74422"/>
                  <a:pt x="45533" y="73267"/>
                </a:cubicBezTo>
                <a:lnTo>
                  <a:pt x="45533" y="73267"/>
                </a:lnTo>
                <a:cubicBezTo>
                  <a:pt x="44333" y="72067"/>
                  <a:pt x="43733" y="70556"/>
                  <a:pt x="43733" y="68733"/>
                </a:cubicBezTo>
                <a:lnTo>
                  <a:pt x="43733" y="68733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463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7" name="el-1791878614640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878615011-63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878614662-24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8615014-66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78614668-27"/>
          <p:cNvSpPr txBox="1"/>
          <p:nvPr/>
        </p:nvSpPr>
        <p:spPr>
          <a:xfrm>
            <a:off x="814388" y="3826818"/>
            <a:ext cx="452927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关键要点：</a:t>
            </a:r>
            <a:r>
              <a:rPr sz="112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版心撑满</a:t>
            </a:r>
            <a:r>
              <a:rPr sz="112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行距28磅</a:t>
            </a:r>
            <a:r>
              <a:rPr sz="112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字走规范</a:t>
            </a:r>
            <a:r>
              <a:rPr sz="112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—— 排版即规矩</a:t>
            </a:r>
            <a:endParaRPr sz="1120" b="1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el-1791878614657-22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el-1791878614669-28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09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el-1791878614638-3"/>
          <p:cNvSpPr/>
          <p:nvPr/>
        </p:nvSpPr>
        <p:spPr>
          <a:xfrm>
            <a:off x="8115300" y="714375"/>
            <a:ext cx="8572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5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4638-4"/>
          <p:cNvSpPr/>
          <p:nvPr/>
        </p:nvSpPr>
        <p:spPr>
          <a:xfrm>
            <a:off x="8951119" y="714375"/>
            <a:ext cx="21431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50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78614636-1"/>
          <p:cNvSpPr/>
          <p:nvPr/>
        </p:nvSpPr>
        <p:spPr>
          <a:xfrm>
            <a:off x="214313" y="4071938"/>
            <a:ext cx="714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10000"/>
                </a:srgbClr>
              </a:gs>
              <a:gs pos="70000">
                <a:srgbClr val="C9A1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7" name="el-1791878614639-5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878614639-6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5011-64"/>
          <p:cNvSpPr/>
          <p:nvPr/>
        </p:nvSpPr>
        <p:spPr>
          <a:xfrm>
            <a:off x="400050" y="185738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30143"/>
                </a:lnTo>
                <a:lnTo>
                  <a:pt x="67500" y="30143"/>
                </a:lnTo>
                <a:cubicBezTo>
                  <a:pt x="65033" y="30143"/>
                  <a:pt x="63000" y="29571"/>
                  <a:pt x="61400" y="28429"/>
                </a:cubicBezTo>
                <a:lnTo>
                  <a:pt x="61400" y="28429"/>
                </a:lnTo>
                <a:cubicBezTo>
                  <a:pt x="59867" y="27286"/>
                  <a:pt x="59100" y="25857"/>
                  <a:pt x="59100" y="24143"/>
                </a:cubicBezTo>
                <a:lnTo>
                  <a:pt x="59100" y="24143"/>
                </a:lnTo>
                <a:lnTo>
                  <a:pt x="59100" y="0"/>
                </a:lnTo>
                <a:lnTo>
                  <a:pt x="16900" y="0"/>
                </a:lnTo>
                <a:moveTo>
                  <a:pt x="67500" y="0"/>
                </a:moveTo>
                <a:lnTo>
                  <a:pt x="67500" y="0"/>
                </a:lnTo>
                <a:lnTo>
                  <a:pt x="67500" y="24143"/>
                </a:lnTo>
                <a:lnTo>
                  <a:pt x="101300" y="24143"/>
                </a:lnTo>
                <a:lnTo>
                  <a:pt x="67500" y="0"/>
                </a:lnTo>
                <a:moveTo>
                  <a:pt x="29500" y="48214"/>
                </a:moveTo>
                <a:lnTo>
                  <a:pt x="29500" y="48214"/>
                </a:lnTo>
                <a:lnTo>
                  <a:pt x="71700" y="48214"/>
                </a:lnTo>
                <a:cubicBezTo>
                  <a:pt x="74367" y="48357"/>
                  <a:pt x="75767" y="49357"/>
                  <a:pt x="75900" y="51214"/>
                </a:cubicBezTo>
                <a:lnTo>
                  <a:pt x="75900" y="51214"/>
                </a:lnTo>
                <a:cubicBezTo>
                  <a:pt x="75767" y="53119"/>
                  <a:pt x="74367" y="54119"/>
                  <a:pt x="71700" y="54214"/>
                </a:cubicBezTo>
                <a:lnTo>
                  <a:pt x="71700" y="54214"/>
                </a:lnTo>
                <a:lnTo>
                  <a:pt x="29500" y="54214"/>
                </a:lnTo>
                <a:cubicBezTo>
                  <a:pt x="26900" y="54119"/>
                  <a:pt x="25500" y="53119"/>
                  <a:pt x="25300" y="51214"/>
                </a:cubicBezTo>
                <a:lnTo>
                  <a:pt x="25300" y="51214"/>
                </a:lnTo>
                <a:cubicBezTo>
                  <a:pt x="25500" y="49357"/>
                  <a:pt x="26900" y="48357"/>
                  <a:pt x="29500" y="48214"/>
                </a:cubicBezTo>
                <a:lnTo>
                  <a:pt x="29500" y="48214"/>
                </a:lnTo>
                <a:moveTo>
                  <a:pt x="29500" y="60286"/>
                </a:moveTo>
                <a:lnTo>
                  <a:pt x="29500" y="60286"/>
                </a:lnTo>
                <a:lnTo>
                  <a:pt x="71700" y="60286"/>
                </a:lnTo>
                <a:cubicBezTo>
                  <a:pt x="74367" y="60381"/>
                  <a:pt x="75767" y="61381"/>
                  <a:pt x="75900" y="63286"/>
                </a:cubicBezTo>
                <a:lnTo>
                  <a:pt x="75900" y="63286"/>
                </a:lnTo>
                <a:cubicBezTo>
                  <a:pt x="75767" y="65143"/>
                  <a:pt x="74367" y="66143"/>
                  <a:pt x="71700" y="66286"/>
                </a:cubicBezTo>
                <a:lnTo>
                  <a:pt x="71700" y="66286"/>
                </a:lnTo>
                <a:lnTo>
                  <a:pt x="29500" y="66286"/>
                </a:lnTo>
                <a:cubicBezTo>
                  <a:pt x="26900" y="66143"/>
                  <a:pt x="25500" y="65143"/>
                  <a:pt x="25300" y="63286"/>
                </a:cubicBezTo>
                <a:lnTo>
                  <a:pt x="25300" y="63286"/>
                </a:lnTo>
                <a:cubicBezTo>
                  <a:pt x="25500" y="61381"/>
                  <a:pt x="26900" y="60381"/>
                  <a:pt x="29500" y="60286"/>
                </a:cubicBezTo>
                <a:lnTo>
                  <a:pt x="29500" y="60286"/>
                </a:lnTo>
                <a:moveTo>
                  <a:pt x="29500" y="72357"/>
                </a:moveTo>
                <a:lnTo>
                  <a:pt x="29500" y="72357"/>
                </a:lnTo>
                <a:lnTo>
                  <a:pt x="71700" y="72357"/>
                </a:lnTo>
                <a:cubicBezTo>
                  <a:pt x="74367" y="72452"/>
                  <a:pt x="75767" y="73452"/>
                  <a:pt x="75900" y="75357"/>
                </a:cubicBezTo>
                <a:lnTo>
                  <a:pt x="75900" y="75357"/>
                </a:lnTo>
                <a:cubicBezTo>
                  <a:pt x="75767" y="77214"/>
                  <a:pt x="74367" y="78214"/>
                  <a:pt x="71700" y="78357"/>
                </a:cubicBezTo>
                <a:lnTo>
                  <a:pt x="71700" y="78357"/>
                </a:lnTo>
                <a:lnTo>
                  <a:pt x="29500" y="78357"/>
                </a:lnTo>
                <a:cubicBezTo>
                  <a:pt x="26900" y="78214"/>
                  <a:pt x="25500" y="77214"/>
                  <a:pt x="25300" y="75357"/>
                </a:cubicBezTo>
                <a:lnTo>
                  <a:pt x="25300" y="75357"/>
                </a:lnTo>
                <a:cubicBezTo>
                  <a:pt x="25500" y="73452"/>
                  <a:pt x="26900" y="72452"/>
                  <a:pt x="29500" y="72357"/>
                </a:cubicBezTo>
                <a:lnTo>
                  <a:pt x="29500" y="7235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8614656-20"/>
          <p:cNvSpPr/>
          <p:nvPr/>
        </p:nvSpPr>
        <p:spPr>
          <a:xfrm>
            <a:off x="7123770" y="135731"/>
            <a:ext cx="162018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" y="0"/>
                </a:moveTo>
                <a:lnTo>
                  <a:pt x="99118" y="0"/>
                </a:lnTo>
                <a:lnTo>
                  <a:pt x="99206" y="42"/>
                </a:lnTo>
                <a:lnTo>
                  <a:pt x="99288" y="125"/>
                </a:lnTo>
                <a:lnTo>
                  <a:pt x="99376" y="250"/>
                </a:lnTo>
                <a:lnTo>
                  <a:pt x="99453" y="458"/>
                </a:lnTo>
                <a:lnTo>
                  <a:pt x="99535" y="750"/>
                </a:lnTo>
                <a:lnTo>
                  <a:pt x="99606" y="1042"/>
                </a:lnTo>
                <a:lnTo>
                  <a:pt x="99676" y="1417"/>
                </a:lnTo>
                <a:lnTo>
                  <a:pt x="99741" y="1833"/>
                </a:lnTo>
                <a:lnTo>
                  <a:pt x="99800" y="2292"/>
                </a:lnTo>
                <a:lnTo>
                  <a:pt x="99853" y="2792"/>
                </a:lnTo>
                <a:lnTo>
                  <a:pt x="99894" y="3292"/>
                </a:lnTo>
                <a:lnTo>
                  <a:pt x="99935" y="3875"/>
                </a:lnTo>
                <a:lnTo>
                  <a:pt x="99965" y="4417"/>
                </a:lnTo>
                <a:lnTo>
                  <a:pt x="99982" y="5042"/>
                </a:lnTo>
                <a:lnTo>
                  <a:pt x="99994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4" y="94375"/>
                </a:lnTo>
                <a:lnTo>
                  <a:pt x="99982" y="94958"/>
                </a:lnTo>
                <a:lnTo>
                  <a:pt x="99965" y="95583"/>
                </a:lnTo>
                <a:lnTo>
                  <a:pt x="99935" y="96125"/>
                </a:lnTo>
                <a:lnTo>
                  <a:pt x="99894" y="96708"/>
                </a:lnTo>
                <a:lnTo>
                  <a:pt x="99853" y="97208"/>
                </a:lnTo>
                <a:lnTo>
                  <a:pt x="99800" y="97708"/>
                </a:lnTo>
                <a:lnTo>
                  <a:pt x="99741" y="98167"/>
                </a:lnTo>
                <a:lnTo>
                  <a:pt x="99676" y="98583"/>
                </a:lnTo>
                <a:lnTo>
                  <a:pt x="99606" y="98958"/>
                </a:lnTo>
                <a:lnTo>
                  <a:pt x="99535" y="99250"/>
                </a:lnTo>
                <a:lnTo>
                  <a:pt x="99453" y="99542"/>
                </a:lnTo>
                <a:lnTo>
                  <a:pt x="99376" y="99750"/>
                </a:lnTo>
                <a:lnTo>
                  <a:pt x="99288" y="99875"/>
                </a:lnTo>
                <a:lnTo>
                  <a:pt x="99206" y="99958"/>
                </a:lnTo>
                <a:lnTo>
                  <a:pt x="99118" y="100000"/>
                </a:lnTo>
                <a:lnTo>
                  <a:pt x="882" y="100000"/>
                </a:lnTo>
                <a:lnTo>
                  <a:pt x="794" y="99958"/>
                </a:lnTo>
                <a:lnTo>
                  <a:pt x="712" y="99875"/>
                </a:lnTo>
                <a:lnTo>
                  <a:pt x="624" y="99750"/>
                </a:lnTo>
                <a:lnTo>
                  <a:pt x="547" y="99542"/>
                </a:lnTo>
                <a:lnTo>
                  <a:pt x="465" y="99250"/>
                </a:lnTo>
                <a:lnTo>
                  <a:pt x="394" y="98958"/>
                </a:lnTo>
                <a:lnTo>
                  <a:pt x="324" y="98583"/>
                </a:lnTo>
                <a:lnTo>
                  <a:pt x="259" y="98167"/>
                </a:lnTo>
                <a:lnTo>
                  <a:pt x="200" y="97708"/>
                </a:lnTo>
                <a:lnTo>
                  <a:pt x="147" y="97208"/>
                </a:lnTo>
                <a:lnTo>
                  <a:pt x="106" y="96708"/>
                </a:lnTo>
                <a:lnTo>
                  <a:pt x="65" y="96125"/>
                </a:lnTo>
                <a:lnTo>
                  <a:pt x="35" y="95583"/>
                </a:lnTo>
                <a:lnTo>
                  <a:pt x="18" y="94958"/>
                </a:lnTo>
                <a:lnTo>
                  <a:pt x="6" y="94375"/>
                </a:lnTo>
                <a:lnTo>
                  <a:pt x="0" y="93750"/>
                </a:lnTo>
                <a:lnTo>
                  <a:pt x="0" y="6250"/>
                </a:lnTo>
                <a:lnTo>
                  <a:pt x="6" y="5625"/>
                </a:lnTo>
                <a:lnTo>
                  <a:pt x="18" y="5042"/>
                </a:lnTo>
                <a:lnTo>
                  <a:pt x="35" y="4417"/>
                </a:lnTo>
                <a:lnTo>
                  <a:pt x="65" y="3875"/>
                </a:lnTo>
                <a:lnTo>
                  <a:pt x="106" y="3292"/>
                </a:lnTo>
                <a:lnTo>
                  <a:pt x="147" y="2792"/>
                </a:lnTo>
                <a:lnTo>
                  <a:pt x="200" y="2292"/>
                </a:lnTo>
                <a:lnTo>
                  <a:pt x="259" y="1833"/>
                </a:lnTo>
                <a:lnTo>
                  <a:pt x="324" y="1417"/>
                </a:lnTo>
                <a:lnTo>
                  <a:pt x="394" y="1042"/>
                </a:lnTo>
                <a:lnTo>
                  <a:pt x="465" y="750"/>
                </a:lnTo>
                <a:lnTo>
                  <a:pt x="547" y="458"/>
                </a:lnTo>
                <a:lnTo>
                  <a:pt x="624" y="250"/>
                </a:lnTo>
                <a:lnTo>
                  <a:pt x="712" y="125"/>
                </a:lnTo>
                <a:lnTo>
                  <a:pt x="794" y="42"/>
                </a:lnTo>
                <a:lnTo>
                  <a:pt x="882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4657-21"/>
          <p:cNvSpPr/>
          <p:nvPr/>
        </p:nvSpPr>
        <p:spPr>
          <a:xfrm>
            <a:off x="7123770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8614942-57"/>
          <p:cNvSpPr/>
          <p:nvPr/>
        </p:nvSpPr>
        <p:spPr>
          <a:xfrm>
            <a:off x="7260059" y="192881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4666-26"/>
          <p:cNvSpPr txBox="1"/>
          <p:nvPr/>
        </p:nvSpPr>
        <p:spPr>
          <a:xfrm>
            <a:off x="596503" y="132159"/>
            <a:ext cx="16531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问题三：排版不规范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4" name="el-1791878614654-19"/>
          <p:cNvSpPr txBox="1"/>
          <p:nvPr/>
        </p:nvSpPr>
        <p:spPr>
          <a:xfrm>
            <a:off x="7259501" y="164306"/>
            <a:ext cx="16741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21285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第二章 · 突出问题剖析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5994-14"/>
          <p:cNvSpPr/>
          <p:nvPr/>
        </p:nvSpPr>
        <p:spPr>
          <a:xfrm>
            <a:off x="400050" y="3264694"/>
            <a:ext cx="8343900" cy="8215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100013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" name="el-1791878615997-16"/>
          <p:cNvCxnSpPr/>
          <p:nvPr/>
        </p:nvCxnSpPr>
        <p:spPr>
          <a:xfrm>
            <a:off x="421481" y="3264694"/>
            <a:ext cx="914" cy="821531"/>
          </a:xfrm>
          <a:prstGeom prst="line">
            <a:avLst/>
          </a:prstGeom>
          <a:ln w="42863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878616326-50"/>
          <p:cNvSpPr/>
          <p:nvPr/>
        </p:nvSpPr>
        <p:spPr>
          <a:xfrm>
            <a:off x="642938" y="3446859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33" y="95333"/>
                </a:moveTo>
                <a:lnTo>
                  <a:pt x="62533" y="95333"/>
                </a:lnTo>
                <a:cubicBezTo>
                  <a:pt x="62400" y="97289"/>
                  <a:pt x="61467" y="98711"/>
                  <a:pt x="59733" y="99600"/>
                </a:cubicBezTo>
                <a:lnTo>
                  <a:pt x="59733" y="99600"/>
                </a:lnTo>
                <a:cubicBezTo>
                  <a:pt x="57911" y="100267"/>
                  <a:pt x="56222" y="100000"/>
                  <a:pt x="54667" y="98800"/>
                </a:cubicBezTo>
                <a:lnTo>
                  <a:pt x="54667" y="98800"/>
                </a:lnTo>
                <a:lnTo>
                  <a:pt x="39067" y="84733"/>
                </a:lnTo>
                <a:cubicBezTo>
                  <a:pt x="38044" y="83844"/>
                  <a:pt x="37533" y="82689"/>
                  <a:pt x="37533" y="81267"/>
                </a:cubicBezTo>
                <a:lnTo>
                  <a:pt x="37533" y="81267"/>
                </a:lnTo>
                <a:cubicBezTo>
                  <a:pt x="37533" y="79844"/>
                  <a:pt x="38044" y="78667"/>
                  <a:pt x="39067" y="77733"/>
                </a:cubicBezTo>
                <a:lnTo>
                  <a:pt x="39067" y="77733"/>
                </a:lnTo>
                <a:lnTo>
                  <a:pt x="54667" y="63667"/>
                </a:lnTo>
                <a:cubicBezTo>
                  <a:pt x="56222" y="62511"/>
                  <a:pt x="57911" y="62244"/>
                  <a:pt x="59733" y="62867"/>
                </a:cubicBezTo>
                <a:lnTo>
                  <a:pt x="59733" y="62867"/>
                </a:lnTo>
                <a:cubicBezTo>
                  <a:pt x="61467" y="63800"/>
                  <a:pt x="62400" y="65244"/>
                  <a:pt x="62533" y="67200"/>
                </a:cubicBezTo>
                <a:lnTo>
                  <a:pt x="62533" y="67200"/>
                </a:lnTo>
                <a:lnTo>
                  <a:pt x="62533" y="75000"/>
                </a:lnTo>
                <a:lnTo>
                  <a:pt x="65600" y="75000"/>
                </a:lnTo>
                <a:cubicBezTo>
                  <a:pt x="69111" y="74867"/>
                  <a:pt x="72044" y="73622"/>
                  <a:pt x="74400" y="71267"/>
                </a:cubicBezTo>
                <a:lnTo>
                  <a:pt x="74400" y="71267"/>
                </a:lnTo>
                <a:cubicBezTo>
                  <a:pt x="76756" y="68956"/>
                  <a:pt x="78000" y="66044"/>
                  <a:pt x="78133" y="62533"/>
                </a:cubicBezTo>
                <a:lnTo>
                  <a:pt x="78133" y="62533"/>
                </a:lnTo>
                <a:lnTo>
                  <a:pt x="78133" y="29867"/>
                </a:lnTo>
                <a:cubicBezTo>
                  <a:pt x="75244" y="28711"/>
                  <a:pt x="72956" y="26822"/>
                  <a:pt x="71267" y="24200"/>
                </a:cubicBezTo>
                <a:lnTo>
                  <a:pt x="71267" y="24200"/>
                </a:lnTo>
                <a:cubicBezTo>
                  <a:pt x="69578" y="21756"/>
                  <a:pt x="68733" y="18889"/>
                  <a:pt x="68733" y="15600"/>
                </a:cubicBezTo>
                <a:lnTo>
                  <a:pt x="68733" y="15600"/>
                </a:lnTo>
                <a:cubicBezTo>
                  <a:pt x="68867" y="11200"/>
                  <a:pt x="70378" y="7489"/>
                  <a:pt x="73267" y="4467"/>
                </a:cubicBezTo>
                <a:lnTo>
                  <a:pt x="73267" y="4467"/>
                </a:lnTo>
                <a:cubicBezTo>
                  <a:pt x="76244" y="1622"/>
                  <a:pt x="79956" y="133"/>
                  <a:pt x="84400" y="0"/>
                </a:cubicBezTo>
                <a:lnTo>
                  <a:pt x="84400" y="0"/>
                </a:lnTo>
                <a:cubicBezTo>
                  <a:pt x="88800" y="133"/>
                  <a:pt x="92511" y="1622"/>
                  <a:pt x="95533" y="4467"/>
                </a:cubicBezTo>
                <a:lnTo>
                  <a:pt x="95533" y="4467"/>
                </a:lnTo>
                <a:cubicBezTo>
                  <a:pt x="98378" y="7489"/>
                  <a:pt x="99867" y="11200"/>
                  <a:pt x="100000" y="15600"/>
                </a:cubicBezTo>
                <a:lnTo>
                  <a:pt x="100000" y="15600"/>
                </a:lnTo>
                <a:cubicBezTo>
                  <a:pt x="100000" y="18889"/>
                  <a:pt x="99156" y="21756"/>
                  <a:pt x="97467" y="24200"/>
                </a:cubicBezTo>
                <a:lnTo>
                  <a:pt x="97467" y="24200"/>
                </a:lnTo>
                <a:cubicBezTo>
                  <a:pt x="95778" y="26822"/>
                  <a:pt x="93489" y="28711"/>
                  <a:pt x="90600" y="29867"/>
                </a:cubicBezTo>
                <a:lnTo>
                  <a:pt x="90600" y="29867"/>
                </a:lnTo>
                <a:lnTo>
                  <a:pt x="90600" y="62533"/>
                </a:lnTo>
                <a:cubicBezTo>
                  <a:pt x="90467" y="69556"/>
                  <a:pt x="88067" y="75467"/>
                  <a:pt x="83400" y="80267"/>
                </a:cubicBezTo>
                <a:lnTo>
                  <a:pt x="83400" y="80267"/>
                </a:lnTo>
                <a:cubicBezTo>
                  <a:pt x="78600" y="84978"/>
                  <a:pt x="72667" y="87400"/>
                  <a:pt x="65600" y="87533"/>
                </a:cubicBezTo>
                <a:lnTo>
                  <a:pt x="65600" y="87533"/>
                </a:lnTo>
                <a:lnTo>
                  <a:pt x="62533" y="87533"/>
                </a:lnTo>
                <a:lnTo>
                  <a:pt x="62533" y="95333"/>
                </a:lnTo>
                <a:moveTo>
                  <a:pt x="89067" y="15600"/>
                </a:moveTo>
                <a:lnTo>
                  <a:pt x="89067" y="15600"/>
                </a:lnTo>
                <a:cubicBezTo>
                  <a:pt x="88800" y="12756"/>
                  <a:pt x="87244" y="11200"/>
                  <a:pt x="84400" y="10933"/>
                </a:cubicBezTo>
                <a:lnTo>
                  <a:pt x="84400" y="10933"/>
                </a:lnTo>
                <a:cubicBezTo>
                  <a:pt x="81511" y="11200"/>
                  <a:pt x="79933" y="12756"/>
                  <a:pt x="79667" y="15600"/>
                </a:cubicBezTo>
                <a:lnTo>
                  <a:pt x="79667" y="15600"/>
                </a:lnTo>
                <a:cubicBezTo>
                  <a:pt x="79933" y="18489"/>
                  <a:pt x="81511" y="20067"/>
                  <a:pt x="84400" y="20333"/>
                </a:cubicBezTo>
                <a:lnTo>
                  <a:pt x="84400" y="20333"/>
                </a:lnTo>
                <a:cubicBezTo>
                  <a:pt x="87244" y="20067"/>
                  <a:pt x="88800" y="18489"/>
                  <a:pt x="89067" y="15600"/>
                </a:cubicBezTo>
                <a:lnTo>
                  <a:pt x="89067" y="15600"/>
                </a:lnTo>
                <a:moveTo>
                  <a:pt x="37533" y="4667"/>
                </a:moveTo>
                <a:lnTo>
                  <a:pt x="37533" y="4667"/>
                </a:lnTo>
                <a:cubicBezTo>
                  <a:pt x="37622" y="2711"/>
                  <a:pt x="38533" y="1289"/>
                  <a:pt x="40267" y="400"/>
                </a:cubicBezTo>
                <a:lnTo>
                  <a:pt x="40267" y="400"/>
                </a:lnTo>
                <a:cubicBezTo>
                  <a:pt x="42089" y="-267"/>
                  <a:pt x="43778" y="0"/>
                  <a:pt x="45333" y="1200"/>
                </a:cubicBezTo>
                <a:lnTo>
                  <a:pt x="45333" y="1200"/>
                </a:lnTo>
                <a:lnTo>
                  <a:pt x="60933" y="15267"/>
                </a:lnTo>
                <a:cubicBezTo>
                  <a:pt x="62000" y="16156"/>
                  <a:pt x="62533" y="17311"/>
                  <a:pt x="62533" y="18733"/>
                </a:cubicBezTo>
                <a:lnTo>
                  <a:pt x="62533" y="18733"/>
                </a:lnTo>
                <a:cubicBezTo>
                  <a:pt x="62533" y="20156"/>
                  <a:pt x="62000" y="21333"/>
                  <a:pt x="60933" y="22267"/>
                </a:cubicBezTo>
                <a:lnTo>
                  <a:pt x="60933" y="22267"/>
                </a:lnTo>
                <a:lnTo>
                  <a:pt x="45333" y="36333"/>
                </a:lnTo>
                <a:cubicBezTo>
                  <a:pt x="43778" y="37489"/>
                  <a:pt x="42089" y="37756"/>
                  <a:pt x="40267" y="37133"/>
                </a:cubicBezTo>
                <a:lnTo>
                  <a:pt x="40267" y="37133"/>
                </a:lnTo>
                <a:cubicBezTo>
                  <a:pt x="38533" y="36200"/>
                  <a:pt x="37622" y="34756"/>
                  <a:pt x="37533" y="32800"/>
                </a:cubicBezTo>
                <a:lnTo>
                  <a:pt x="37533" y="32800"/>
                </a:lnTo>
                <a:lnTo>
                  <a:pt x="37533" y="25000"/>
                </a:lnTo>
                <a:lnTo>
                  <a:pt x="34400" y="25000"/>
                </a:lnTo>
                <a:cubicBezTo>
                  <a:pt x="30889" y="25133"/>
                  <a:pt x="27956" y="26378"/>
                  <a:pt x="25600" y="28733"/>
                </a:cubicBezTo>
                <a:lnTo>
                  <a:pt x="25600" y="28733"/>
                </a:lnTo>
                <a:cubicBezTo>
                  <a:pt x="23244" y="31044"/>
                  <a:pt x="22000" y="33978"/>
                  <a:pt x="21867" y="37533"/>
                </a:cubicBezTo>
                <a:lnTo>
                  <a:pt x="21867" y="37533"/>
                </a:lnTo>
                <a:lnTo>
                  <a:pt x="21867" y="70133"/>
                </a:lnTo>
                <a:cubicBezTo>
                  <a:pt x="24756" y="71289"/>
                  <a:pt x="27044" y="73178"/>
                  <a:pt x="28733" y="75800"/>
                </a:cubicBezTo>
                <a:lnTo>
                  <a:pt x="28733" y="75800"/>
                </a:lnTo>
                <a:cubicBezTo>
                  <a:pt x="30422" y="78244"/>
                  <a:pt x="31267" y="81111"/>
                  <a:pt x="31267" y="84400"/>
                </a:cubicBezTo>
                <a:lnTo>
                  <a:pt x="31267" y="84400"/>
                </a:lnTo>
                <a:cubicBezTo>
                  <a:pt x="31133" y="88800"/>
                  <a:pt x="29622" y="92511"/>
                  <a:pt x="26733" y="95533"/>
                </a:cubicBezTo>
                <a:lnTo>
                  <a:pt x="26733" y="95533"/>
                </a:lnTo>
                <a:cubicBezTo>
                  <a:pt x="23756" y="98378"/>
                  <a:pt x="20044" y="99867"/>
                  <a:pt x="15600" y="100000"/>
                </a:cubicBezTo>
                <a:lnTo>
                  <a:pt x="15600" y="100000"/>
                </a:lnTo>
                <a:cubicBezTo>
                  <a:pt x="11200" y="99867"/>
                  <a:pt x="7489" y="98378"/>
                  <a:pt x="4467" y="95533"/>
                </a:cubicBezTo>
                <a:lnTo>
                  <a:pt x="4467" y="95533"/>
                </a:lnTo>
                <a:cubicBezTo>
                  <a:pt x="1622" y="92511"/>
                  <a:pt x="133" y="88800"/>
                  <a:pt x="0" y="84400"/>
                </a:cubicBezTo>
                <a:lnTo>
                  <a:pt x="0" y="84400"/>
                </a:lnTo>
                <a:cubicBezTo>
                  <a:pt x="0" y="81111"/>
                  <a:pt x="844" y="78244"/>
                  <a:pt x="2533" y="75800"/>
                </a:cubicBezTo>
                <a:lnTo>
                  <a:pt x="2533" y="75800"/>
                </a:lnTo>
                <a:cubicBezTo>
                  <a:pt x="4222" y="73178"/>
                  <a:pt x="6511" y="71289"/>
                  <a:pt x="9400" y="70133"/>
                </a:cubicBezTo>
                <a:lnTo>
                  <a:pt x="9400" y="70133"/>
                </a:lnTo>
                <a:lnTo>
                  <a:pt x="9400" y="37533"/>
                </a:lnTo>
                <a:cubicBezTo>
                  <a:pt x="9533" y="30467"/>
                  <a:pt x="11933" y="24533"/>
                  <a:pt x="16600" y="19733"/>
                </a:cubicBezTo>
                <a:lnTo>
                  <a:pt x="16600" y="19733"/>
                </a:lnTo>
                <a:cubicBezTo>
                  <a:pt x="21400" y="15022"/>
                  <a:pt x="27333" y="12622"/>
                  <a:pt x="34400" y="12533"/>
                </a:cubicBezTo>
                <a:lnTo>
                  <a:pt x="34400" y="12533"/>
                </a:lnTo>
                <a:lnTo>
                  <a:pt x="37533" y="12533"/>
                </a:lnTo>
                <a:lnTo>
                  <a:pt x="37533" y="4667"/>
                </a:lnTo>
                <a:moveTo>
                  <a:pt x="10933" y="84400"/>
                </a:moveTo>
                <a:lnTo>
                  <a:pt x="10933" y="84400"/>
                </a:lnTo>
                <a:cubicBezTo>
                  <a:pt x="11200" y="87244"/>
                  <a:pt x="12756" y="88800"/>
                  <a:pt x="15600" y="89067"/>
                </a:cubicBezTo>
                <a:lnTo>
                  <a:pt x="15600" y="89067"/>
                </a:lnTo>
                <a:cubicBezTo>
                  <a:pt x="18489" y="88800"/>
                  <a:pt x="20067" y="87244"/>
                  <a:pt x="20333" y="84400"/>
                </a:cubicBezTo>
                <a:lnTo>
                  <a:pt x="20333" y="84400"/>
                </a:lnTo>
                <a:cubicBezTo>
                  <a:pt x="20067" y="81511"/>
                  <a:pt x="18489" y="79933"/>
                  <a:pt x="15600" y="79667"/>
                </a:cubicBezTo>
                <a:lnTo>
                  <a:pt x="15600" y="79667"/>
                </a:lnTo>
                <a:cubicBezTo>
                  <a:pt x="12756" y="79933"/>
                  <a:pt x="11200" y="81511"/>
                  <a:pt x="10933" y="84400"/>
                </a:cubicBezTo>
                <a:lnTo>
                  <a:pt x="10933" y="844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8616327-51"/>
          <p:cNvSpPr/>
          <p:nvPr/>
        </p:nvSpPr>
        <p:spPr>
          <a:xfrm>
            <a:off x="642938" y="377190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333" y="1750"/>
                </a:moveTo>
                <a:lnTo>
                  <a:pt x="62333" y="1750"/>
                </a:lnTo>
                <a:cubicBezTo>
                  <a:pt x="61000" y="583"/>
                  <a:pt x="59500" y="0"/>
                  <a:pt x="57833" y="0"/>
                </a:cubicBezTo>
                <a:lnTo>
                  <a:pt x="57833" y="0"/>
                </a:lnTo>
                <a:lnTo>
                  <a:pt x="57833" y="0"/>
                </a:lnTo>
                <a:cubicBezTo>
                  <a:pt x="56111" y="0"/>
                  <a:pt x="54611" y="583"/>
                  <a:pt x="53333" y="1750"/>
                </a:cubicBezTo>
                <a:lnTo>
                  <a:pt x="53333" y="1750"/>
                </a:lnTo>
                <a:lnTo>
                  <a:pt x="29917" y="25167"/>
                </a:lnTo>
                <a:cubicBezTo>
                  <a:pt x="28750" y="26500"/>
                  <a:pt x="28167" y="28000"/>
                  <a:pt x="28167" y="29667"/>
                </a:cubicBezTo>
                <a:lnTo>
                  <a:pt x="28167" y="29667"/>
                </a:lnTo>
                <a:cubicBezTo>
                  <a:pt x="28167" y="31389"/>
                  <a:pt x="28750" y="32889"/>
                  <a:pt x="29917" y="34167"/>
                </a:cubicBezTo>
                <a:lnTo>
                  <a:pt x="29917" y="34167"/>
                </a:lnTo>
                <a:lnTo>
                  <a:pt x="33000" y="37333"/>
                </a:lnTo>
                <a:cubicBezTo>
                  <a:pt x="34333" y="38500"/>
                  <a:pt x="35833" y="39083"/>
                  <a:pt x="37500" y="39083"/>
                </a:cubicBezTo>
                <a:lnTo>
                  <a:pt x="37500" y="39083"/>
                </a:lnTo>
                <a:cubicBezTo>
                  <a:pt x="39167" y="39083"/>
                  <a:pt x="40667" y="38500"/>
                  <a:pt x="42000" y="37333"/>
                </a:cubicBezTo>
                <a:lnTo>
                  <a:pt x="42000" y="37333"/>
                </a:lnTo>
                <a:lnTo>
                  <a:pt x="42750" y="36500"/>
                </a:lnTo>
                <a:lnTo>
                  <a:pt x="63500" y="57250"/>
                </a:lnTo>
                <a:lnTo>
                  <a:pt x="62667" y="58000"/>
                </a:lnTo>
                <a:cubicBezTo>
                  <a:pt x="61500" y="59333"/>
                  <a:pt x="60917" y="60833"/>
                  <a:pt x="60917" y="62500"/>
                </a:cubicBezTo>
                <a:lnTo>
                  <a:pt x="60917" y="62500"/>
                </a:lnTo>
                <a:cubicBezTo>
                  <a:pt x="60917" y="64167"/>
                  <a:pt x="61500" y="65667"/>
                  <a:pt x="62667" y="67000"/>
                </a:cubicBezTo>
                <a:lnTo>
                  <a:pt x="62667" y="67000"/>
                </a:lnTo>
                <a:lnTo>
                  <a:pt x="65833" y="70083"/>
                </a:lnTo>
                <a:cubicBezTo>
                  <a:pt x="67111" y="71306"/>
                  <a:pt x="68611" y="71917"/>
                  <a:pt x="70333" y="71917"/>
                </a:cubicBezTo>
                <a:lnTo>
                  <a:pt x="70333" y="71917"/>
                </a:lnTo>
                <a:cubicBezTo>
                  <a:pt x="72000" y="71917"/>
                  <a:pt x="73500" y="71306"/>
                  <a:pt x="74833" y="70083"/>
                </a:cubicBezTo>
                <a:lnTo>
                  <a:pt x="74833" y="70083"/>
                </a:lnTo>
                <a:lnTo>
                  <a:pt x="98250" y="46667"/>
                </a:lnTo>
                <a:cubicBezTo>
                  <a:pt x="99417" y="45389"/>
                  <a:pt x="100000" y="43889"/>
                  <a:pt x="100000" y="42167"/>
                </a:cubicBezTo>
                <a:lnTo>
                  <a:pt x="100000" y="42167"/>
                </a:lnTo>
                <a:cubicBezTo>
                  <a:pt x="100000" y="40500"/>
                  <a:pt x="99417" y="39000"/>
                  <a:pt x="98250" y="37667"/>
                </a:cubicBezTo>
                <a:lnTo>
                  <a:pt x="98250" y="37667"/>
                </a:lnTo>
                <a:lnTo>
                  <a:pt x="95083" y="34583"/>
                </a:lnTo>
                <a:cubicBezTo>
                  <a:pt x="93806" y="33417"/>
                  <a:pt x="92333" y="32833"/>
                  <a:pt x="90667" y="32833"/>
                </a:cubicBezTo>
                <a:lnTo>
                  <a:pt x="90667" y="32833"/>
                </a:lnTo>
                <a:cubicBezTo>
                  <a:pt x="88944" y="32833"/>
                  <a:pt x="87444" y="33417"/>
                  <a:pt x="86167" y="34583"/>
                </a:cubicBezTo>
                <a:lnTo>
                  <a:pt x="86167" y="34583"/>
                </a:lnTo>
                <a:lnTo>
                  <a:pt x="85333" y="35333"/>
                </a:lnTo>
                <a:lnTo>
                  <a:pt x="64667" y="14667"/>
                </a:lnTo>
                <a:lnTo>
                  <a:pt x="65417" y="13833"/>
                </a:lnTo>
                <a:cubicBezTo>
                  <a:pt x="66583" y="12556"/>
                  <a:pt x="67167" y="11083"/>
                  <a:pt x="67167" y="9417"/>
                </a:cubicBezTo>
                <a:lnTo>
                  <a:pt x="67167" y="9417"/>
                </a:lnTo>
                <a:cubicBezTo>
                  <a:pt x="67167" y="7694"/>
                  <a:pt x="66583" y="6194"/>
                  <a:pt x="65417" y="4917"/>
                </a:cubicBezTo>
                <a:lnTo>
                  <a:pt x="65417" y="4917"/>
                </a:lnTo>
                <a:lnTo>
                  <a:pt x="62333" y="1750"/>
                </a:lnTo>
                <a:moveTo>
                  <a:pt x="32583" y="58000"/>
                </a:moveTo>
                <a:lnTo>
                  <a:pt x="32583" y="58000"/>
                </a:lnTo>
                <a:cubicBezTo>
                  <a:pt x="31306" y="56833"/>
                  <a:pt x="29833" y="56250"/>
                  <a:pt x="28167" y="56250"/>
                </a:cubicBezTo>
                <a:lnTo>
                  <a:pt x="28167" y="56250"/>
                </a:lnTo>
                <a:lnTo>
                  <a:pt x="28167" y="56250"/>
                </a:lnTo>
                <a:cubicBezTo>
                  <a:pt x="26444" y="56250"/>
                  <a:pt x="24944" y="56833"/>
                  <a:pt x="23667" y="58000"/>
                </a:cubicBezTo>
                <a:lnTo>
                  <a:pt x="23667" y="58000"/>
                </a:lnTo>
                <a:lnTo>
                  <a:pt x="1750" y="79917"/>
                </a:lnTo>
                <a:cubicBezTo>
                  <a:pt x="583" y="81194"/>
                  <a:pt x="0" y="82694"/>
                  <a:pt x="0" y="84417"/>
                </a:cubicBezTo>
                <a:lnTo>
                  <a:pt x="0" y="84417"/>
                </a:lnTo>
                <a:cubicBezTo>
                  <a:pt x="0" y="86083"/>
                  <a:pt x="583" y="87556"/>
                  <a:pt x="1750" y="88833"/>
                </a:cubicBezTo>
                <a:lnTo>
                  <a:pt x="1750" y="88833"/>
                </a:lnTo>
                <a:lnTo>
                  <a:pt x="11167" y="98250"/>
                </a:lnTo>
                <a:cubicBezTo>
                  <a:pt x="12444" y="99417"/>
                  <a:pt x="13944" y="100000"/>
                  <a:pt x="15667" y="100000"/>
                </a:cubicBezTo>
                <a:lnTo>
                  <a:pt x="15667" y="100000"/>
                </a:lnTo>
                <a:cubicBezTo>
                  <a:pt x="17333" y="100000"/>
                  <a:pt x="18806" y="99417"/>
                  <a:pt x="20083" y="98250"/>
                </a:cubicBezTo>
                <a:lnTo>
                  <a:pt x="20083" y="98250"/>
                </a:lnTo>
                <a:lnTo>
                  <a:pt x="42000" y="76333"/>
                </a:lnTo>
                <a:cubicBezTo>
                  <a:pt x="43167" y="75056"/>
                  <a:pt x="43750" y="73583"/>
                  <a:pt x="43750" y="71917"/>
                </a:cubicBezTo>
                <a:lnTo>
                  <a:pt x="43750" y="71917"/>
                </a:lnTo>
                <a:cubicBezTo>
                  <a:pt x="43750" y="70194"/>
                  <a:pt x="43167" y="68694"/>
                  <a:pt x="42000" y="67417"/>
                </a:cubicBezTo>
                <a:lnTo>
                  <a:pt x="42000" y="67417"/>
                </a:lnTo>
                <a:lnTo>
                  <a:pt x="41583" y="67167"/>
                </a:lnTo>
                <a:lnTo>
                  <a:pt x="53167" y="55667"/>
                </a:lnTo>
                <a:lnTo>
                  <a:pt x="44333" y="46917"/>
                </a:lnTo>
                <a:lnTo>
                  <a:pt x="32833" y="58417"/>
                </a:lnTo>
                <a:lnTo>
                  <a:pt x="32583" y="580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6328-52"/>
          <p:cNvSpPr/>
          <p:nvPr/>
        </p:nvSpPr>
        <p:spPr>
          <a:xfrm>
            <a:off x="3340931" y="3771900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31250"/>
                </a:lnTo>
                <a:lnTo>
                  <a:pt x="66667" y="31250"/>
                </a:lnTo>
                <a:cubicBezTo>
                  <a:pt x="64222" y="31250"/>
                  <a:pt x="62222" y="30667"/>
                  <a:pt x="60667" y="29500"/>
                </a:cubicBezTo>
                <a:lnTo>
                  <a:pt x="60667" y="29500"/>
                </a:lnTo>
                <a:cubicBezTo>
                  <a:pt x="59111" y="28333"/>
                  <a:pt x="58333" y="26833"/>
                  <a:pt x="58333" y="25000"/>
                </a:cubicBezTo>
                <a:lnTo>
                  <a:pt x="58333" y="25000"/>
                </a:lnTo>
                <a:lnTo>
                  <a:pt x="58333" y="0"/>
                </a:lnTo>
                <a:lnTo>
                  <a:pt x="16667" y="0"/>
                </a:lnTo>
                <a:moveTo>
                  <a:pt x="66667" y="0"/>
                </a:moveTo>
                <a:lnTo>
                  <a:pt x="66667" y="0"/>
                </a:lnTo>
                <a:lnTo>
                  <a:pt x="66667" y="25000"/>
                </a:lnTo>
                <a:lnTo>
                  <a:pt x="100000" y="25000"/>
                </a:lnTo>
                <a:lnTo>
                  <a:pt x="66667" y="0"/>
                </a:lnTo>
                <a:moveTo>
                  <a:pt x="29222" y="50000"/>
                </a:moveTo>
                <a:lnTo>
                  <a:pt x="29222" y="50000"/>
                </a:lnTo>
                <a:lnTo>
                  <a:pt x="70889" y="50000"/>
                </a:lnTo>
                <a:cubicBezTo>
                  <a:pt x="73481" y="50111"/>
                  <a:pt x="74852" y="51167"/>
                  <a:pt x="75000" y="53167"/>
                </a:cubicBezTo>
                <a:lnTo>
                  <a:pt x="75000" y="53167"/>
                </a:lnTo>
                <a:cubicBezTo>
                  <a:pt x="74852" y="55111"/>
                  <a:pt x="73481" y="56139"/>
                  <a:pt x="70889" y="56250"/>
                </a:cubicBezTo>
                <a:lnTo>
                  <a:pt x="70889" y="56250"/>
                </a:lnTo>
                <a:lnTo>
                  <a:pt x="29222" y="56250"/>
                </a:lnTo>
                <a:cubicBezTo>
                  <a:pt x="26556" y="56139"/>
                  <a:pt x="25148" y="55111"/>
                  <a:pt x="25000" y="53167"/>
                </a:cubicBezTo>
                <a:lnTo>
                  <a:pt x="25000" y="53167"/>
                </a:lnTo>
                <a:cubicBezTo>
                  <a:pt x="25148" y="51167"/>
                  <a:pt x="26556" y="50111"/>
                  <a:pt x="29222" y="50000"/>
                </a:cubicBezTo>
                <a:lnTo>
                  <a:pt x="29222" y="50000"/>
                </a:lnTo>
                <a:moveTo>
                  <a:pt x="29222" y="62500"/>
                </a:moveTo>
                <a:lnTo>
                  <a:pt x="29222" y="62500"/>
                </a:lnTo>
                <a:lnTo>
                  <a:pt x="70889" y="62500"/>
                </a:lnTo>
                <a:cubicBezTo>
                  <a:pt x="73481" y="62611"/>
                  <a:pt x="74852" y="63667"/>
                  <a:pt x="75000" y="65667"/>
                </a:cubicBezTo>
                <a:lnTo>
                  <a:pt x="75000" y="65667"/>
                </a:lnTo>
                <a:cubicBezTo>
                  <a:pt x="74852" y="67611"/>
                  <a:pt x="73481" y="68639"/>
                  <a:pt x="70889" y="68750"/>
                </a:cubicBezTo>
                <a:lnTo>
                  <a:pt x="70889" y="68750"/>
                </a:lnTo>
                <a:lnTo>
                  <a:pt x="29222" y="68750"/>
                </a:lnTo>
                <a:cubicBezTo>
                  <a:pt x="26556" y="68639"/>
                  <a:pt x="25148" y="67611"/>
                  <a:pt x="25000" y="65667"/>
                </a:cubicBezTo>
                <a:lnTo>
                  <a:pt x="25000" y="65667"/>
                </a:lnTo>
                <a:cubicBezTo>
                  <a:pt x="25148" y="63667"/>
                  <a:pt x="26556" y="62611"/>
                  <a:pt x="29222" y="62500"/>
                </a:cubicBezTo>
                <a:lnTo>
                  <a:pt x="29222" y="62500"/>
                </a:lnTo>
                <a:moveTo>
                  <a:pt x="29222" y="75000"/>
                </a:moveTo>
                <a:lnTo>
                  <a:pt x="29222" y="75000"/>
                </a:lnTo>
                <a:lnTo>
                  <a:pt x="70889" y="75000"/>
                </a:lnTo>
                <a:cubicBezTo>
                  <a:pt x="73481" y="75111"/>
                  <a:pt x="74852" y="76167"/>
                  <a:pt x="75000" y="78167"/>
                </a:cubicBezTo>
                <a:lnTo>
                  <a:pt x="75000" y="78167"/>
                </a:lnTo>
                <a:cubicBezTo>
                  <a:pt x="74852" y="80111"/>
                  <a:pt x="73481" y="81139"/>
                  <a:pt x="70889" y="81250"/>
                </a:cubicBezTo>
                <a:lnTo>
                  <a:pt x="70889" y="81250"/>
                </a:lnTo>
                <a:lnTo>
                  <a:pt x="29222" y="81250"/>
                </a:lnTo>
                <a:cubicBezTo>
                  <a:pt x="26556" y="81139"/>
                  <a:pt x="25148" y="80111"/>
                  <a:pt x="25000" y="78167"/>
                </a:cubicBezTo>
                <a:lnTo>
                  <a:pt x="25000" y="78167"/>
                </a:lnTo>
                <a:cubicBezTo>
                  <a:pt x="25148" y="76167"/>
                  <a:pt x="26556" y="75111"/>
                  <a:pt x="29222" y="75000"/>
                </a:cubicBezTo>
                <a:lnTo>
                  <a:pt x="29222" y="750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878616330-53"/>
          <p:cNvSpPr/>
          <p:nvPr/>
        </p:nvSpPr>
        <p:spPr>
          <a:xfrm>
            <a:off x="6038924" y="3779044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" y="0"/>
                </a:moveTo>
                <a:lnTo>
                  <a:pt x="6250" y="0"/>
                </a:lnTo>
                <a:cubicBezTo>
                  <a:pt x="8083" y="0"/>
                  <a:pt x="9583" y="636"/>
                  <a:pt x="10750" y="1909"/>
                </a:cubicBezTo>
                <a:lnTo>
                  <a:pt x="10750" y="1909"/>
                </a:lnTo>
                <a:lnTo>
                  <a:pt x="10750" y="1909"/>
                </a:lnTo>
                <a:cubicBezTo>
                  <a:pt x="11917" y="3182"/>
                  <a:pt x="12500" y="4818"/>
                  <a:pt x="12500" y="6818"/>
                </a:cubicBezTo>
                <a:lnTo>
                  <a:pt x="12500" y="6818"/>
                </a:lnTo>
                <a:lnTo>
                  <a:pt x="12500" y="78455"/>
                </a:lnTo>
                <a:cubicBezTo>
                  <a:pt x="12611" y="80576"/>
                  <a:pt x="13667" y="81697"/>
                  <a:pt x="15667" y="81818"/>
                </a:cubicBezTo>
                <a:lnTo>
                  <a:pt x="15667" y="81818"/>
                </a:lnTo>
                <a:lnTo>
                  <a:pt x="93750" y="81818"/>
                </a:lnTo>
                <a:cubicBezTo>
                  <a:pt x="95583" y="81818"/>
                  <a:pt x="97083" y="82455"/>
                  <a:pt x="98250" y="83727"/>
                </a:cubicBezTo>
                <a:lnTo>
                  <a:pt x="98250" y="83727"/>
                </a:lnTo>
                <a:cubicBezTo>
                  <a:pt x="99417" y="85000"/>
                  <a:pt x="100000" y="86636"/>
                  <a:pt x="100000" y="88636"/>
                </a:cubicBezTo>
                <a:lnTo>
                  <a:pt x="100000" y="88636"/>
                </a:lnTo>
                <a:cubicBezTo>
                  <a:pt x="100000" y="90636"/>
                  <a:pt x="99417" y="92273"/>
                  <a:pt x="98250" y="93545"/>
                </a:cubicBezTo>
                <a:lnTo>
                  <a:pt x="98250" y="93545"/>
                </a:lnTo>
                <a:cubicBezTo>
                  <a:pt x="97083" y="94818"/>
                  <a:pt x="95583" y="95455"/>
                  <a:pt x="93750" y="95455"/>
                </a:cubicBezTo>
                <a:lnTo>
                  <a:pt x="93750" y="95455"/>
                </a:lnTo>
                <a:lnTo>
                  <a:pt x="15667" y="95455"/>
                </a:lnTo>
                <a:cubicBezTo>
                  <a:pt x="11222" y="95333"/>
                  <a:pt x="7500" y="93697"/>
                  <a:pt x="4500" y="90545"/>
                </a:cubicBezTo>
                <a:lnTo>
                  <a:pt x="4500" y="90545"/>
                </a:lnTo>
                <a:cubicBezTo>
                  <a:pt x="1611" y="87273"/>
                  <a:pt x="111" y="83242"/>
                  <a:pt x="0" y="78455"/>
                </a:cubicBezTo>
                <a:lnTo>
                  <a:pt x="0" y="78455"/>
                </a:lnTo>
                <a:lnTo>
                  <a:pt x="0" y="6818"/>
                </a:lnTo>
                <a:cubicBezTo>
                  <a:pt x="0" y="4818"/>
                  <a:pt x="583" y="3182"/>
                  <a:pt x="1750" y="1909"/>
                </a:cubicBezTo>
                <a:lnTo>
                  <a:pt x="1750" y="1909"/>
                </a:lnTo>
                <a:cubicBezTo>
                  <a:pt x="2917" y="636"/>
                  <a:pt x="4417" y="0"/>
                  <a:pt x="6250" y="0"/>
                </a:cubicBezTo>
                <a:lnTo>
                  <a:pt x="6250" y="0"/>
                </a:lnTo>
                <a:moveTo>
                  <a:pt x="31250" y="40909"/>
                </a:moveTo>
                <a:lnTo>
                  <a:pt x="31250" y="40909"/>
                </a:lnTo>
                <a:cubicBezTo>
                  <a:pt x="33083" y="40909"/>
                  <a:pt x="34583" y="41545"/>
                  <a:pt x="35750" y="42818"/>
                </a:cubicBezTo>
                <a:lnTo>
                  <a:pt x="35750" y="42818"/>
                </a:lnTo>
                <a:lnTo>
                  <a:pt x="35750" y="42818"/>
                </a:lnTo>
                <a:cubicBezTo>
                  <a:pt x="36917" y="44091"/>
                  <a:pt x="37500" y="45727"/>
                  <a:pt x="37500" y="47727"/>
                </a:cubicBezTo>
                <a:lnTo>
                  <a:pt x="37500" y="47727"/>
                </a:lnTo>
                <a:lnTo>
                  <a:pt x="37500" y="61364"/>
                </a:lnTo>
                <a:cubicBezTo>
                  <a:pt x="37500" y="63364"/>
                  <a:pt x="36917" y="65000"/>
                  <a:pt x="35750" y="66273"/>
                </a:cubicBezTo>
                <a:lnTo>
                  <a:pt x="35750" y="66273"/>
                </a:lnTo>
                <a:cubicBezTo>
                  <a:pt x="34583" y="67545"/>
                  <a:pt x="33083" y="68182"/>
                  <a:pt x="31250" y="68182"/>
                </a:cubicBezTo>
                <a:lnTo>
                  <a:pt x="31250" y="68182"/>
                </a:lnTo>
                <a:cubicBezTo>
                  <a:pt x="29417" y="68182"/>
                  <a:pt x="27917" y="67545"/>
                  <a:pt x="26750" y="66273"/>
                </a:cubicBezTo>
                <a:lnTo>
                  <a:pt x="26750" y="66273"/>
                </a:lnTo>
                <a:cubicBezTo>
                  <a:pt x="25583" y="65000"/>
                  <a:pt x="25000" y="63364"/>
                  <a:pt x="25000" y="61364"/>
                </a:cubicBezTo>
                <a:lnTo>
                  <a:pt x="25000" y="61364"/>
                </a:lnTo>
                <a:lnTo>
                  <a:pt x="25000" y="47727"/>
                </a:lnTo>
                <a:cubicBezTo>
                  <a:pt x="25000" y="45727"/>
                  <a:pt x="25583" y="44091"/>
                  <a:pt x="26750" y="42818"/>
                </a:cubicBezTo>
                <a:lnTo>
                  <a:pt x="26750" y="42818"/>
                </a:lnTo>
                <a:cubicBezTo>
                  <a:pt x="27917" y="41545"/>
                  <a:pt x="29417" y="40909"/>
                  <a:pt x="31250" y="40909"/>
                </a:cubicBezTo>
                <a:lnTo>
                  <a:pt x="31250" y="40909"/>
                </a:lnTo>
                <a:moveTo>
                  <a:pt x="56250" y="27273"/>
                </a:moveTo>
                <a:lnTo>
                  <a:pt x="56250" y="27273"/>
                </a:lnTo>
                <a:lnTo>
                  <a:pt x="56250" y="61364"/>
                </a:lnTo>
                <a:cubicBezTo>
                  <a:pt x="56250" y="63364"/>
                  <a:pt x="55667" y="65000"/>
                  <a:pt x="54500" y="66273"/>
                </a:cubicBezTo>
                <a:lnTo>
                  <a:pt x="54500" y="66273"/>
                </a:lnTo>
                <a:cubicBezTo>
                  <a:pt x="53333" y="67545"/>
                  <a:pt x="51833" y="68182"/>
                  <a:pt x="50000" y="68182"/>
                </a:cubicBezTo>
                <a:lnTo>
                  <a:pt x="50000" y="68182"/>
                </a:lnTo>
                <a:cubicBezTo>
                  <a:pt x="48167" y="68182"/>
                  <a:pt x="46667" y="67545"/>
                  <a:pt x="45500" y="66273"/>
                </a:cubicBezTo>
                <a:lnTo>
                  <a:pt x="45500" y="66273"/>
                </a:lnTo>
                <a:cubicBezTo>
                  <a:pt x="44333" y="65000"/>
                  <a:pt x="43750" y="63364"/>
                  <a:pt x="43750" y="61364"/>
                </a:cubicBezTo>
                <a:lnTo>
                  <a:pt x="43750" y="61364"/>
                </a:lnTo>
                <a:lnTo>
                  <a:pt x="43750" y="27273"/>
                </a:lnTo>
                <a:cubicBezTo>
                  <a:pt x="43750" y="25273"/>
                  <a:pt x="44333" y="23636"/>
                  <a:pt x="45500" y="22364"/>
                </a:cubicBezTo>
                <a:lnTo>
                  <a:pt x="45500" y="22364"/>
                </a:lnTo>
                <a:cubicBezTo>
                  <a:pt x="46667" y="21091"/>
                  <a:pt x="48167" y="20455"/>
                  <a:pt x="50000" y="20455"/>
                </a:cubicBezTo>
                <a:lnTo>
                  <a:pt x="50000" y="20455"/>
                </a:lnTo>
                <a:cubicBezTo>
                  <a:pt x="51833" y="20455"/>
                  <a:pt x="53333" y="21091"/>
                  <a:pt x="54500" y="22364"/>
                </a:cubicBezTo>
                <a:lnTo>
                  <a:pt x="54500" y="22364"/>
                </a:lnTo>
                <a:cubicBezTo>
                  <a:pt x="55667" y="23636"/>
                  <a:pt x="56250" y="25273"/>
                  <a:pt x="56250" y="27273"/>
                </a:cubicBezTo>
                <a:lnTo>
                  <a:pt x="56250" y="27273"/>
                </a:lnTo>
                <a:moveTo>
                  <a:pt x="68750" y="34091"/>
                </a:moveTo>
                <a:lnTo>
                  <a:pt x="68750" y="34091"/>
                </a:lnTo>
                <a:cubicBezTo>
                  <a:pt x="70583" y="34091"/>
                  <a:pt x="72083" y="34727"/>
                  <a:pt x="73250" y="36000"/>
                </a:cubicBezTo>
                <a:lnTo>
                  <a:pt x="73250" y="36000"/>
                </a:lnTo>
                <a:lnTo>
                  <a:pt x="73250" y="36000"/>
                </a:lnTo>
                <a:cubicBezTo>
                  <a:pt x="74417" y="37273"/>
                  <a:pt x="75000" y="38909"/>
                  <a:pt x="75000" y="40909"/>
                </a:cubicBezTo>
                <a:lnTo>
                  <a:pt x="75000" y="40909"/>
                </a:lnTo>
                <a:lnTo>
                  <a:pt x="75000" y="61364"/>
                </a:lnTo>
                <a:cubicBezTo>
                  <a:pt x="75000" y="63364"/>
                  <a:pt x="74417" y="65000"/>
                  <a:pt x="73250" y="66273"/>
                </a:cubicBezTo>
                <a:lnTo>
                  <a:pt x="73250" y="66273"/>
                </a:lnTo>
                <a:cubicBezTo>
                  <a:pt x="72083" y="67545"/>
                  <a:pt x="70583" y="68182"/>
                  <a:pt x="68750" y="68182"/>
                </a:cubicBezTo>
                <a:lnTo>
                  <a:pt x="68750" y="68182"/>
                </a:lnTo>
                <a:cubicBezTo>
                  <a:pt x="66917" y="68182"/>
                  <a:pt x="65417" y="67545"/>
                  <a:pt x="64250" y="66273"/>
                </a:cubicBezTo>
                <a:lnTo>
                  <a:pt x="64250" y="66273"/>
                </a:lnTo>
                <a:cubicBezTo>
                  <a:pt x="63083" y="65000"/>
                  <a:pt x="62500" y="63364"/>
                  <a:pt x="62500" y="61364"/>
                </a:cubicBezTo>
                <a:lnTo>
                  <a:pt x="62500" y="61364"/>
                </a:lnTo>
                <a:lnTo>
                  <a:pt x="62500" y="40909"/>
                </a:lnTo>
                <a:cubicBezTo>
                  <a:pt x="62500" y="38909"/>
                  <a:pt x="63083" y="37273"/>
                  <a:pt x="64250" y="36000"/>
                </a:cubicBezTo>
                <a:lnTo>
                  <a:pt x="64250" y="36000"/>
                </a:lnTo>
                <a:cubicBezTo>
                  <a:pt x="65417" y="34727"/>
                  <a:pt x="66917" y="34091"/>
                  <a:pt x="68750" y="34091"/>
                </a:cubicBezTo>
                <a:lnTo>
                  <a:pt x="68750" y="34091"/>
                </a:lnTo>
                <a:moveTo>
                  <a:pt x="93750" y="13636"/>
                </a:moveTo>
                <a:lnTo>
                  <a:pt x="93750" y="13636"/>
                </a:lnTo>
                <a:lnTo>
                  <a:pt x="93750" y="61364"/>
                </a:lnTo>
                <a:cubicBezTo>
                  <a:pt x="93750" y="63364"/>
                  <a:pt x="93167" y="65000"/>
                  <a:pt x="92000" y="66273"/>
                </a:cubicBezTo>
                <a:lnTo>
                  <a:pt x="92000" y="66273"/>
                </a:lnTo>
                <a:cubicBezTo>
                  <a:pt x="90833" y="67545"/>
                  <a:pt x="89333" y="68182"/>
                  <a:pt x="87500" y="68182"/>
                </a:cubicBezTo>
                <a:lnTo>
                  <a:pt x="87500" y="68182"/>
                </a:lnTo>
                <a:cubicBezTo>
                  <a:pt x="85667" y="68182"/>
                  <a:pt x="84167" y="67545"/>
                  <a:pt x="83000" y="66273"/>
                </a:cubicBezTo>
                <a:lnTo>
                  <a:pt x="83000" y="66273"/>
                </a:lnTo>
                <a:cubicBezTo>
                  <a:pt x="81833" y="65000"/>
                  <a:pt x="81250" y="63364"/>
                  <a:pt x="81250" y="61364"/>
                </a:cubicBezTo>
                <a:lnTo>
                  <a:pt x="81250" y="61364"/>
                </a:lnTo>
                <a:lnTo>
                  <a:pt x="81250" y="13636"/>
                </a:lnTo>
                <a:cubicBezTo>
                  <a:pt x="81250" y="11636"/>
                  <a:pt x="81833" y="10000"/>
                  <a:pt x="83000" y="8727"/>
                </a:cubicBezTo>
                <a:lnTo>
                  <a:pt x="83000" y="8727"/>
                </a:lnTo>
                <a:cubicBezTo>
                  <a:pt x="84167" y="7455"/>
                  <a:pt x="85667" y="6818"/>
                  <a:pt x="87500" y="6818"/>
                </a:cubicBezTo>
                <a:lnTo>
                  <a:pt x="87500" y="6818"/>
                </a:lnTo>
                <a:cubicBezTo>
                  <a:pt x="89333" y="6818"/>
                  <a:pt x="90833" y="7455"/>
                  <a:pt x="92000" y="8727"/>
                </a:cubicBezTo>
                <a:lnTo>
                  <a:pt x="92000" y="8727"/>
                </a:lnTo>
                <a:cubicBezTo>
                  <a:pt x="93167" y="10000"/>
                  <a:pt x="93750" y="11636"/>
                  <a:pt x="93750" y="13636"/>
                </a:cubicBezTo>
                <a:lnTo>
                  <a:pt x="93750" y="13636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87861598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9" name="el-1791878615986-9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878616370-70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78615996-15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6324-49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78616009-23"/>
          <p:cNvSpPr txBox="1"/>
          <p:nvPr/>
        </p:nvSpPr>
        <p:spPr>
          <a:xfrm>
            <a:off x="878681" y="3400425"/>
            <a:ext cx="767350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文种辨析</a:t>
            </a:r>
            <a:endParaRPr sz="123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878616019-26"/>
          <p:cNvSpPr txBox="1"/>
          <p:nvPr/>
        </p:nvSpPr>
        <p:spPr>
          <a:xfrm>
            <a:off x="828675" y="3736181"/>
            <a:ext cx="19859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请示</a:t>
            </a:r>
            <a:r>
              <a:rPr sz="6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：请求指示批准，需批复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el-1791878616020-27"/>
          <p:cNvSpPr txBox="1"/>
          <p:nvPr/>
        </p:nvSpPr>
        <p:spPr>
          <a:xfrm>
            <a:off x="3498093" y="3736181"/>
            <a:ext cx="19859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报告</a:t>
            </a:r>
            <a:r>
              <a:rPr sz="6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：汇报情况，不要求批复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878616021-28"/>
          <p:cNvSpPr txBox="1"/>
          <p:nvPr/>
        </p:nvSpPr>
        <p:spPr>
          <a:xfrm>
            <a:off x="6224662" y="3736181"/>
            <a:ext cx="244262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决议/决定</a:t>
            </a:r>
            <a:r>
              <a:rPr sz="60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：经会议表决/可直接决策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878615991-12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878616001-18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10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el-1791878615983-3"/>
          <p:cNvSpPr/>
          <p:nvPr/>
        </p:nvSpPr>
        <p:spPr>
          <a:xfrm>
            <a:off x="8143875" y="571500"/>
            <a:ext cx="8572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5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8615983-4"/>
          <p:cNvSpPr/>
          <p:nvPr/>
        </p:nvSpPr>
        <p:spPr>
          <a:xfrm>
            <a:off x="8979694" y="571500"/>
            <a:ext cx="21431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50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5984-5"/>
          <p:cNvSpPr/>
          <p:nvPr/>
        </p:nvSpPr>
        <p:spPr>
          <a:xfrm>
            <a:off x="142875" y="4836319"/>
            <a:ext cx="11430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8615984-6"/>
          <p:cNvSpPr/>
          <p:nvPr/>
        </p:nvSpPr>
        <p:spPr>
          <a:xfrm>
            <a:off x="142875" y="3714750"/>
            <a:ext cx="21431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8125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598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4" name="el-1791878615985-7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878615985-8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878616372-71"/>
          <p:cNvSpPr/>
          <p:nvPr/>
        </p:nvSpPr>
        <p:spPr>
          <a:xfrm>
            <a:off x="400050" y="185738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071"/>
                </a:moveTo>
                <a:lnTo>
                  <a:pt x="0" y="12071"/>
                </a:lnTo>
                <a:cubicBezTo>
                  <a:pt x="133" y="8690"/>
                  <a:pt x="1244" y="5857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5467" y="1333"/>
                  <a:pt x="8111" y="143"/>
                  <a:pt x="11267" y="0"/>
                </a:cubicBezTo>
                <a:lnTo>
                  <a:pt x="11267" y="0"/>
                </a:lnTo>
                <a:lnTo>
                  <a:pt x="39400" y="0"/>
                </a:lnTo>
                <a:lnTo>
                  <a:pt x="39400" y="24143"/>
                </a:lnTo>
                <a:cubicBezTo>
                  <a:pt x="39400" y="25857"/>
                  <a:pt x="39911" y="27286"/>
                  <a:pt x="40933" y="28429"/>
                </a:cubicBezTo>
                <a:lnTo>
                  <a:pt x="40933" y="28429"/>
                </a:lnTo>
                <a:cubicBezTo>
                  <a:pt x="42000" y="29571"/>
                  <a:pt x="43356" y="30143"/>
                  <a:pt x="45000" y="30143"/>
                </a:cubicBezTo>
                <a:lnTo>
                  <a:pt x="45000" y="30143"/>
                </a:lnTo>
                <a:lnTo>
                  <a:pt x="67533" y="30143"/>
                </a:lnTo>
                <a:lnTo>
                  <a:pt x="67533" y="53857"/>
                </a:lnTo>
                <a:lnTo>
                  <a:pt x="52200" y="70214"/>
                </a:lnTo>
                <a:cubicBezTo>
                  <a:pt x="50467" y="72119"/>
                  <a:pt x="49244" y="74452"/>
                  <a:pt x="48533" y="77214"/>
                </a:cubicBezTo>
                <a:lnTo>
                  <a:pt x="48533" y="77214"/>
                </a:lnTo>
                <a:lnTo>
                  <a:pt x="45333" y="91357"/>
                </a:lnTo>
                <a:cubicBezTo>
                  <a:pt x="44889" y="93119"/>
                  <a:pt x="44956" y="94810"/>
                  <a:pt x="45533" y="96429"/>
                </a:cubicBezTo>
                <a:lnTo>
                  <a:pt x="45533" y="96429"/>
                </a:lnTo>
                <a:lnTo>
                  <a:pt x="11267" y="96429"/>
                </a:lnTo>
                <a:cubicBezTo>
                  <a:pt x="8111" y="96286"/>
                  <a:pt x="5467" y="95095"/>
                  <a:pt x="3333" y="92857"/>
                </a:cubicBezTo>
                <a:lnTo>
                  <a:pt x="3333" y="92857"/>
                </a:lnTo>
                <a:cubicBezTo>
                  <a:pt x="1244" y="90571"/>
                  <a:pt x="133" y="87738"/>
                  <a:pt x="0" y="84357"/>
                </a:cubicBezTo>
                <a:lnTo>
                  <a:pt x="0" y="84357"/>
                </a:lnTo>
                <a:lnTo>
                  <a:pt x="0" y="12071"/>
                </a:lnTo>
                <a:moveTo>
                  <a:pt x="67533" y="24143"/>
                </a:moveTo>
                <a:lnTo>
                  <a:pt x="67533" y="24143"/>
                </a:lnTo>
                <a:lnTo>
                  <a:pt x="45000" y="24143"/>
                </a:lnTo>
                <a:lnTo>
                  <a:pt x="45000" y="0"/>
                </a:lnTo>
                <a:lnTo>
                  <a:pt x="67533" y="24143"/>
                </a:lnTo>
                <a:moveTo>
                  <a:pt x="96667" y="44429"/>
                </a:moveTo>
                <a:lnTo>
                  <a:pt x="96667" y="44429"/>
                </a:lnTo>
                <a:lnTo>
                  <a:pt x="99133" y="47071"/>
                </a:lnTo>
                <a:cubicBezTo>
                  <a:pt x="100556" y="48595"/>
                  <a:pt x="101267" y="50357"/>
                  <a:pt x="101267" y="52357"/>
                </a:cubicBezTo>
                <a:lnTo>
                  <a:pt x="101267" y="52357"/>
                </a:lnTo>
                <a:cubicBezTo>
                  <a:pt x="101267" y="54357"/>
                  <a:pt x="100556" y="56167"/>
                  <a:pt x="99133" y="57786"/>
                </a:cubicBezTo>
                <a:lnTo>
                  <a:pt x="99133" y="57786"/>
                </a:lnTo>
                <a:lnTo>
                  <a:pt x="94067" y="63286"/>
                </a:lnTo>
                <a:lnTo>
                  <a:pt x="81533" y="49929"/>
                </a:lnTo>
                <a:lnTo>
                  <a:pt x="86667" y="44429"/>
                </a:lnTo>
                <a:cubicBezTo>
                  <a:pt x="88178" y="42952"/>
                  <a:pt x="89822" y="42214"/>
                  <a:pt x="91600" y="42214"/>
                </a:cubicBezTo>
                <a:lnTo>
                  <a:pt x="91600" y="42214"/>
                </a:lnTo>
                <a:cubicBezTo>
                  <a:pt x="93467" y="42214"/>
                  <a:pt x="95156" y="42952"/>
                  <a:pt x="96667" y="44429"/>
                </a:cubicBezTo>
                <a:lnTo>
                  <a:pt x="96667" y="44429"/>
                </a:lnTo>
                <a:moveTo>
                  <a:pt x="54867" y="78571"/>
                </a:moveTo>
                <a:lnTo>
                  <a:pt x="54867" y="78571"/>
                </a:lnTo>
                <a:lnTo>
                  <a:pt x="77533" y="54214"/>
                </a:lnTo>
                <a:lnTo>
                  <a:pt x="90000" y="67643"/>
                </a:lnTo>
                <a:lnTo>
                  <a:pt x="67333" y="91929"/>
                </a:lnTo>
                <a:cubicBezTo>
                  <a:pt x="66622" y="92690"/>
                  <a:pt x="65733" y="93190"/>
                  <a:pt x="64667" y="93429"/>
                </a:cubicBezTo>
                <a:lnTo>
                  <a:pt x="64667" y="93429"/>
                </a:lnTo>
                <a:lnTo>
                  <a:pt x="54133" y="96214"/>
                </a:lnTo>
                <a:cubicBezTo>
                  <a:pt x="53067" y="96500"/>
                  <a:pt x="52200" y="96262"/>
                  <a:pt x="51533" y="95500"/>
                </a:cubicBezTo>
                <a:lnTo>
                  <a:pt x="51533" y="95500"/>
                </a:lnTo>
                <a:cubicBezTo>
                  <a:pt x="50822" y="94738"/>
                  <a:pt x="50511" y="93786"/>
                  <a:pt x="50600" y="92643"/>
                </a:cubicBezTo>
                <a:lnTo>
                  <a:pt x="50600" y="92643"/>
                </a:lnTo>
                <a:lnTo>
                  <a:pt x="53267" y="81357"/>
                </a:lnTo>
                <a:cubicBezTo>
                  <a:pt x="53622" y="80214"/>
                  <a:pt x="54156" y="79286"/>
                  <a:pt x="54867" y="78571"/>
                </a:cubicBezTo>
                <a:lnTo>
                  <a:pt x="54867" y="78571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878615990-11"/>
          <p:cNvSpPr/>
          <p:nvPr/>
        </p:nvSpPr>
        <p:spPr>
          <a:xfrm>
            <a:off x="7123770" y="135731"/>
            <a:ext cx="162018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" y="0"/>
                </a:moveTo>
                <a:lnTo>
                  <a:pt x="99118" y="0"/>
                </a:lnTo>
                <a:lnTo>
                  <a:pt x="99206" y="42"/>
                </a:lnTo>
                <a:lnTo>
                  <a:pt x="99288" y="125"/>
                </a:lnTo>
                <a:lnTo>
                  <a:pt x="99376" y="250"/>
                </a:lnTo>
                <a:lnTo>
                  <a:pt x="99453" y="458"/>
                </a:lnTo>
                <a:lnTo>
                  <a:pt x="99535" y="750"/>
                </a:lnTo>
                <a:lnTo>
                  <a:pt x="99606" y="1042"/>
                </a:lnTo>
                <a:lnTo>
                  <a:pt x="99676" y="1417"/>
                </a:lnTo>
                <a:lnTo>
                  <a:pt x="99741" y="1833"/>
                </a:lnTo>
                <a:lnTo>
                  <a:pt x="99800" y="2292"/>
                </a:lnTo>
                <a:lnTo>
                  <a:pt x="99853" y="2792"/>
                </a:lnTo>
                <a:lnTo>
                  <a:pt x="99894" y="3292"/>
                </a:lnTo>
                <a:lnTo>
                  <a:pt x="99935" y="3875"/>
                </a:lnTo>
                <a:lnTo>
                  <a:pt x="99965" y="4417"/>
                </a:lnTo>
                <a:lnTo>
                  <a:pt x="99982" y="5042"/>
                </a:lnTo>
                <a:lnTo>
                  <a:pt x="99994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4" y="94375"/>
                </a:lnTo>
                <a:lnTo>
                  <a:pt x="99982" y="94958"/>
                </a:lnTo>
                <a:lnTo>
                  <a:pt x="99965" y="95583"/>
                </a:lnTo>
                <a:lnTo>
                  <a:pt x="99935" y="96125"/>
                </a:lnTo>
                <a:lnTo>
                  <a:pt x="99894" y="96708"/>
                </a:lnTo>
                <a:lnTo>
                  <a:pt x="99853" y="97208"/>
                </a:lnTo>
                <a:lnTo>
                  <a:pt x="99800" y="97708"/>
                </a:lnTo>
                <a:lnTo>
                  <a:pt x="99741" y="98167"/>
                </a:lnTo>
                <a:lnTo>
                  <a:pt x="99676" y="98583"/>
                </a:lnTo>
                <a:lnTo>
                  <a:pt x="99606" y="98958"/>
                </a:lnTo>
                <a:lnTo>
                  <a:pt x="99535" y="99250"/>
                </a:lnTo>
                <a:lnTo>
                  <a:pt x="99453" y="99542"/>
                </a:lnTo>
                <a:lnTo>
                  <a:pt x="99376" y="99750"/>
                </a:lnTo>
                <a:lnTo>
                  <a:pt x="99288" y="99875"/>
                </a:lnTo>
                <a:lnTo>
                  <a:pt x="99206" y="99958"/>
                </a:lnTo>
                <a:lnTo>
                  <a:pt x="99118" y="100000"/>
                </a:lnTo>
                <a:lnTo>
                  <a:pt x="882" y="100000"/>
                </a:lnTo>
                <a:lnTo>
                  <a:pt x="794" y="99958"/>
                </a:lnTo>
                <a:lnTo>
                  <a:pt x="712" y="99875"/>
                </a:lnTo>
                <a:lnTo>
                  <a:pt x="624" y="99750"/>
                </a:lnTo>
                <a:lnTo>
                  <a:pt x="547" y="99542"/>
                </a:lnTo>
                <a:lnTo>
                  <a:pt x="465" y="99250"/>
                </a:lnTo>
                <a:lnTo>
                  <a:pt x="394" y="98958"/>
                </a:lnTo>
                <a:lnTo>
                  <a:pt x="324" y="98583"/>
                </a:lnTo>
                <a:lnTo>
                  <a:pt x="259" y="98167"/>
                </a:lnTo>
                <a:lnTo>
                  <a:pt x="200" y="97708"/>
                </a:lnTo>
                <a:lnTo>
                  <a:pt x="147" y="97208"/>
                </a:lnTo>
                <a:lnTo>
                  <a:pt x="106" y="96708"/>
                </a:lnTo>
                <a:lnTo>
                  <a:pt x="65" y="96125"/>
                </a:lnTo>
                <a:lnTo>
                  <a:pt x="35" y="95583"/>
                </a:lnTo>
                <a:lnTo>
                  <a:pt x="18" y="94958"/>
                </a:lnTo>
                <a:lnTo>
                  <a:pt x="6" y="94375"/>
                </a:lnTo>
                <a:lnTo>
                  <a:pt x="0" y="93750"/>
                </a:lnTo>
                <a:lnTo>
                  <a:pt x="0" y="6250"/>
                </a:lnTo>
                <a:lnTo>
                  <a:pt x="6" y="5625"/>
                </a:lnTo>
                <a:lnTo>
                  <a:pt x="18" y="5042"/>
                </a:lnTo>
                <a:lnTo>
                  <a:pt x="35" y="4417"/>
                </a:lnTo>
                <a:lnTo>
                  <a:pt x="65" y="3875"/>
                </a:lnTo>
                <a:lnTo>
                  <a:pt x="106" y="3292"/>
                </a:lnTo>
                <a:lnTo>
                  <a:pt x="147" y="2792"/>
                </a:lnTo>
                <a:lnTo>
                  <a:pt x="200" y="2292"/>
                </a:lnTo>
                <a:lnTo>
                  <a:pt x="259" y="1833"/>
                </a:lnTo>
                <a:lnTo>
                  <a:pt x="324" y="1417"/>
                </a:lnTo>
                <a:lnTo>
                  <a:pt x="394" y="1042"/>
                </a:lnTo>
                <a:lnTo>
                  <a:pt x="465" y="750"/>
                </a:lnTo>
                <a:lnTo>
                  <a:pt x="547" y="458"/>
                </a:lnTo>
                <a:lnTo>
                  <a:pt x="624" y="250"/>
                </a:lnTo>
                <a:lnTo>
                  <a:pt x="712" y="125"/>
                </a:lnTo>
                <a:lnTo>
                  <a:pt x="794" y="42"/>
                </a:lnTo>
                <a:lnTo>
                  <a:pt x="882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878615991-13"/>
          <p:cNvSpPr/>
          <p:nvPr/>
        </p:nvSpPr>
        <p:spPr>
          <a:xfrm>
            <a:off x="7123770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878616321-48"/>
          <p:cNvSpPr/>
          <p:nvPr/>
        </p:nvSpPr>
        <p:spPr>
          <a:xfrm>
            <a:off x="7260059" y="192881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878616003-19"/>
          <p:cNvSpPr/>
          <p:nvPr/>
        </p:nvSpPr>
        <p:spPr>
          <a:xfrm>
            <a:off x="400050" y="1228725"/>
            <a:ext cx="3891558" cy="18645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3F0"/>
          </a:solidFill>
          <a:ln w="7144" algn="in">
            <a:solidFill>
              <a:srgbClr val="D8CBB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1" name="el-1791878616004-21"/>
          <p:cNvCxnSpPr/>
          <p:nvPr/>
        </p:nvCxnSpPr>
        <p:spPr>
          <a:xfrm>
            <a:off x="421481" y="1228725"/>
            <a:ext cx="914" cy="1864519"/>
          </a:xfrm>
          <a:prstGeom prst="line">
            <a:avLst/>
          </a:prstGeom>
          <a:ln w="42863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el-1791878616011-24"/>
          <p:cNvCxnSpPr/>
          <p:nvPr/>
        </p:nvCxnSpPr>
        <p:spPr>
          <a:xfrm>
            <a:off x="614363" y="1753791"/>
            <a:ext cx="3498652" cy="914"/>
          </a:xfrm>
          <a:prstGeom prst="line">
            <a:avLst/>
          </a:prstGeom>
          <a:ln w="7144" cap="flat">
            <a:solidFill>
              <a:srgbClr val="E8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91878616025-31"/>
          <p:cNvSpPr/>
          <p:nvPr/>
        </p:nvSpPr>
        <p:spPr>
          <a:xfrm>
            <a:off x="614363" y="1407319"/>
            <a:ext cx="257175" cy="257175"/>
          </a:xfrm>
          <a:prstGeom prst="roundRect">
            <a:avLst>
              <a:gd name="adj" fmla="val 7407"/>
            </a:avLst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el-1791878616340-62"/>
          <p:cNvSpPr/>
          <p:nvPr/>
        </p:nvSpPr>
        <p:spPr>
          <a:xfrm>
            <a:off x="678656" y="1471613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32929" y="32929"/>
                </a:moveTo>
                <a:lnTo>
                  <a:pt x="32929" y="32929"/>
                </a:lnTo>
                <a:cubicBezTo>
                  <a:pt x="35071" y="31214"/>
                  <a:pt x="37214" y="31214"/>
                  <a:pt x="39357" y="32929"/>
                </a:cubicBezTo>
                <a:lnTo>
                  <a:pt x="39357" y="32929"/>
                </a:lnTo>
                <a:lnTo>
                  <a:pt x="48214" y="41786"/>
                </a:lnTo>
                <a:lnTo>
                  <a:pt x="57071" y="32929"/>
                </a:lnTo>
                <a:cubicBezTo>
                  <a:pt x="59214" y="31214"/>
                  <a:pt x="61357" y="31214"/>
                  <a:pt x="63500" y="32929"/>
                </a:cubicBezTo>
                <a:lnTo>
                  <a:pt x="63500" y="32929"/>
                </a:lnTo>
                <a:cubicBezTo>
                  <a:pt x="65214" y="35071"/>
                  <a:pt x="65214" y="37214"/>
                  <a:pt x="63500" y="39357"/>
                </a:cubicBezTo>
                <a:lnTo>
                  <a:pt x="63500" y="39357"/>
                </a:lnTo>
                <a:lnTo>
                  <a:pt x="54643" y="48214"/>
                </a:lnTo>
                <a:lnTo>
                  <a:pt x="63500" y="57071"/>
                </a:lnTo>
                <a:cubicBezTo>
                  <a:pt x="65214" y="59214"/>
                  <a:pt x="65214" y="61357"/>
                  <a:pt x="63500" y="63500"/>
                </a:cubicBezTo>
                <a:lnTo>
                  <a:pt x="63500" y="63500"/>
                </a:lnTo>
                <a:cubicBezTo>
                  <a:pt x="61357" y="65214"/>
                  <a:pt x="59214" y="65214"/>
                  <a:pt x="57071" y="63500"/>
                </a:cubicBezTo>
                <a:lnTo>
                  <a:pt x="57071" y="63500"/>
                </a:lnTo>
                <a:lnTo>
                  <a:pt x="48214" y="54643"/>
                </a:lnTo>
                <a:lnTo>
                  <a:pt x="39357" y="63500"/>
                </a:lnTo>
                <a:cubicBezTo>
                  <a:pt x="37214" y="65214"/>
                  <a:pt x="35071" y="65214"/>
                  <a:pt x="32929" y="63500"/>
                </a:cubicBezTo>
                <a:lnTo>
                  <a:pt x="32929" y="63500"/>
                </a:lnTo>
                <a:cubicBezTo>
                  <a:pt x="31214" y="61357"/>
                  <a:pt x="31214" y="59214"/>
                  <a:pt x="32929" y="57071"/>
                </a:cubicBezTo>
                <a:lnTo>
                  <a:pt x="32929" y="57071"/>
                </a:lnTo>
                <a:lnTo>
                  <a:pt x="41786" y="48214"/>
                </a:lnTo>
                <a:lnTo>
                  <a:pt x="32929" y="39357"/>
                </a:lnTo>
                <a:cubicBezTo>
                  <a:pt x="31214" y="37214"/>
                  <a:pt x="31214" y="35071"/>
                  <a:pt x="32929" y="32929"/>
                </a:cubicBezTo>
                <a:lnTo>
                  <a:pt x="32929" y="32929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878616331-54"/>
          <p:cNvSpPr/>
          <p:nvPr/>
        </p:nvSpPr>
        <p:spPr>
          <a:xfrm>
            <a:off x="625078" y="1921669"/>
            <a:ext cx="92869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00" y="56000"/>
                </a:moveTo>
                <a:lnTo>
                  <a:pt x="95400" y="56000"/>
                </a:lnTo>
                <a:cubicBezTo>
                  <a:pt x="96800" y="54222"/>
                  <a:pt x="97500" y="52222"/>
                  <a:pt x="97500" y="50000"/>
                </a:cubicBezTo>
                <a:lnTo>
                  <a:pt x="97500" y="50000"/>
                </a:lnTo>
                <a:lnTo>
                  <a:pt x="97500" y="50000"/>
                </a:lnTo>
                <a:cubicBezTo>
                  <a:pt x="97500" y="47778"/>
                  <a:pt x="96800" y="45778"/>
                  <a:pt x="95400" y="44000"/>
                </a:cubicBezTo>
                <a:lnTo>
                  <a:pt x="95400" y="44000"/>
                </a:lnTo>
                <a:lnTo>
                  <a:pt x="57900" y="2333"/>
                </a:lnTo>
                <a:cubicBezTo>
                  <a:pt x="56300" y="778"/>
                  <a:pt x="54500" y="0"/>
                  <a:pt x="52500" y="0"/>
                </a:cubicBezTo>
                <a:lnTo>
                  <a:pt x="52500" y="0"/>
                </a:lnTo>
                <a:cubicBezTo>
                  <a:pt x="50500" y="0"/>
                  <a:pt x="48700" y="778"/>
                  <a:pt x="47100" y="2333"/>
                </a:cubicBezTo>
                <a:lnTo>
                  <a:pt x="47100" y="2333"/>
                </a:lnTo>
                <a:cubicBezTo>
                  <a:pt x="45700" y="4111"/>
                  <a:pt x="45000" y="6111"/>
                  <a:pt x="45000" y="8333"/>
                </a:cubicBezTo>
                <a:lnTo>
                  <a:pt x="45000" y="8333"/>
                </a:lnTo>
                <a:cubicBezTo>
                  <a:pt x="45000" y="10556"/>
                  <a:pt x="45700" y="12556"/>
                  <a:pt x="47100" y="14333"/>
                </a:cubicBezTo>
                <a:lnTo>
                  <a:pt x="47100" y="14333"/>
                </a:lnTo>
                <a:lnTo>
                  <a:pt x="79500" y="50000"/>
                </a:lnTo>
                <a:lnTo>
                  <a:pt x="47100" y="85667"/>
                </a:lnTo>
                <a:cubicBezTo>
                  <a:pt x="45700" y="87444"/>
                  <a:pt x="45000" y="89444"/>
                  <a:pt x="45000" y="91667"/>
                </a:cubicBezTo>
                <a:lnTo>
                  <a:pt x="45000" y="91667"/>
                </a:lnTo>
                <a:cubicBezTo>
                  <a:pt x="45000" y="93889"/>
                  <a:pt x="45700" y="95889"/>
                  <a:pt x="47100" y="97667"/>
                </a:cubicBezTo>
                <a:lnTo>
                  <a:pt x="47100" y="97667"/>
                </a:lnTo>
                <a:cubicBezTo>
                  <a:pt x="48700" y="99222"/>
                  <a:pt x="50500" y="100000"/>
                  <a:pt x="52500" y="100000"/>
                </a:cubicBezTo>
                <a:lnTo>
                  <a:pt x="52500" y="100000"/>
                </a:lnTo>
                <a:cubicBezTo>
                  <a:pt x="54500" y="100000"/>
                  <a:pt x="56300" y="99222"/>
                  <a:pt x="57900" y="97667"/>
                </a:cubicBezTo>
                <a:lnTo>
                  <a:pt x="57900" y="97667"/>
                </a:lnTo>
                <a:lnTo>
                  <a:pt x="95400" y="56000"/>
                </a:lnTo>
                <a:moveTo>
                  <a:pt x="12900" y="97667"/>
                </a:moveTo>
                <a:lnTo>
                  <a:pt x="12900" y="97667"/>
                </a:lnTo>
                <a:lnTo>
                  <a:pt x="50400" y="56000"/>
                </a:lnTo>
                <a:cubicBezTo>
                  <a:pt x="51800" y="54222"/>
                  <a:pt x="52500" y="52222"/>
                  <a:pt x="52500" y="50000"/>
                </a:cubicBezTo>
                <a:lnTo>
                  <a:pt x="52500" y="50000"/>
                </a:lnTo>
                <a:cubicBezTo>
                  <a:pt x="52500" y="47778"/>
                  <a:pt x="51800" y="45778"/>
                  <a:pt x="50400" y="44000"/>
                </a:cubicBezTo>
                <a:lnTo>
                  <a:pt x="50400" y="44000"/>
                </a:lnTo>
                <a:lnTo>
                  <a:pt x="12900" y="2333"/>
                </a:lnTo>
                <a:cubicBezTo>
                  <a:pt x="11300" y="778"/>
                  <a:pt x="9500" y="0"/>
                  <a:pt x="7500" y="0"/>
                </a:cubicBezTo>
                <a:lnTo>
                  <a:pt x="7500" y="0"/>
                </a:lnTo>
                <a:cubicBezTo>
                  <a:pt x="5500" y="0"/>
                  <a:pt x="3700" y="778"/>
                  <a:pt x="2100" y="2333"/>
                </a:cubicBezTo>
                <a:lnTo>
                  <a:pt x="2100" y="2333"/>
                </a:lnTo>
                <a:cubicBezTo>
                  <a:pt x="700" y="4111"/>
                  <a:pt x="0" y="6111"/>
                  <a:pt x="0" y="8333"/>
                </a:cubicBezTo>
                <a:lnTo>
                  <a:pt x="0" y="8333"/>
                </a:lnTo>
                <a:cubicBezTo>
                  <a:pt x="0" y="10556"/>
                  <a:pt x="700" y="12556"/>
                  <a:pt x="2100" y="14333"/>
                </a:cubicBezTo>
                <a:lnTo>
                  <a:pt x="2100" y="14333"/>
                </a:lnTo>
                <a:lnTo>
                  <a:pt x="34500" y="50000"/>
                </a:lnTo>
                <a:lnTo>
                  <a:pt x="2100" y="85667"/>
                </a:lnTo>
                <a:cubicBezTo>
                  <a:pt x="700" y="87444"/>
                  <a:pt x="0" y="89444"/>
                  <a:pt x="0" y="91667"/>
                </a:cubicBezTo>
                <a:lnTo>
                  <a:pt x="0" y="91667"/>
                </a:lnTo>
                <a:cubicBezTo>
                  <a:pt x="0" y="93889"/>
                  <a:pt x="700" y="95889"/>
                  <a:pt x="2100" y="97667"/>
                </a:cubicBezTo>
                <a:lnTo>
                  <a:pt x="2100" y="97667"/>
                </a:lnTo>
                <a:cubicBezTo>
                  <a:pt x="3700" y="99222"/>
                  <a:pt x="5500" y="100000"/>
                  <a:pt x="7500" y="100000"/>
                </a:cubicBezTo>
                <a:lnTo>
                  <a:pt x="7500" y="100000"/>
                </a:lnTo>
                <a:cubicBezTo>
                  <a:pt x="9500" y="100000"/>
                  <a:pt x="11300" y="99222"/>
                  <a:pt x="12900" y="97667"/>
                </a:cubicBezTo>
                <a:lnTo>
                  <a:pt x="12900" y="9766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6" name="el-1791878616332-55"/>
          <p:cNvSpPr/>
          <p:nvPr/>
        </p:nvSpPr>
        <p:spPr>
          <a:xfrm>
            <a:off x="625078" y="2207419"/>
            <a:ext cx="92869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00" y="56000"/>
                </a:moveTo>
                <a:lnTo>
                  <a:pt x="95400" y="56000"/>
                </a:lnTo>
                <a:cubicBezTo>
                  <a:pt x="96800" y="54222"/>
                  <a:pt x="97500" y="52222"/>
                  <a:pt x="97500" y="50000"/>
                </a:cubicBezTo>
                <a:lnTo>
                  <a:pt x="97500" y="50000"/>
                </a:lnTo>
                <a:lnTo>
                  <a:pt x="97500" y="50000"/>
                </a:lnTo>
                <a:cubicBezTo>
                  <a:pt x="97500" y="47778"/>
                  <a:pt x="96800" y="45778"/>
                  <a:pt x="95400" y="44000"/>
                </a:cubicBezTo>
                <a:lnTo>
                  <a:pt x="95400" y="44000"/>
                </a:lnTo>
                <a:lnTo>
                  <a:pt x="57900" y="2333"/>
                </a:lnTo>
                <a:cubicBezTo>
                  <a:pt x="56300" y="778"/>
                  <a:pt x="54500" y="0"/>
                  <a:pt x="52500" y="0"/>
                </a:cubicBezTo>
                <a:lnTo>
                  <a:pt x="52500" y="0"/>
                </a:lnTo>
                <a:cubicBezTo>
                  <a:pt x="50500" y="0"/>
                  <a:pt x="48700" y="778"/>
                  <a:pt x="47100" y="2333"/>
                </a:cubicBezTo>
                <a:lnTo>
                  <a:pt x="47100" y="2333"/>
                </a:lnTo>
                <a:cubicBezTo>
                  <a:pt x="45700" y="4111"/>
                  <a:pt x="45000" y="6111"/>
                  <a:pt x="45000" y="8333"/>
                </a:cubicBezTo>
                <a:lnTo>
                  <a:pt x="45000" y="8333"/>
                </a:lnTo>
                <a:cubicBezTo>
                  <a:pt x="45000" y="10556"/>
                  <a:pt x="45700" y="12556"/>
                  <a:pt x="47100" y="14333"/>
                </a:cubicBezTo>
                <a:lnTo>
                  <a:pt x="47100" y="14333"/>
                </a:lnTo>
                <a:lnTo>
                  <a:pt x="79500" y="50000"/>
                </a:lnTo>
                <a:lnTo>
                  <a:pt x="47100" y="85667"/>
                </a:lnTo>
                <a:cubicBezTo>
                  <a:pt x="45700" y="87444"/>
                  <a:pt x="45000" y="89444"/>
                  <a:pt x="45000" y="91667"/>
                </a:cubicBezTo>
                <a:lnTo>
                  <a:pt x="45000" y="91667"/>
                </a:lnTo>
                <a:cubicBezTo>
                  <a:pt x="45000" y="93889"/>
                  <a:pt x="45700" y="95889"/>
                  <a:pt x="47100" y="97667"/>
                </a:cubicBezTo>
                <a:lnTo>
                  <a:pt x="47100" y="97667"/>
                </a:lnTo>
                <a:cubicBezTo>
                  <a:pt x="48700" y="99222"/>
                  <a:pt x="50500" y="100000"/>
                  <a:pt x="52500" y="100000"/>
                </a:cubicBezTo>
                <a:lnTo>
                  <a:pt x="52500" y="100000"/>
                </a:lnTo>
                <a:cubicBezTo>
                  <a:pt x="54500" y="100000"/>
                  <a:pt x="56300" y="99222"/>
                  <a:pt x="57900" y="97667"/>
                </a:cubicBezTo>
                <a:lnTo>
                  <a:pt x="57900" y="97667"/>
                </a:lnTo>
                <a:lnTo>
                  <a:pt x="95400" y="56000"/>
                </a:lnTo>
                <a:moveTo>
                  <a:pt x="12900" y="97667"/>
                </a:moveTo>
                <a:lnTo>
                  <a:pt x="12900" y="97667"/>
                </a:lnTo>
                <a:lnTo>
                  <a:pt x="50400" y="56000"/>
                </a:lnTo>
                <a:cubicBezTo>
                  <a:pt x="51800" y="54222"/>
                  <a:pt x="52500" y="52222"/>
                  <a:pt x="52500" y="50000"/>
                </a:cubicBezTo>
                <a:lnTo>
                  <a:pt x="52500" y="50000"/>
                </a:lnTo>
                <a:cubicBezTo>
                  <a:pt x="52500" y="47778"/>
                  <a:pt x="51800" y="45778"/>
                  <a:pt x="50400" y="44000"/>
                </a:cubicBezTo>
                <a:lnTo>
                  <a:pt x="50400" y="44000"/>
                </a:lnTo>
                <a:lnTo>
                  <a:pt x="12900" y="2333"/>
                </a:lnTo>
                <a:cubicBezTo>
                  <a:pt x="11300" y="778"/>
                  <a:pt x="9500" y="0"/>
                  <a:pt x="7500" y="0"/>
                </a:cubicBezTo>
                <a:lnTo>
                  <a:pt x="7500" y="0"/>
                </a:lnTo>
                <a:cubicBezTo>
                  <a:pt x="5500" y="0"/>
                  <a:pt x="3700" y="778"/>
                  <a:pt x="2100" y="2333"/>
                </a:cubicBezTo>
                <a:lnTo>
                  <a:pt x="2100" y="2333"/>
                </a:lnTo>
                <a:cubicBezTo>
                  <a:pt x="700" y="4111"/>
                  <a:pt x="0" y="6111"/>
                  <a:pt x="0" y="8333"/>
                </a:cubicBezTo>
                <a:lnTo>
                  <a:pt x="0" y="8333"/>
                </a:lnTo>
                <a:cubicBezTo>
                  <a:pt x="0" y="10556"/>
                  <a:pt x="700" y="12556"/>
                  <a:pt x="2100" y="14333"/>
                </a:cubicBezTo>
                <a:lnTo>
                  <a:pt x="2100" y="14333"/>
                </a:lnTo>
                <a:lnTo>
                  <a:pt x="34500" y="50000"/>
                </a:lnTo>
                <a:lnTo>
                  <a:pt x="2100" y="85667"/>
                </a:lnTo>
                <a:cubicBezTo>
                  <a:pt x="700" y="87444"/>
                  <a:pt x="0" y="89444"/>
                  <a:pt x="0" y="91667"/>
                </a:cubicBezTo>
                <a:lnTo>
                  <a:pt x="0" y="91667"/>
                </a:lnTo>
                <a:cubicBezTo>
                  <a:pt x="0" y="93889"/>
                  <a:pt x="700" y="95889"/>
                  <a:pt x="2100" y="97667"/>
                </a:cubicBezTo>
                <a:lnTo>
                  <a:pt x="2100" y="97667"/>
                </a:lnTo>
                <a:cubicBezTo>
                  <a:pt x="3700" y="99222"/>
                  <a:pt x="5500" y="100000"/>
                  <a:pt x="7500" y="100000"/>
                </a:cubicBezTo>
                <a:lnTo>
                  <a:pt x="7500" y="100000"/>
                </a:lnTo>
                <a:cubicBezTo>
                  <a:pt x="9500" y="100000"/>
                  <a:pt x="11300" y="99222"/>
                  <a:pt x="12900" y="97667"/>
                </a:cubicBezTo>
                <a:lnTo>
                  <a:pt x="12900" y="9766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7" name="el-1791878616333-56"/>
          <p:cNvSpPr/>
          <p:nvPr/>
        </p:nvSpPr>
        <p:spPr>
          <a:xfrm>
            <a:off x="625078" y="2493169"/>
            <a:ext cx="92869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00" y="56000"/>
                </a:moveTo>
                <a:lnTo>
                  <a:pt x="95400" y="56000"/>
                </a:lnTo>
                <a:cubicBezTo>
                  <a:pt x="96800" y="54222"/>
                  <a:pt x="97500" y="52222"/>
                  <a:pt x="97500" y="50000"/>
                </a:cubicBezTo>
                <a:lnTo>
                  <a:pt x="97500" y="50000"/>
                </a:lnTo>
                <a:lnTo>
                  <a:pt x="97500" y="50000"/>
                </a:lnTo>
                <a:cubicBezTo>
                  <a:pt x="97500" y="47778"/>
                  <a:pt x="96800" y="45778"/>
                  <a:pt x="95400" y="44000"/>
                </a:cubicBezTo>
                <a:lnTo>
                  <a:pt x="95400" y="44000"/>
                </a:lnTo>
                <a:lnTo>
                  <a:pt x="57900" y="2333"/>
                </a:lnTo>
                <a:cubicBezTo>
                  <a:pt x="56300" y="778"/>
                  <a:pt x="54500" y="0"/>
                  <a:pt x="52500" y="0"/>
                </a:cubicBezTo>
                <a:lnTo>
                  <a:pt x="52500" y="0"/>
                </a:lnTo>
                <a:cubicBezTo>
                  <a:pt x="50500" y="0"/>
                  <a:pt x="48700" y="778"/>
                  <a:pt x="47100" y="2333"/>
                </a:cubicBezTo>
                <a:lnTo>
                  <a:pt x="47100" y="2333"/>
                </a:lnTo>
                <a:cubicBezTo>
                  <a:pt x="45700" y="4111"/>
                  <a:pt x="45000" y="6111"/>
                  <a:pt x="45000" y="8333"/>
                </a:cubicBezTo>
                <a:lnTo>
                  <a:pt x="45000" y="8333"/>
                </a:lnTo>
                <a:cubicBezTo>
                  <a:pt x="45000" y="10556"/>
                  <a:pt x="45700" y="12556"/>
                  <a:pt x="47100" y="14333"/>
                </a:cubicBezTo>
                <a:lnTo>
                  <a:pt x="47100" y="14333"/>
                </a:lnTo>
                <a:lnTo>
                  <a:pt x="79500" y="50000"/>
                </a:lnTo>
                <a:lnTo>
                  <a:pt x="47100" y="85667"/>
                </a:lnTo>
                <a:cubicBezTo>
                  <a:pt x="45700" y="87444"/>
                  <a:pt x="45000" y="89444"/>
                  <a:pt x="45000" y="91667"/>
                </a:cubicBezTo>
                <a:lnTo>
                  <a:pt x="45000" y="91667"/>
                </a:lnTo>
                <a:cubicBezTo>
                  <a:pt x="45000" y="93889"/>
                  <a:pt x="45700" y="95889"/>
                  <a:pt x="47100" y="97667"/>
                </a:cubicBezTo>
                <a:lnTo>
                  <a:pt x="47100" y="97667"/>
                </a:lnTo>
                <a:cubicBezTo>
                  <a:pt x="48700" y="99222"/>
                  <a:pt x="50500" y="100000"/>
                  <a:pt x="52500" y="100000"/>
                </a:cubicBezTo>
                <a:lnTo>
                  <a:pt x="52500" y="100000"/>
                </a:lnTo>
                <a:cubicBezTo>
                  <a:pt x="54500" y="100000"/>
                  <a:pt x="56300" y="99222"/>
                  <a:pt x="57900" y="97667"/>
                </a:cubicBezTo>
                <a:lnTo>
                  <a:pt x="57900" y="97667"/>
                </a:lnTo>
                <a:lnTo>
                  <a:pt x="95400" y="56000"/>
                </a:lnTo>
                <a:moveTo>
                  <a:pt x="12900" y="97667"/>
                </a:moveTo>
                <a:lnTo>
                  <a:pt x="12900" y="97667"/>
                </a:lnTo>
                <a:lnTo>
                  <a:pt x="50400" y="56000"/>
                </a:lnTo>
                <a:cubicBezTo>
                  <a:pt x="51800" y="54222"/>
                  <a:pt x="52500" y="52222"/>
                  <a:pt x="52500" y="50000"/>
                </a:cubicBezTo>
                <a:lnTo>
                  <a:pt x="52500" y="50000"/>
                </a:lnTo>
                <a:cubicBezTo>
                  <a:pt x="52500" y="47778"/>
                  <a:pt x="51800" y="45778"/>
                  <a:pt x="50400" y="44000"/>
                </a:cubicBezTo>
                <a:lnTo>
                  <a:pt x="50400" y="44000"/>
                </a:lnTo>
                <a:lnTo>
                  <a:pt x="12900" y="2333"/>
                </a:lnTo>
                <a:cubicBezTo>
                  <a:pt x="11300" y="778"/>
                  <a:pt x="9500" y="0"/>
                  <a:pt x="7500" y="0"/>
                </a:cubicBezTo>
                <a:lnTo>
                  <a:pt x="7500" y="0"/>
                </a:lnTo>
                <a:cubicBezTo>
                  <a:pt x="5500" y="0"/>
                  <a:pt x="3700" y="778"/>
                  <a:pt x="2100" y="2333"/>
                </a:cubicBezTo>
                <a:lnTo>
                  <a:pt x="2100" y="2333"/>
                </a:lnTo>
                <a:cubicBezTo>
                  <a:pt x="700" y="4111"/>
                  <a:pt x="0" y="6111"/>
                  <a:pt x="0" y="8333"/>
                </a:cubicBezTo>
                <a:lnTo>
                  <a:pt x="0" y="8333"/>
                </a:lnTo>
                <a:cubicBezTo>
                  <a:pt x="0" y="10556"/>
                  <a:pt x="700" y="12556"/>
                  <a:pt x="2100" y="14333"/>
                </a:cubicBezTo>
                <a:lnTo>
                  <a:pt x="2100" y="14333"/>
                </a:lnTo>
                <a:lnTo>
                  <a:pt x="34500" y="50000"/>
                </a:lnTo>
                <a:lnTo>
                  <a:pt x="2100" y="85667"/>
                </a:lnTo>
                <a:cubicBezTo>
                  <a:pt x="700" y="87444"/>
                  <a:pt x="0" y="89444"/>
                  <a:pt x="0" y="91667"/>
                </a:cubicBezTo>
                <a:lnTo>
                  <a:pt x="0" y="91667"/>
                </a:lnTo>
                <a:cubicBezTo>
                  <a:pt x="0" y="93889"/>
                  <a:pt x="700" y="95889"/>
                  <a:pt x="2100" y="97667"/>
                </a:cubicBezTo>
                <a:lnTo>
                  <a:pt x="2100" y="97667"/>
                </a:lnTo>
                <a:cubicBezTo>
                  <a:pt x="3700" y="99222"/>
                  <a:pt x="5500" y="100000"/>
                  <a:pt x="7500" y="100000"/>
                </a:cubicBezTo>
                <a:lnTo>
                  <a:pt x="7500" y="100000"/>
                </a:lnTo>
                <a:cubicBezTo>
                  <a:pt x="9500" y="100000"/>
                  <a:pt x="11300" y="99222"/>
                  <a:pt x="12900" y="97667"/>
                </a:cubicBezTo>
                <a:lnTo>
                  <a:pt x="12900" y="9766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878616334-57"/>
          <p:cNvSpPr/>
          <p:nvPr/>
        </p:nvSpPr>
        <p:spPr>
          <a:xfrm>
            <a:off x="625078" y="2778919"/>
            <a:ext cx="92869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00" y="56000"/>
                </a:moveTo>
                <a:lnTo>
                  <a:pt x="95400" y="56000"/>
                </a:lnTo>
                <a:cubicBezTo>
                  <a:pt x="96800" y="54222"/>
                  <a:pt x="97500" y="52222"/>
                  <a:pt x="97500" y="50000"/>
                </a:cubicBezTo>
                <a:lnTo>
                  <a:pt x="97500" y="50000"/>
                </a:lnTo>
                <a:lnTo>
                  <a:pt x="97500" y="50000"/>
                </a:lnTo>
                <a:cubicBezTo>
                  <a:pt x="97500" y="47778"/>
                  <a:pt x="96800" y="45778"/>
                  <a:pt x="95400" y="44000"/>
                </a:cubicBezTo>
                <a:lnTo>
                  <a:pt x="95400" y="44000"/>
                </a:lnTo>
                <a:lnTo>
                  <a:pt x="57900" y="2333"/>
                </a:lnTo>
                <a:cubicBezTo>
                  <a:pt x="56300" y="778"/>
                  <a:pt x="54500" y="0"/>
                  <a:pt x="52500" y="0"/>
                </a:cubicBezTo>
                <a:lnTo>
                  <a:pt x="52500" y="0"/>
                </a:lnTo>
                <a:cubicBezTo>
                  <a:pt x="50500" y="0"/>
                  <a:pt x="48700" y="778"/>
                  <a:pt x="47100" y="2333"/>
                </a:cubicBezTo>
                <a:lnTo>
                  <a:pt x="47100" y="2333"/>
                </a:lnTo>
                <a:cubicBezTo>
                  <a:pt x="45700" y="4111"/>
                  <a:pt x="45000" y="6111"/>
                  <a:pt x="45000" y="8333"/>
                </a:cubicBezTo>
                <a:lnTo>
                  <a:pt x="45000" y="8333"/>
                </a:lnTo>
                <a:cubicBezTo>
                  <a:pt x="45000" y="10556"/>
                  <a:pt x="45700" y="12556"/>
                  <a:pt x="47100" y="14333"/>
                </a:cubicBezTo>
                <a:lnTo>
                  <a:pt x="47100" y="14333"/>
                </a:lnTo>
                <a:lnTo>
                  <a:pt x="79500" y="50000"/>
                </a:lnTo>
                <a:lnTo>
                  <a:pt x="47100" y="85667"/>
                </a:lnTo>
                <a:cubicBezTo>
                  <a:pt x="45700" y="87444"/>
                  <a:pt x="45000" y="89444"/>
                  <a:pt x="45000" y="91667"/>
                </a:cubicBezTo>
                <a:lnTo>
                  <a:pt x="45000" y="91667"/>
                </a:lnTo>
                <a:cubicBezTo>
                  <a:pt x="45000" y="93889"/>
                  <a:pt x="45700" y="95889"/>
                  <a:pt x="47100" y="97667"/>
                </a:cubicBezTo>
                <a:lnTo>
                  <a:pt x="47100" y="97667"/>
                </a:lnTo>
                <a:cubicBezTo>
                  <a:pt x="48700" y="99222"/>
                  <a:pt x="50500" y="100000"/>
                  <a:pt x="52500" y="100000"/>
                </a:cubicBezTo>
                <a:lnTo>
                  <a:pt x="52500" y="100000"/>
                </a:lnTo>
                <a:cubicBezTo>
                  <a:pt x="54500" y="100000"/>
                  <a:pt x="56300" y="99222"/>
                  <a:pt x="57900" y="97667"/>
                </a:cubicBezTo>
                <a:lnTo>
                  <a:pt x="57900" y="97667"/>
                </a:lnTo>
                <a:lnTo>
                  <a:pt x="95400" y="56000"/>
                </a:lnTo>
                <a:moveTo>
                  <a:pt x="12900" y="97667"/>
                </a:moveTo>
                <a:lnTo>
                  <a:pt x="12900" y="97667"/>
                </a:lnTo>
                <a:lnTo>
                  <a:pt x="50400" y="56000"/>
                </a:lnTo>
                <a:cubicBezTo>
                  <a:pt x="51800" y="54222"/>
                  <a:pt x="52500" y="52222"/>
                  <a:pt x="52500" y="50000"/>
                </a:cubicBezTo>
                <a:lnTo>
                  <a:pt x="52500" y="50000"/>
                </a:lnTo>
                <a:cubicBezTo>
                  <a:pt x="52500" y="47778"/>
                  <a:pt x="51800" y="45778"/>
                  <a:pt x="50400" y="44000"/>
                </a:cubicBezTo>
                <a:lnTo>
                  <a:pt x="50400" y="44000"/>
                </a:lnTo>
                <a:lnTo>
                  <a:pt x="12900" y="2333"/>
                </a:lnTo>
                <a:cubicBezTo>
                  <a:pt x="11300" y="778"/>
                  <a:pt x="9500" y="0"/>
                  <a:pt x="7500" y="0"/>
                </a:cubicBezTo>
                <a:lnTo>
                  <a:pt x="7500" y="0"/>
                </a:lnTo>
                <a:cubicBezTo>
                  <a:pt x="5500" y="0"/>
                  <a:pt x="3700" y="778"/>
                  <a:pt x="2100" y="2333"/>
                </a:cubicBezTo>
                <a:lnTo>
                  <a:pt x="2100" y="2333"/>
                </a:lnTo>
                <a:cubicBezTo>
                  <a:pt x="700" y="4111"/>
                  <a:pt x="0" y="6111"/>
                  <a:pt x="0" y="8333"/>
                </a:cubicBezTo>
                <a:lnTo>
                  <a:pt x="0" y="8333"/>
                </a:lnTo>
                <a:cubicBezTo>
                  <a:pt x="0" y="10556"/>
                  <a:pt x="700" y="12556"/>
                  <a:pt x="2100" y="14333"/>
                </a:cubicBezTo>
                <a:lnTo>
                  <a:pt x="2100" y="14333"/>
                </a:lnTo>
                <a:lnTo>
                  <a:pt x="34500" y="50000"/>
                </a:lnTo>
                <a:lnTo>
                  <a:pt x="2100" y="85667"/>
                </a:lnTo>
                <a:cubicBezTo>
                  <a:pt x="700" y="87444"/>
                  <a:pt x="0" y="89444"/>
                  <a:pt x="0" y="91667"/>
                </a:cubicBezTo>
                <a:lnTo>
                  <a:pt x="0" y="91667"/>
                </a:lnTo>
                <a:cubicBezTo>
                  <a:pt x="0" y="93889"/>
                  <a:pt x="700" y="95889"/>
                  <a:pt x="2100" y="97667"/>
                </a:cubicBezTo>
                <a:lnTo>
                  <a:pt x="2100" y="97667"/>
                </a:lnTo>
                <a:cubicBezTo>
                  <a:pt x="3700" y="99222"/>
                  <a:pt x="5500" y="100000"/>
                  <a:pt x="7500" y="100000"/>
                </a:cubicBezTo>
                <a:lnTo>
                  <a:pt x="7500" y="100000"/>
                </a:lnTo>
                <a:cubicBezTo>
                  <a:pt x="9500" y="100000"/>
                  <a:pt x="11300" y="99222"/>
                  <a:pt x="12900" y="97667"/>
                </a:cubicBezTo>
                <a:lnTo>
                  <a:pt x="12900" y="9766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el-1791878616003-20"/>
          <p:cNvSpPr/>
          <p:nvPr/>
        </p:nvSpPr>
        <p:spPr>
          <a:xfrm>
            <a:off x="4463058" y="1228725"/>
            <a:ext cx="4280892" cy="18645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BF7EF"/>
          </a:solidFill>
          <a:ln w="7144" algn="in">
            <a:solidFill>
              <a:srgbClr val="D8CBB8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40" name="el-1791878616005-22"/>
          <p:cNvCxnSpPr/>
          <p:nvPr/>
        </p:nvCxnSpPr>
        <p:spPr>
          <a:xfrm>
            <a:off x="4484489" y="1228725"/>
            <a:ext cx="914" cy="1864519"/>
          </a:xfrm>
          <a:prstGeom prst="line">
            <a:avLst/>
          </a:prstGeom>
          <a:ln w="42863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-1791878616011-25"/>
          <p:cNvCxnSpPr/>
          <p:nvPr/>
        </p:nvCxnSpPr>
        <p:spPr>
          <a:xfrm>
            <a:off x="4677370" y="1753791"/>
            <a:ext cx="3887986" cy="914"/>
          </a:xfrm>
          <a:prstGeom prst="line">
            <a:avLst/>
          </a:prstGeom>
          <a:ln w="7144" cap="flat">
            <a:solidFill>
              <a:srgbClr val="E8DDD0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91878616027-32"/>
          <p:cNvSpPr/>
          <p:nvPr/>
        </p:nvSpPr>
        <p:spPr>
          <a:xfrm>
            <a:off x="4677370" y="1407319"/>
            <a:ext cx="257175" cy="257175"/>
          </a:xfrm>
          <a:prstGeom prst="roundRect">
            <a:avLst>
              <a:gd name="adj" fmla="val 7407"/>
            </a:avLst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3" name="el-1791878616341-63"/>
          <p:cNvSpPr/>
          <p:nvPr/>
        </p:nvSpPr>
        <p:spPr>
          <a:xfrm>
            <a:off x="4725793" y="1471613"/>
            <a:ext cx="160329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9529" y="6000"/>
                </a:moveTo>
                <a:lnTo>
                  <a:pt x="59529" y="6000"/>
                </a:lnTo>
                <a:lnTo>
                  <a:pt x="79353" y="6000"/>
                </a:lnTo>
                <a:cubicBezTo>
                  <a:pt x="80804" y="6000"/>
                  <a:pt x="82000" y="6571"/>
                  <a:pt x="82941" y="7714"/>
                </a:cubicBezTo>
                <a:lnTo>
                  <a:pt x="82941" y="7714"/>
                </a:lnTo>
                <a:cubicBezTo>
                  <a:pt x="83882" y="8857"/>
                  <a:pt x="84353" y="10310"/>
                  <a:pt x="84353" y="12071"/>
                </a:cubicBezTo>
                <a:lnTo>
                  <a:pt x="84353" y="12071"/>
                </a:lnTo>
                <a:cubicBezTo>
                  <a:pt x="84353" y="13833"/>
                  <a:pt x="83882" y="15262"/>
                  <a:pt x="82941" y="16357"/>
                </a:cubicBezTo>
                <a:lnTo>
                  <a:pt x="82941" y="16357"/>
                </a:lnTo>
                <a:cubicBezTo>
                  <a:pt x="82000" y="17500"/>
                  <a:pt x="80804" y="18071"/>
                  <a:pt x="79353" y="18071"/>
                </a:cubicBezTo>
                <a:lnTo>
                  <a:pt x="79353" y="18071"/>
                </a:lnTo>
                <a:lnTo>
                  <a:pt x="61706" y="18071"/>
                </a:lnTo>
                <a:cubicBezTo>
                  <a:pt x="60765" y="23119"/>
                  <a:pt x="58373" y="26690"/>
                  <a:pt x="54529" y="28786"/>
                </a:cubicBezTo>
                <a:lnTo>
                  <a:pt x="54529" y="28786"/>
                </a:lnTo>
                <a:lnTo>
                  <a:pt x="54529" y="84357"/>
                </a:lnTo>
                <a:lnTo>
                  <a:pt x="79353" y="84357"/>
                </a:lnTo>
                <a:cubicBezTo>
                  <a:pt x="80804" y="84357"/>
                  <a:pt x="82000" y="84929"/>
                  <a:pt x="82941" y="86071"/>
                </a:cubicBezTo>
                <a:lnTo>
                  <a:pt x="82941" y="86071"/>
                </a:lnTo>
                <a:cubicBezTo>
                  <a:pt x="83882" y="87214"/>
                  <a:pt x="84353" y="88667"/>
                  <a:pt x="84353" y="90429"/>
                </a:cubicBezTo>
                <a:lnTo>
                  <a:pt x="84353" y="90429"/>
                </a:lnTo>
                <a:cubicBezTo>
                  <a:pt x="84353" y="92190"/>
                  <a:pt x="83882" y="93619"/>
                  <a:pt x="82941" y="94714"/>
                </a:cubicBezTo>
                <a:lnTo>
                  <a:pt x="82941" y="94714"/>
                </a:lnTo>
                <a:cubicBezTo>
                  <a:pt x="82000" y="95857"/>
                  <a:pt x="80804" y="96429"/>
                  <a:pt x="79353" y="96429"/>
                </a:cubicBezTo>
                <a:lnTo>
                  <a:pt x="79353" y="96429"/>
                </a:lnTo>
                <a:lnTo>
                  <a:pt x="49588" y="96429"/>
                </a:lnTo>
                <a:lnTo>
                  <a:pt x="19824" y="96429"/>
                </a:lnTo>
                <a:cubicBezTo>
                  <a:pt x="18373" y="96429"/>
                  <a:pt x="17176" y="95857"/>
                  <a:pt x="16235" y="94714"/>
                </a:cubicBezTo>
                <a:lnTo>
                  <a:pt x="16235" y="94714"/>
                </a:lnTo>
                <a:cubicBezTo>
                  <a:pt x="15294" y="93619"/>
                  <a:pt x="14824" y="92190"/>
                  <a:pt x="14824" y="90429"/>
                </a:cubicBezTo>
                <a:lnTo>
                  <a:pt x="14824" y="90429"/>
                </a:lnTo>
                <a:cubicBezTo>
                  <a:pt x="14824" y="88667"/>
                  <a:pt x="15294" y="87214"/>
                  <a:pt x="16235" y="86071"/>
                </a:cubicBezTo>
                <a:lnTo>
                  <a:pt x="16235" y="86071"/>
                </a:lnTo>
                <a:cubicBezTo>
                  <a:pt x="17176" y="84929"/>
                  <a:pt x="18373" y="84357"/>
                  <a:pt x="19824" y="84357"/>
                </a:cubicBezTo>
                <a:lnTo>
                  <a:pt x="19824" y="84357"/>
                </a:lnTo>
                <a:lnTo>
                  <a:pt x="44647" y="84357"/>
                </a:lnTo>
                <a:lnTo>
                  <a:pt x="44647" y="28786"/>
                </a:lnTo>
                <a:cubicBezTo>
                  <a:pt x="40804" y="26690"/>
                  <a:pt x="38412" y="23119"/>
                  <a:pt x="37471" y="18071"/>
                </a:cubicBezTo>
                <a:lnTo>
                  <a:pt x="37471" y="18071"/>
                </a:lnTo>
                <a:lnTo>
                  <a:pt x="19824" y="18071"/>
                </a:lnTo>
                <a:cubicBezTo>
                  <a:pt x="18373" y="18071"/>
                  <a:pt x="17176" y="17500"/>
                  <a:pt x="16235" y="16357"/>
                </a:cubicBezTo>
                <a:lnTo>
                  <a:pt x="16235" y="16357"/>
                </a:lnTo>
                <a:cubicBezTo>
                  <a:pt x="15294" y="15262"/>
                  <a:pt x="14824" y="13833"/>
                  <a:pt x="14824" y="12071"/>
                </a:cubicBezTo>
                <a:lnTo>
                  <a:pt x="14824" y="12071"/>
                </a:lnTo>
                <a:cubicBezTo>
                  <a:pt x="14824" y="10310"/>
                  <a:pt x="15294" y="8857"/>
                  <a:pt x="16235" y="7714"/>
                </a:cubicBezTo>
                <a:lnTo>
                  <a:pt x="16235" y="7714"/>
                </a:lnTo>
                <a:cubicBezTo>
                  <a:pt x="17176" y="6571"/>
                  <a:pt x="18373" y="6000"/>
                  <a:pt x="19824" y="6000"/>
                </a:cubicBezTo>
                <a:lnTo>
                  <a:pt x="19824" y="6000"/>
                </a:lnTo>
                <a:lnTo>
                  <a:pt x="39647" y="6000"/>
                </a:lnTo>
                <a:cubicBezTo>
                  <a:pt x="42039" y="2143"/>
                  <a:pt x="45353" y="143"/>
                  <a:pt x="49588" y="0"/>
                </a:cubicBezTo>
                <a:lnTo>
                  <a:pt x="49588" y="0"/>
                </a:lnTo>
                <a:cubicBezTo>
                  <a:pt x="53824" y="143"/>
                  <a:pt x="57137" y="2143"/>
                  <a:pt x="59529" y="6000"/>
                </a:cubicBezTo>
                <a:lnTo>
                  <a:pt x="59529" y="6000"/>
                </a:lnTo>
                <a:moveTo>
                  <a:pt x="68176" y="60286"/>
                </a:moveTo>
                <a:lnTo>
                  <a:pt x="68176" y="60286"/>
                </a:lnTo>
                <a:lnTo>
                  <a:pt x="90529" y="60286"/>
                </a:lnTo>
                <a:lnTo>
                  <a:pt x="79353" y="36929"/>
                </a:lnTo>
                <a:lnTo>
                  <a:pt x="68176" y="60286"/>
                </a:lnTo>
                <a:moveTo>
                  <a:pt x="79353" y="78357"/>
                </a:moveTo>
                <a:lnTo>
                  <a:pt x="79353" y="78357"/>
                </a:lnTo>
                <a:cubicBezTo>
                  <a:pt x="74412" y="78214"/>
                  <a:pt x="70118" y="76762"/>
                  <a:pt x="66471" y="74000"/>
                </a:cubicBezTo>
                <a:lnTo>
                  <a:pt x="66471" y="74000"/>
                </a:lnTo>
                <a:lnTo>
                  <a:pt x="66471" y="74000"/>
                </a:lnTo>
                <a:cubicBezTo>
                  <a:pt x="62980" y="71238"/>
                  <a:pt x="60765" y="67738"/>
                  <a:pt x="59824" y="63500"/>
                </a:cubicBezTo>
                <a:lnTo>
                  <a:pt x="59824" y="63500"/>
                </a:lnTo>
                <a:cubicBezTo>
                  <a:pt x="59510" y="61357"/>
                  <a:pt x="59863" y="59333"/>
                  <a:pt x="60882" y="57429"/>
                </a:cubicBezTo>
                <a:lnTo>
                  <a:pt x="60882" y="57429"/>
                </a:lnTo>
                <a:lnTo>
                  <a:pt x="75647" y="26714"/>
                </a:lnTo>
                <a:cubicBezTo>
                  <a:pt x="76471" y="25000"/>
                  <a:pt x="77706" y="24143"/>
                  <a:pt x="79353" y="24143"/>
                </a:cubicBezTo>
                <a:lnTo>
                  <a:pt x="79353" y="24143"/>
                </a:lnTo>
                <a:cubicBezTo>
                  <a:pt x="81000" y="24238"/>
                  <a:pt x="82235" y="25095"/>
                  <a:pt x="83059" y="26714"/>
                </a:cubicBezTo>
                <a:lnTo>
                  <a:pt x="83059" y="26714"/>
                </a:lnTo>
                <a:lnTo>
                  <a:pt x="97824" y="57429"/>
                </a:lnTo>
                <a:cubicBezTo>
                  <a:pt x="98843" y="59333"/>
                  <a:pt x="99196" y="61357"/>
                  <a:pt x="98882" y="63500"/>
                </a:cubicBezTo>
                <a:lnTo>
                  <a:pt x="98882" y="63500"/>
                </a:lnTo>
                <a:cubicBezTo>
                  <a:pt x="97980" y="67738"/>
                  <a:pt x="95765" y="71238"/>
                  <a:pt x="92235" y="74000"/>
                </a:cubicBezTo>
                <a:lnTo>
                  <a:pt x="92235" y="74000"/>
                </a:lnTo>
                <a:cubicBezTo>
                  <a:pt x="88627" y="76762"/>
                  <a:pt x="84333" y="78214"/>
                  <a:pt x="79353" y="78357"/>
                </a:cubicBezTo>
                <a:lnTo>
                  <a:pt x="79353" y="78357"/>
                </a:lnTo>
                <a:moveTo>
                  <a:pt x="19647" y="36929"/>
                </a:moveTo>
                <a:lnTo>
                  <a:pt x="19647" y="36929"/>
                </a:lnTo>
                <a:lnTo>
                  <a:pt x="8353" y="60286"/>
                </a:lnTo>
                <a:lnTo>
                  <a:pt x="30824" y="60286"/>
                </a:lnTo>
                <a:lnTo>
                  <a:pt x="19647" y="36929"/>
                </a:lnTo>
                <a:moveTo>
                  <a:pt x="118" y="63500"/>
                </a:moveTo>
                <a:lnTo>
                  <a:pt x="118" y="63500"/>
                </a:lnTo>
                <a:cubicBezTo>
                  <a:pt x="-196" y="61357"/>
                  <a:pt x="157" y="59333"/>
                  <a:pt x="1176" y="57429"/>
                </a:cubicBezTo>
                <a:lnTo>
                  <a:pt x="1176" y="57429"/>
                </a:lnTo>
                <a:lnTo>
                  <a:pt x="15941" y="26714"/>
                </a:lnTo>
                <a:cubicBezTo>
                  <a:pt x="16765" y="25000"/>
                  <a:pt x="18000" y="24143"/>
                  <a:pt x="19647" y="24143"/>
                </a:cubicBezTo>
                <a:lnTo>
                  <a:pt x="19647" y="24143"/>
                </a:lnTo>
                <a:cubicBezTo>
                  <a:pt x="21294" y="24238"/>
                  <a:pt x="22529" y="25095"/>
                  <a:pt x="23353" y="26714"/>
                </a:cubicBezTo>
                <a:lnTo>
                  <a:pt x="23353" y="26714"/>
                </a:lnTo>
                <a:lnTo>
                  <a:pt x="38118" y="57429"/>
                </a:lnTo>
                <a:cubicBezTo>
                  <a:pt x="39137" y="59333"/>
                  <a:pt x="39490" y="61357"/>
                  <a:pt x="39176" y="63500"/>
                </a:cubicBezTo>
                <a:lnTo>
                  <a:pt x="39176" y="63500"/>
                </a:lnTo>
                <a:cubicBezTo>
                  <a:pt x="38275" y="67738"/>
                  <a:pt x="36000" y="71238"/>
                  <a:pt x="32353" y="74000"/>
                </a:cubicBezTo>
                <a:lnTo>
                  <a:pt x="32353" y="74000"/>
                </a:lnTo>
                <a:cubicBezTo>
                  <a:pt x="28863" y="76762"/>
                  <a:pt x="24627" y="78214"/>
                  <a:pt x="19647" y="78357"/>
                </a:cubicBezTo>
                <a:lnTo>
                  <a:pt x="19647" y="78357"/>
                </a:lnTo>
                <a:cubicBezTo>
                  <a:pt x="14667" y="78214"/>
                  <a:pt x="10373" y="76762"/>
                  <a:pt x="6765" y="74000"/>
                </a:cubicBezTo>
                <a:lnTo>
                  <a:pt x="6765" y="74000"/>
                </a:lnTo>
                <a:cubicBezTo>
                  <a:pt x="3275" y="71238"/>
                  <a:pt x="1059" y="67738"/>
                  <a:pt x="118" y="63500"/>
                </a:cubicBezTo>
                <a:lnTo>
                  <a:pt x="118" y="63500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44" name="el-1791878616335-58"/>
          <p:cNvSpPr/>
          <p:nvPr/>
        </p:nvSpPr>
        <p:spPr>
          <a:xfrm>
            <a:off x="4677370" y="1928813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5" name="el-1791878616336-59"/>
          <p:cNvSpPr/>
          <p:nvPr/>
        </p:nvSpPr>
        <p:spPr>
          <a:xfrm>
            <a:off x="4677370" y="2214563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6" name="el-1791878616337-60"/>
          <p:cNvSpPr/>
          <p:nvPr/>
        </p:nvSpPr>
        <p:spPr>
          <a:xfrm>
            <a:off x="4677370" y="2500313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7" name="el-1791878616338-61"/>
          <p:cNvSpPr/>
          <p:nvPr/>
        </p:nvSpPr>
        <p:spPr>
          <a:xfrm>
            <a:off x="4677370" y="2786063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el-1791878616001-17"/>
          <p:cNvSpPr txBox="1"/>
          <p:nvPr/>
        </p:nvSpPr>
        <p:spPr>
          <a:xfrm>
            <a:off x="644723" y="132159"/>
            <a:ext cx="16531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问题四：行文不严谨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878615988-10"/>
          <p:cNvSpPr txBox="1"/>
          <p:nvPr/>
        </p:nvSpPr>
        <p:spPr>
          <a:xfrm>
            <a:off x="7259501" y="164306"/>
            <a:ext cx="16741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21285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第二章 · 五大突出问题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878616021-29"/>
          <p:cNvSpPr txBox="1"/>
          <p:nvPr/>
        </p:nvSpPr>
        <p:spPr>
          <a:xfrm>
            <a:off x="957263" y="1407319"/>
            <a:ext cx="83439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错误表现</a:t>
            </a:r>
            <a:endParaRPr sz="135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1" name="el-1791878616039-33"/>
          <p:cNvSpPr txBox="1"/>
          <p:nvPr/>
        </p:nvSpPr>
        <p:spPr>
          <a:xfrm>
            <a:off x="800100" y="1871663"/>
            <a:ext cx="11001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请示与报告混用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878616039-34"/>
          <p:cNvSpPr txBox="1"/>
          <p:nvPr/>
        </p:nvSpPr>
        <p:spPr>
          <a:xfrm>
            <a:off x="800100" y="2157413"/>
            <a:ext cx="1385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报告中夹带请示事项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878616040-35"/>
          <p:cNvSpPr txBox="1"/>
          <p:nvPr/>
        </p:nvSpPr>
        <p:spPr>
          <a:xfrm>
            <a:off x="800100" y="2443163"/>
            <a:ext cx="16716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越级行文未抄送被越机关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878616040-36"/>
          <p:cNvSpPr txBox="1"/>
          <p:nvPr/>
        </p:nvSpPr>
        <p:spPr>
          <a:xfrm>
            <a:off x="800100" y="2728913"/>
            <a:ext cx="16716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一文多事、主送多个上级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878616022-30"/>
          <p:cNvSpPr txBox="1"/>
          <p:nvPr/>
        </p:nvSpPr>
        <p:spPr>
          <a:xfrm>
            <a:off x="5020270" y="1407319"/>
            <a:ext cx="1012984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行文总规则</a:t>
            </a:r>
            <a:endParaRPr sz="135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6" name="el-1791878616040-37"/>
          <p:cNvSpPr txBox="1"/>
          <p:nvPr/>
        </p:nvSpPr>
        <p:spPr>
          <a:xfrm>
            <a:off x="4848820" y="1871663"/>
            <a:ext cx="19573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行文应当确有必要、讲求实效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878616041-38"/>
          <p:cNvSpPr txBox="1"/>
          <p:nvPr/>
        </p:nvSpPr>
        <p:spPr>
          <a:xfrm>
            <a:off x="4848820" y="2157413"/>
            <a:ext cx="32432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一般不得越级行文，确需越级应同时抄送被越机关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878616041-39"/>
          <p:cNvSpPr txBox="1"/>
          <p:nvPr/>
        </p:nvSpPr>
        <p:spPr>
          <a:xfrm>
            <a:off x="4848820" y="2443163"/>
            <a:ext cx="29575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上行文原则上主送一个上级机关，不抄送下级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878616041-40"/>
          <p:cNvSpPr txBox="1"/>
          <p:nvPr/>
        </p:nvSpPr>
        <p:spPr>
          <a:xfrm>
            <a:off x="4848820" y="2728913"/>
            <a:ext cx="28146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请示一文一事；不得在报告中夹带请示事项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6062-14"/>
          <p:cNvSpPr/>
          <p:nvPr/>
        </p:nvSpPr>
        <p:spPr>
          <a:xfrm>
            <a:off x="400050" y="3417391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" name="el-1791878616068-16"/>
          <p:cNvCxnSpPr/>
          <p:nvPr/>
        </p:nvCxnSpPr>
        <p:spPr>
          <a:xfrm>
            <a:off x="3023927" y="3560266"/>
            <a:ext cx="914" cy="171450"/>
          </a:xfrm>
          <a:prstGeom prst="line">
            <a:avLst/>
          </a:prstGeom>
          <a:ln w="14288" cap="flat">
            <a:solidFill>
              <a:srgbClr val="FFFFFF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78616069-17"/>
          <p:cNvCxnSpPr/>
          <p:nvPr/>
        </p:nvCxnSpPr>
        <p:spPr>
          <a:xfrm>
            <a:off x="3809740" y="3560266"/>
            <a:ext cx="914" cy="171450"/>
          </a:xfrm>
          <a:prstGeom prst="line">
            <a:avLst/>
          </a:prstGeom>
          <a:ln w="14288" cap="flat">
            <a:solidFill>
              <a:srgbClr val="FFFFFF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el-1791878616069-18"/>
          <p:cNvCxnSpPr/>
          <p:nvPr/>
        </p:nvCxnSpPr>
        <p:spPr>
          <a:xfrm>
            <a:off x="4595552" y="3560266"/>
            <a:ext cx="914" cy="171450"/>
          </a:xfrm>
          <a:prstGeom prst="line">
            <a:avLst/>
          </a:prstGeom>
          <a:ln w="14288" cap="flat">
            <a:solidFill>
              <a:srgbClr val="FFFFFF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el-1791878616069-19"/>
          <p:cNvCxnSpPr/>
          <p:nvPr/>
        </p:nvCxnSpPr>
        <p:spPr>
          <a:xfrm>
            <a:off x="5381365" y="3560266"/>
            <a:ext cx="914" cy="171450"/>
          </a:xfrm>
          <a:prstGeom prst="line">
            <a:avLst/>
          </a:prstGeom>
          <a:ln w="14288" cap="flat">
            <a:solidFill>
              <a:srgbClr val="FFFFFF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87861605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878616053-9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8616343-65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8616063-15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78616345-67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6071-21"/>
          <p:cNvSpPr txBox="1"/>
          <p:nvPr/>
        </p:nvSpPr>
        <p:spPr>
          <a:xfrm>
            <a:off x="2416708" y="3517404"/>
            <a:ext cx="54864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22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求</a:t>
            </a:r>
            <a:r>
              <a:rPr sz="60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 </a:t>
            </a:r>
            <a:r>
              <a:rPr sz="135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实</a:t>
            </a:r>
            <a:endParaRPr sz="135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3" name="el-1791878616072-22"/>
          <p:cNvSpPr txBox="1"/>
          <p:nvPr/>
        </p:nvSpPr>
        <p:spPr>
          <a:xfrm>
            <a:off x="3202521" y="3517404"/>
            <a:ext cx="54864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22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求</a:t>
            </a:r>
            <a:r>
              <a:rPr sz="60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 </a:t>
            </a:r>
            <a:r>
              <a:rPr sz="135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新</a:t>
            </a:r>
            <a:endParaRPr sz="135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4" name="el-1791878616073-23"/>
          <p:cNvSpPr txBox="1"/>
          <p:nvPr/>
        </p:nvSpPr>
        <p:spPr>
          <a:xfrm>
            <a:off x="3988333" y="3517404"/>
            <a:ext cx="54864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22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求</a:t>
            </a:r>
            <a:r>
              <a:rPr sz="60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 </a:t>
            </a:r>
            <a:r>
              <a:rPr sz="135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短</a:t>
            </a:r>
            <a:endParaRPr sz="135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el-1791878616073-24"/>
          <p:cNvSpPr txBox="1"/>
          <p:nvPr/>
        </p:nvSpPr>
        <p:spPr>
          <a:xfrm>
            <a:off x="4774146" y="3517404"/>
            <a:ext cx="548640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22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求</a:t>
            </a:r>
            <a:r>
              <a:rPr sz="60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 </a:t>
            </a:r>
            <a:r>
              <a:rPr sz="135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准</a:t>
            </a:r>
            <a:endParaRPr sz="135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el-1791878616075-25"/>
          <p:cNvSpPr txBox="1"/>
          <p:nvPr/>
        </p:nvSpPr>
        <p:spPr>
          <a:xfrm>
            <a:off x="5559958" y="3528120"/>
            <a:ext cx="1377820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22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力戒"假大空"</a:t>
            </a:r>
            <a:endParaRPr sz="1230" b="1" spc="225">
              <a:solidFill>
                <a:srgbClr val="C9A15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7" name="el-1791878616059-13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878616076-26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11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el-1791878616051-3"/>
          <p:cNvSpPr/>
          <p:nvPr/>
        </p:nvSpPr>
        <p:spPr>
          <a:xfrm>
            <a:off x="8001000" y="642938"/>
            <a:ext cx="928688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69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8616051-4"/>
          <p:cNvSpPr/>
          <p:nvPr/>
        </p:nvSpPr>
        <p:spPr>
          <a:xfrm>
            <a:off x="8908256" y="642938"/>
            <a:ext cx="21431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308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6051-5"/>
          <p:cNvSpPr/>
          <p:nvPr/>
        </p:nvSpPr>
        <p:spPr>
          <a:xfrm>
            <a:off x="171450" y="4693444"/>
            <a:ext cx="11430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8616051-6"/>
          <p:cNvSpPr/>
          <p:nvPr/>
        </p:nvSpPr>
        <p:spPr>
          <a:xfrm>
            <a:off x="171450" y="3571875"/>
            <a:ext cx="21431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8125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6050-1"/>
          <p:cNvSpPr/>
          <p:nvPr/>
        </p:nvSpPr>
        <p:spPr>
          <a:xfrm>
            <a:off x="7929563" y="4143375"/>
            <a:ext cx="642938" cy="642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12000"/>
                </a:srgbClr>
              </a:gs>
              <a:gs pos="70000">
                <a:srgbClr val="C9A1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24" name="el-1791878616052-7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878616052-8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878616344-66"/>
          <p:cNvSpPr/>
          <p:nvPr/>
        </p:nvSpPr>
        <p:spPr>
          <a:xfrm>
            <a:off x="400050" y="185738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30143"/>
                </a:lnTo>
                <a:lnTo>
                  <a:pt x="67500" y="30143"/>
                </a:lnTo>
                <a:cubicBezTo>
                  <a:pt x="65033" y="30143"/>
                  <a:pt x="63000" y="29571"/>
                  <a:pt x="61400" y="28429"/>
                </a:cubicBezTo>
                <a:lnTo>
                  <a:pt x="61400" y="28429"/>
                </a:lnTo>
                <a:cubicBezTo>
                  <a:pt x="59867" y="27286"/>
                  <a:pt x="59100" y="25857"/>
                  <a:pt x="59100" y="24143"/>
                </a:cubicBezTo>
                <a:lnTo>
                  <a:pt x="59100" y="24143"/>
                </a:lnTo>
                <a:lnTo>
                  <a:pt x="59100" y="0"/>
                </a:lnTo>
                <a:lnTo>
                  <a:pt x="16900" y="0"/>
                </a:lnTo>
                <a:moveTo>
                  <a:pt x="67500" y="0"/>
                </a:moveTo>
                <a:lnTo>
                  <a:pt x="67500" y="0"/>
                </a:lnTo>
                <a:lnTo>
                  <a:pt x="67500" y="24143"/>
                </a:lnTo>
                <a:lnTo>
                  <a:pt x="101300" y="24143"/>
                </a:lnTo>
                <a:lnTo>
                  <a:pt x="67500" y="0"/>
                </a:lnTo>
                <a:moveTo>
                  <a:pt x="29500" y="48214"/>
                </a:moveTo>
                <a:lnTo>
                  <a:pt x="29500" y="48214"/>
                </a:lnTo>
                <a:lnTo>
                  <a:pt x="71700" y="48214"/>
                </a:lnTo>
                <a:cubicBezTo>
                  <a:pt x="74367" y="48357"/>
                  <a:pt x="75767" y="49357"/>
                  <a:pt x="75900" y="51214"/>
                </a:cubicBezTo>
                <a:lnTo>
                  <a:pt x="75900" y="51214"/>
                </a:lnTo>
                <a:cubicBezTo>
                  <a:pt x="75767" y="53119"/>
                  <a:pt x="74367" y="54119"/>
                  <a:pt x="71700" y="54214"/>
                </a:cubicBezTo>
                <a:lnTo>
                  <a:pt x="71700" y="54214"/>
                </a:lnTo>
                <a:lnTo>
                  <a:pt x="29500" y="54214"/>
                </a:lnTo>
                <a:cubicBezTo>
                  <a:pt x="26900" y="54119"/>
                  <a:pt x="25500" y="53119"/>
                  <a:pt x="25300" y="51214"/>
                </a:cubicBezTo>
                <a:lnTo>
                  <a:pt x="25300" y="51214"/>
                </a:lnTo>
                <a:cubicBezTo>
                  <a:pt x="25500" y="49357"/>
                  <a:pt x="26900" y="48357"/>
                  <a:pt x="29500" y="48214"/>
                </a:cubicBezTo>
                <a:lnTo>
                  <a:pt x="29500" y="48214"/>
                </a:lnTo>
                <a:moveTo>
                  <a:pt x="29500" y="60286"/>
                </a:moveTo>
                <a:lnTo>
                  <a:pt x="29500" y="60286"/>
                </a:lnTo>
                <a:lnTo>
                  <a:pt x="71700" y="60286"/>
                </a:lnTo>
                <a:cubicBezTo>
                  <a:pt x="74367" y="60381"/>
                  <a:pt x="75767" y="61381"/>
                  <a:pt x="75900" y="63286"/>
                </a:cubicBezTo>
                <a:lnTo>
                  <a:pt x="75900" y="63286"/>
                </a:lnTo>
                <a:cubicBezTo>
                  <a:pt x="75767" y="65143"/>
                  <a:pt x="74367" y="66143"/>
                  <a:pt x="71700" y="66286"/>
                </a:cubicBezTo>
                <a:lnTo>
                  <a:pt x="71700" y="66286"/>
                </a:lnTo>
                <a:lnTo>
                  <a:pt x="29500" y="66286"/>
                </a:lnTo>
                <a:cubicBezTo>
                  <a:pt x="26900" y="66143"/>
                  <a:pt x="25500" y="65143"/>
                  <a:pt x="25300" y="63286"/>
                </a:cubicBezTo>
                <a:lnTo>
                  <a:pt x="25300" y="63286"/>
                </a:lnTo>
                <a:cubicBezTo>
                  <a:pt x="25500" y="61381"/>
                  <a:pt x="26900" y="60381"/>
                  <a:pt x="29500" y="60286"/>
                </a:cubicBezTo>
                <a:lnTo>
                  <a:pt x="29500" y="60286"/>
                </a:lnTo>
                <a:moveTo>
                  <a:pt x="29500" y="72357"/>
                </a:moveTo>
                <a:lnTo>
                  <a:pt x="29500" y="72357"/>
                </a:lnTo>
                <a:lnTo>
                  <a:pt x="71700" y="72357"/>
                </a:lnTo>
                <a:cubicBezTo>
                  <a:pt x="74367" y="72452"/>
                  <a:pt x="75767" y="73452"/>
                  <a:pt x="75900" y="75357"/>
                </a:cubicBezTo>
                <a:lnTo>
                  <a:pt x="75900" y="75357"/>
                </a:lnTo>
                <a:cubicBezTo>
                  <a:pt x="75767" y="77214"/>
                  <a:pt x="74367" y="78214"/>
                  <a:pt x="71700" y="78357"/>
                </a:cubicBezTo>
                <a:lnTo>
                  <a:pt x="71700" y="78357"/>
                </a:lnTo>
                <a:lnTo>
                  <a:pt x="29500" y="78357"/>
                </a:lnTo>
                <a:cubicBezTo>
                  <a:pt x="26900" y="78214"/>
                  <a:pt x="25500" y="77214"/>
                  <a:pt x="25300" y="75357"/>
                </a:cubicBezTo>
                <a:lnTo>
                  <a:pt x="25300" y="75357"/>
                </a:lnTo>
                <a:cubicBezTo>
                  <a:pt x="25500" y="73452"/>
                  <a:pt x="26900" y="72452"/>
                  <a:pt x="29500" y="72357"/>
                </a:cubicBezTo>
                <a:lnTo>
                  <a:pt x="29500" y="7235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878616058-11"/>
          <p:cNvSpPr/>
          <p:nvPr/>
        </p:nvSpPr>
        <p:spPr>
          <a:xfrm>
            <a:off x="7123770" y="135731"/>
            <a:ext cx="162018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" y="0"/>
                </a:moveTo>
                <a:lnTo>
                  <a:pt x="99118" y="0"/>
                </a:lnTo>
                <a:lnTo>
                  <a:pt x="99206" y="42"/>
                </a:lnTo>
                <a:lnTo>
                  <a:pt x="99288" y="125"/>
                </a:lnTo>
                <a:lnTo>
                  <a:pt x="99376" y="250"/>
                </a:lnTo>
                <a:lnTo>
                  <a:pt x="99453" y="458"/>
                </a:lnTo>
                <a:lnTo>
                  <a:pt x="99535" y="750"/>
                </a:lnTo>
                <a:lnTo>
                  <a:pt x="99606" y="1042"/>
                </a:lnTo>
                <a:lnTo>
                  <a:pt x="99676" y="1417"/>
                </a:lnTo>
                <a:lnTo>
                  <a:pt x="99741" y="1833"/>
                </a:lnTo>
                <a:lnTo>
                  <a:pt x="99800" y="2292"/>
                </a:lnTo>
                <a:lnTo>
                  <a:pt x="99853" y="2792"/>
                </a:lnTo>
                <a:lnTo>
                  <a:pt x="99894" y="3292"/>
                </a:lnTo>
                <a:lnTo>
                  <a:pt x="99935" y="3875"/>
                </a:lnTo>
                <a:lnTo>
                  <a:pt x="99965" y="4417"/>
                </a:lnTo>
                <a:lnTo>
                  <a:pt x="99982" y="5042"/>
                </a:lnTo>
                <a:lnTo>
                  <a:pt x="99994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4" y="94375"/>
                </a:lnTo>
                <a:lnTo>
                  <a:pt x="99982" y="94958"/>
                </a:lnTo>
                <a:lnTo>
                  <a:pt x="99965" y="95583"/>
                </a:lnTo>
                <a:lnTo>
                  <a:pt x="99935" y="96125"/>
                </a:lnTo>
                <a:lnTo>
                  <a:pt x="99894" y="96708"/>
                </a:lnTo>
                <a:lnTo>
                  <a:pt x="99853" y="97208"/>
                </a:lnTo>
                <a:lnTo>
                  <a:pt x="99800" y="97708"/>
                </a:lnTo>
                <a:lnTo>
                  <a:pt x="99741" y="98167"/>
                </a:lnTo>
                <a:lnTo>
                  <a:pt x="99676" y="98583"/>
                </a:lnTo>
                <a:lnTo>
                  <a:pt x="99606" y="98958"/>
                </a:lnTo>
                <a:lnTo>
                  <a:pt x="99535" y="99250"/>
                </a:lnTo>
                <a:lnTo>
                  <a:pt x="99453" y="99542"/>
                </a:lnTo>
                <a:lnTo>
                  <a:pt x="99376" y="99750"/>
                </a:lnTo>
                <a:lnTo>
                  <a:pt x="99288" y="99875"/>
                </a:lnTo>
                <a:lnTo>
                  <a:pt x="99206" y="99958"/>
                </a:lnTo>
                <a:lnTo>
                  <a:pt x="99118" y="100000"/>
                </a:lnTo>
                <a:lnTo>
                  <a:pt x="882" y="100000"/>
                </a:lnTo>
                <a:lnTo>
                  <a:pt x="794" y="99958"/>
                </a:lnTo>
                <a:lnTo>
                  <a:pt x="712" y="99875"/>
                </a:lnTo>
                <a:lnTo>
                  <a:pt x="624" y="99750"/>
                </a:lnTo>
                <a:lnTo>
                  <a:pt x="547" y="99542"/>
                </a:lnTo>
                <a:lnTo>
                  <a:pt x="465" y="99250"/>
                </a:lnTo>
                <a:lnTo>
                  <a:pt x="394" y="98958"/>
                </a:lnTo>
                <a:lnTo>
                  <a:pt x="324" y="98583"/>
                </a:lnTo>
                <a:lnTo>
                  <a:pt x="259" y="98167"/>
                </a:lnTo>
                <a:lnTo>
                  <a:pt x="200" y="97708"/>
                </a:lnTo>
                <a:lnTo>
                  <a:pt x="147" y="97208"/>
                </a:lnTo>
                <a:lnTo>
                  <a:pt x="106" y="96708"/>
                </a:lnTo>
                <a:lnTo>
                  <a:pt x="65" y="96125"/>
                </a:lnTo>
                <a:lnTo>
                  <a:pt x="35" y="95583"/>
                </a:lnTo>
                <a:lnTo>
                  <a:pt x="18" y="94958"/>
                </a:lnTo>
                <a:lnTo>
                  <a:pt x="6" y="94375"/>
                </a:lnTo>
                <a:lnTo>
                  <a:pt x="0" y="93750"/>
                </a:lnTo>
                <a:lnTo>
                  <a:pt x="0" y="6250"/>
                </a:lnTo>
                <a:lnTo>
                  <a:pt x="6" y="5625"/>
                </a:lnTo>
                <a:lnTo>
                  <a:pt x="18" y="5042"/>
                </a:lnTo>
                <a:lnTo>
                  <a:pt x="35" y="4417"/>
                </a:lnTo>
                <a:lnTo>
                  <a:pt x="65" y="3875"/>
                </a:lnTo>
                <a:lnTo>
                  <a:pt x="106" y="3292"/>
                </a:lnTo>
                <a:lnTo>
                  <a:pt x="147" y="2792"/>
                </a:lnTo>
                <a:lnTo>
                  <a:pt x="200" y="2292"/>
                </a:lnTo>
                <a:lnTo>
                  <a:pt x="259" y="1833"/>
                </a:lnTo>
                <a:lnTo>
                  <a:pt x="324" y="1417"/>
                </a:lnTo>
                <a:lnTo>
                  <a:pt x="394" y="1042"/>
                </a:lnTo>
                <a:lnTo>
                  <a:pt x="465" y="750"/>
                </a:lnTo>
                <a:lnTo>
                  <a:pt x="547" y="458"/>
                </a:lnTo>
                <a:lnTo>
                  <a:pt x="624" y="250"/>
                </a:lnTo>
                <a:lnTo>
                  <a:pt x="712" y="125"/>
                </a:lnTo>
                <a:lnTo>
                  <a:pt x="794" y="42"/>
                </a:lnTo>
                <a:lnTo>
                  <a:pt x="882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878616058-12"/>
          <p:cNvSpPr/>
          <p:nvPr/>
        </p:nvSpPr>
        <p:spPr>
          <a:xfrm>
            <a:off x="7123770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878616342-64"/>
          <p:cNvSpPr/>
          <p:nvPr/>
        </p:nvSpPr>
        <p:spPr>
          <a:xfrm>
            <a:off x="7260059" y="192881"/>
            <a:ext cx="11318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0"/>
                </a:moveTo>
                <a:lnTo>
                  <a:pt x="49000" y="0"/>
                </a:lnTo>
                <a:cubicBezTo>
                  <a:pt x="52000" y="121"/>
                  <a:pt x="54278" y="1545"/>
                  <a:pt x="55833" y="4273"/>
                </a:cubicBezTo>
                <a:lnTo>
                  <a:pt x="55833" y="4273"/>
                </a:lnTo>
                <a:lnTo>
                  <a:pt x="98083" y="82636"/>
                </a:lnTo>
                <a:cubicBezTo>
                  <a:pt x="99361" y="85485"/>
                  <a:pt x="99361" y="88333"/>
                  <a:pt x="98083" y="91182"/>
                </a:cubicBezTo>
                <a:lnTo>
                  <a:pt x="98083" y="91182"/>
                </a:lnTo>
                <a:cubicBezTo>
                  <a:pt x="96472" y="93909"/>
                  <a:pt x="94194" y="95333"/>
                  <a:pt x="91250" y="95455"/>
                </a:cubicBezTo>
                <a:lnTo>
                  <a:pt x="91250" y="95455"/>
                </a:lnTo>
                <a:lnTo>
                  <a:pt x="6833" y="95455"/>
                </a:lnTo>
                <a:cubicBezTo>
                  <a:pt x="3833" y="95333"/>
                  <a:pt x="1556" y="93909"/>
                  <a:pt x="0" y="91182"/>
                </a:cubicBezTo>
                <a:lnTo>
                  <a:pt x="0" y="91182"/>
                </a:lnTo>
                <a:cubicBezTo>
                  <a:pt x="-1278" y="88333"/>
                  <a:pt x="-1278" y="85485"/>
                  <a:pt x="0" y="82636"/>
                </a:cubicBezTo>
                <a:lnTo>
                  <a:pt x="0" y="82636"/>
                </a:lnTo>
                <a:lnTo>
                  <a:pt x="42417" y="4273"/>
                </a:lnTo>
                <a:cubicBezTo>
                  <a:pt x="43972" y="1545"/>
                  <a:pt x="46167" y="121"/>
                  <a:pt x="49000" y="0"/>
                </a:cubicBezTo>
                <a:lnTo>
                  <a:pt x="49000" y="0"/>
                </a:lnTo>
                <a:moveTo>
                  <a:pt x="49000" y="27273"/>
                </a:moveTo>
                <a:lnTo>
                  <a:pt x="49000" y="27273"/>
                </a:lnTo>
                <a:cubicBezTo>
                  <a:pt x="46167" y="27576"/>
                  <a:pt x="44611" y="29273"/>
                  <a:pt x="44333" y="32364"/>
                </a:cubicBezTo>
                <a:lnTo>
                  <a:pt x="44333" y="32364"/>
                </a:lnTo>
                <a:lnTo>
                  <a:pt x="44333" y="56273"/>
                </a:lnTo>
                <a:cubicBezTo>
                  <a:pt x="44611" y="59364"/>
                  <a:pt x="46167" y="61061"/>
                  <a:pt x="49000" y="61364"/>
                </a:cubicBezTo>
                <a:lnTo>
                  <a:pt x="49000" y="61364"/>
                </a:lnTo>
                <a:cubicBezTo>
                  <a:pt x="51889" y="61061"/>
                  <a:pt x="53472" y="59364"/>
                  <a:pt x="53750" y="56273"/>
                </a:cubicBezTo>
                <a:lnTo>
                  <a:pt x="53750" y="56273"/>
                </a:lnTo>
                <a:lnTo>
                  <a:pt x="53750" y="32364"/>
                </a:lnTo>
                <a:cubicBezTo>
                  <a:pt x="53472" y="29273"/>
                  <a:pt x="51889" y="27576"/>
                  <a:pt x="49000" y="27273"/>
                </a:cubicBezTo>
                <a:lnTo>
                  <a:pt x="49000" y="27273"/>
                </a:lnTo>
                <a:moveTo>
                  <a:pt x="55250" y="75000"/>
                </a:moveTo>
                <a:lnTo>
                  <a:pt x="55250" y="75000"/>
                </a:lnTo>
                <a:cubicBezTo>
                  <a:pt x="55250" y="73000"/>
                  <a:pt x="54667" y="71364"/>
                  <a:pt x="53500" y="70091"/>
                </a:cubicBezTo>
                <a:lnTo>
                  <a:pt x="53500" y="70091"/>
                </a:lnTo>
                <a:lnTo>
                  <a:pt x="53500" y="70091"/>
                </a:lnTo>
                <a:cubicBezTo>
                  <a:pt x="52333" y="68818"/>
                  <a:pt x="50833" y="68182"/>
                  <a:pt x="49000" y="68182"/>
                </a:cubicBezTo>
                <a:lnTo>
                  <a:pt x="49000" y="68182"/>
                </a:lnTo>
                <a:cubicBezTo>
                  <a:pt x="47167" y="68182"/>
                  <a:pt x="45667" y="68818"/>
                  <a:pt x="44500" y="70091"/>
                </a:cubicBezTo>
                <a:lnTo>
                  <a:pt x="44500" y="70091"/>
                </a:lnTo>
                <a:cubicBezTo>
                  <a:pt x="43333" y="71364"/>
                  <a:pt x="42750" y="73000"/>
                  <a:pt x="42750" y="75000"/>
                </a:cubicBezTo>
                <a:lnTo>
                  <a:pt x="42750" y="75000"/>
                </a:lnTo>
                <a:cubicBezTo>
                  <a:pt x="42750" y="77000"/>
                  <a:pt x="43333" y="78636"/>
                  <a:pt x="44500" y="79909"/>
                </a:cubicBezTo>
                <a:lnTo>
                  <a:pt x="44500" y="79909"/>
                </a:lnTo>
                <a:cubicBezTo>
                  <a:pt x="45667" y="81182"/>
                  <a:pt x="47167" y="81818"/>
                  <a:pt x="49000" y="81818"/>
                </a:cubicBezTo>
                <a:lnTo>
                  <a:pt x="49000" y="81818"/>
                </a:lnTo>
                <a:cubicBezTo>
                  <a:pt x="50833" y="81818"/>
                  <a:pt x="52333" y="81182"/>
                  <a:pt x="53500" y="79909"/>
                </a:cubicBezTo>
                <a:lnTo>
                  <a:pt x="53500" y="79909"/>
                </a:lnTo>
                <a:cubicBezTo>
                  <a:pt x="54667" y="78636"/>
                  <a:pt x="55250" y="77000"/>
                  <a:pt x="55250" y="75000"/>
                </a:cubicBezTo>
                <a:lnTo>
                  <a:pt x="55250" y="75000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878616080-27"/>
          <p:cNvSpPr/>
          <p:nvPr/>
        </p:nvSpPr>
        <p:spPr>
          <a:xfrm>
            <a:off x="400050" y="1440359"/>
            <a:ext cx="4057650" cy="1777008"/>
          </a:xfrm>
          <a:prstGeom prst="roundRect">
            <a:avLst>
              <a:gd name="adj" fmla="val 2144"/>
            </a:avLst>
          </a:prstGeom>
          <a:solidFill>
            <a:srgbClr val="FBF0F0"/>
          </a:solidFill>
          <a:ln w="14288" algn="in">
            <a:solidFill>
              <a:srgbClr val="B0121B"/>
            </a:solidFill>
            <a:prstDash val="solid"/>
          </a:ln>
        </p:spPr>
        <p:txBody>
          <a:bodyPr/>
          <a:lstStyle/>
          <a:p/>
        </p:txBody>
      </p:sp>
      <p:sp>
        <p:nvSpPr>
          <p:cNvPr id="31" name="el-1791878616082-29"/>
          <p:cNvSpPr/>
          <p:nvPr/>
        </p:nvSpPr>
        <p:spPr>
          <a:xfrm>
            <a:off x="414338" y="1454646"/>
            <a:ext cx="3429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2" name="el-1791878616085-31"/>
          <p:cNvCxnSpPr/>
          <p:nvPr/>
        </p:nvCxnSpPr>
        <p:spPr>
          <a:xfrm>
            <a:off x="585788" y="1908274"/>
            <a:ext cx="3686175" cy="914"/>
          </a:xfrm>
          <a:prstGeom prst="line">
            <a:avLst/>
          </a:prstGeom>
          <a:ln w="7144" cap="flat">
            <a:solidFill>
              <a:srgbClr val="B0121B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91878616346-68"/>
          <p:cNvSpPr/>
          <p:nvPr/>
        </p:nvSpPr>
        <p:spPr>
          <a:xfrm>
            <a:off x="585788" y="165109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32929" y="32929"/>
                </a:moveTo>
                <a:lnTo>
                  <a:pt x="32929" y="32929"/>
                </a:lnTo>
                <a:cubicBezTo>
                  <a:pt x="35071" y="31214"/>
                  <a:pt x="37214" y="31214"/>
                  <a:pt x="39357" y="32929"/>
                </a:cubicBezTo>
                <a:lnTo>
                  <a:pt x="39357" y="32929"/>
                </a:lnTo>
                <a:lnTo>
                  <a:pt x="48214" y="41786"/>
                </a:lnTo>
                <a:lnTo>
                  <a:pt x="57071" y="32929"/>
                </a:lnTo>
                <a:cubicBezTo>
                  <a:pt x="59214" y="31214"/>
                  <a:pt x="61357" y="31214"/>
                  <a:pt x="63500" y="32929"/>
                </a:cubicBezTo>
                <a:lnTo>
                  <a:pt x="63500" y="32929"/>
                </a:lnTo>
                <a:cubicBezTo>
                  <a:pt x="65214" y="35071"/>
                  <a:pt x="65214" y="37214"/>
                  <a:pt x="63500" y="39357"/>
                </a:cubicBezTo>
                <a:lnTo>
                  <a:pt x="63500" y="39357"/>
                </a:lnTo>
                <a:lnTo>
                  <a:pt x="54643" y="48214"/>
                </a:lnTo>
                <a:lnTo>
                  <a:pt x="63500" y="57071"/>
                </a:lnTo>
                <a:cubicBezTo>
                  <a:pt x="65214" y="59214"/>
                  <a:pt x="65214" y="61357"/>
                  <a:pt x="63500" y="63500"/>
                </a:cubicBezTo>
                <a:lnTo>
                  <a:pt x="63500" y="63500"/>
                </a:lnTo>
                <a:cubicBezTo>
                  <a:pt x="61357" y="65214"/>
                  <a:pt x="59214" y="65214"/>
                  <a:pt x="57071" y="63500"/>
                </a:cubicBezTo>
                <a:lnTo>
                  <a:pt x="57071" y="63500"/>
                </a:lnTo>
                <a:lnTo>
                  <a:pt x="48214" y="54643"/>
                </a:lnTo>
                <a:lnTo>
                  <a:pt x="39357" y="63500"/>
                </a:lnTo>
                <a:cubicBezTo>
                  <a:pt x="37214" y="65214"/>
                  <a:pt x="35071" y="65214"/>
                  <a:pt x="32929" y="63500"/>
                </a:cubicBezTo>
                <a:lnTo>
                  <a:pt x="32929" y="63500"/>
                </a:lnTo>
                <a:cubicBezTo>
                  <a:pt x="31214" y="61357"/>
                  <a:pt x="31214" y="59214"/>
                  <a:pt x="32929" y="57071"/>
                </a:cubicBezTo>
                <a:lnTo>
                  <a:pt x="32929" y="57071"/>
                </a:lnTo>
                <a:lnTo>
                  <a:pt x="41786" y="48214"/>
                </a:lnTo>
                <a:lnTo>
                  <a:pt x="32929" y="39357"/>
                </a:lnTo>
                <a:cubicBezTo>
                  <a:pt x="31214" y="37214"/>
                  <a:pt x="31214" y="35071"/>
                  <a:pt x="32929" y="32929"/>
                </a:cubicBezTo>
                <a:lnTo>
                  <a:pt x="32929" y="32929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el-1791878616081-28"/>
          <p:cNvSpPr/>
          <p:nvPr/>
        </p:nvSpPr>
        <p:spPr>
          <a:xfrm>
            <a:off x="4686300" y="1440359"/>
            <a:ext cx="4057650" cy="1777008"/>
          </a:xfrm>
          <a:prstGeom prst="roundRect">
            <a:avLst>
              <a:gd name="adj" fmla="val 2144"/>
            </a:avLst>
          </a:prstGeom>
          <a:solidFill>
            <a:srgbClr val="FCF9F2"/>
          </a:solidFill>
          <a:ln w="14288" algn="in">
            <a:solidFill>
              <a:srgbClr val="C9A15A"/>
            </a:solidFill>
            <a:prstDash val="solid"/>
          </a:ln>
        </p:spPr>
        <p:txBody>
          <a:bodyPr/>
          <a:lstStyle/>
          <a:p/>
        </p:txBody>
      </p:sp>
      <p:sp>
        <p:nvSpPr>
          <p:cNvPr id="35" name="el-1791878616083-30"/>
          <p:cNvSpPr/>
          <p:nvPr/>
        </p:nvSpPr>
        <p:spPr>
          <a:xfrm>
            <a:off x="4700588" y="1454646"/>
            <a:ext cx="3429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6" name="el-1791878616086-32"/>
          <p:cNvCxnSpPr/>
          <p:nvPr/>
        </p:nvCxnSpPr>
        <p:spPr>
          <a:xfrm>
            <a:off x="4872038" y="1908274"/>
            <a:ext cx="3686175" cy="914"/>
          </a:xfrm>
          <a:prstGeom prst="line">
            <a:avLst/>
          </a:prstGeom>
          <a:ln w="7144" cap="flat">
            <a:solidFill>
              <a:srgbClr val="B0121B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el-1791878616348-69"/>
          <p:cNvSpPr/>
          <p:nvPr/>
        </p:nvSpPr>
        <p:spPr>
          <a:xfrm>
            <a:off x="4872038" y="165109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878616070-20"/>
          <p:cNvSpPr txBox="1"/>
          <p:nvPr/>
        </p:nvSpPr>
        <p:spPr>
          <a:xfrm>
            <a:off x="596503" y="132159"/>
            <a:ext cx="16531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问题五：文风不务实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878616056-10"/>
          <p:cNvSpPr txBox="1"/>
          <p:nvPr/>
        </p:nvSpPr>
        <p:spPr>
          <a:xfrm>
            <a:off x="7259501" y="164306"/>
            <a:ext cx="16741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21285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第二章 · 突出问题剖析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78616090-33"/>
          <p:cNvSpPr txBox="1"/>
          <p:nvPr/>
        </p:nvSpPr>
        <p:spPr>
          <a:xfrm>
            <a:off x="785813" y="1597521"/>
            <a:ext cx="79592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B0121B"/>
                </a:solidFill>
                <a:latin typeface="黑体"/>
                <a:ea typeface="黑体"/>
                <a:cs typeface="黑体"/>
              </a:rPr>
              <a:t>错误表现</a:t>
            </a:r>
            <a:endParaRPr sz="1230" b="1" spc="113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878616098-35"/>
          <p:cNvSpPr txBox="1"/>
          <p:nvPr/>
        </p:nvSpPr>
        <p:spPr>
          <a:xfrm>
            <a:off x="585788" y="2040434"/>
            <a:ext cx="21859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01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878616098-36"/>
          <p:cNvSpPr txBox="1"/>
          <p:nvPr/>
        </p:nvSpPr>
        <p:spPr>
          <a:xfrm>
            <a:off x="771525" y="2011859"/>
            <a:ext cx="15287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空话套话多、篇幅冗长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3" name="el-1791878616099-37"/>
          <p:cNvSpPr txBox="1"/>
          <p:nvPr/>
        </p:nvSpPr>
        <p:spPr>
          <a:xfrm>
            <a:off x="585788" y="2320379"/>
            <a:ext cx="21859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01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878616099-38"/>
          <p:cNvSpPr txBox="1"/>
          <p:nvPr/>
        </p:nvSpPr>
        <p:spPr>
          <a:xfrm>
            <a:off x="771525" y="2291804"/>
            <a:ext cx="152876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语言不准确、词不达意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878616099-39"/>
          <p:cNvSpPr txBox="1"/>
          <p:nvPr/>
        </p:nvSpPr>
        <p:spPr>
          <a:xfrm>
            <a:off x="585788" y="2600325"/>
            <a:ext cx="21859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01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878616100-40"/>
          <p:cNvSpPr txBox="1"/>
          <p:nvPr/>
        </p:nvSpPr>
        <p:spPr>
          <a:xfrm>
            <a:off x="771525" y="2571750"/>
            <a:ext cx="11001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标题与内容不符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878616100-41"/>
          <p:cNvSpPr txBox="1"/>
          <p:nvPr/>
        </p:nvSpPr>
        <p:spPr>
          <a:xfrm>
            <a:off x="585788" y="2880271"/>
            <a:ext cx="21859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01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878616100-42"/>
          <p:cNvSpPr txBox="1"/>
          <p:nvPr/>
        </p:nvSpPr>
        <p:spPr>
          <a:xfrm>
            <a:off x="771525" y="2851696"/>
            <a:ext cx="1243013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滥用修辞堆砌辞藻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878616091-34"/>
          <p:cNvSpPr txBox="1"/>
          <p:nvPr/>
        </p:nvSpPr>
        <p:spPr>
          <a:xfrm>
            <a:off x="5072063" y="1597521"/>
            <a:ext cx="79592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8A6D2F"/>
                </a:solidFill>
                <a:latin typeface="黑体"/>
                <a:ea typeface="黑体"/>
                <a:cs typeface="黑体"/>
              </a:rPr>
              <a:t>规范要求</a:t>
            </a:r>
            <a:endParaRPr sz="1230" b="1" spc="113">
              <a:solidFill>
                <a:srgbClr val="8A6D2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0" name="el-1791878616101-43"/>
          <p:cNvSpPr txBox="1"/>
          <p:nvPr/>
        </p:nvSpPr>
        <p:spPr>
          <a:xfrm>
            <a:off x="4872038" y="2040434"/>
            <a:ext cx="21859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C9A15A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010" b="1">
              <a:solidFill>
                <a:srgbClr val="C9A1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878616101-44"/>
          <p:cNvSpPr txBox="1"/>
          <p:nvPr/>
        </p:nvSpPr>
        <p:spPr>
          <a:xfrm>
            <a:off x="5057775" y="2011859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实话实说、言之有物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878616101-45"/>
          <p:cNvSpPr txBox="1"/>
          <p:nvPr/>
        </p:nvSpPr>
        <p:spPr>
          <a:xfrm>
            <a:off x="4872038" y="2320379"/>
            <a:ext cx="21859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C9A15A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010" b="1">
              <a:solidFill>
                <a:srgbClr val="C9A1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3" name="el-1791878616102-46"/>
          <p:cNvSpPr txBox="1"/>
          <p:nvPr/>
        </p:nvSpPr>
        <p:spPr>
          <a:xfrm>
            <a:off x="5057775" y="2291804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用词准确、概念清晰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878616102-47"/>
          <p:cNvSpPr txBox="1"/>
          <p:nvPr/>
        </p:nvSpPr>
        <p:spPr>
          <a:xfrm>
            <a:off x="4872038" y="2600325"/>
            <a:ext cx="21859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C9A15A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010" b="1">
              <a:solidFill>
                <a:srgbClr val="C9A1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878616102-48"/>
          <p:cNvSpPr txBox="1"/>
          <p:nvPr/>
        </p:nvSpPr>
        <p:spPr>
          <a:xfrm>
            <a:off x="5057775" y="2571750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开门见山、直奔主题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878616103-49"/>
          <p:cNvSpPr txBox="1"/>
          <p:nvPr/>
        </p:nvSpPr>
        <p:spPr>
          <a:xfrm>
            <a:off x="4872038" y="2880271"/>
            <a:ext cx="218599" cy="17993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>
                <a:solidFill>
                  <a:srgbClr val="C9A15A"/>
                </a:solidFill>
                <a:latin typeface="微软雅黑"/>
                <a:ea typeface="微软雅黑"/>
                <a:cs typeface="微软雅黑"/>
              </a:rPr>
              <a:t>◆</a:t>
            </a:r>
            <a:endParaRPr sz="1010" b="1">
              <a:solidFill>
                <a:srgbClr val="C9A1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878616103-50"/>
          <p:cNvSpPr txBox="1"/>
          <p:nvPr/>
        </p:nvSpPr>
        <p:spPr>
          <a:xfrm>
            <a:off x="5057775" y="2851696"/>
            <a:ext cx="138588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文字精练、朴实简练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5467-3"/>
          <p:cNvSpPr/>
          <p:nvPr/>
        </p:nvSpPr>
        <p:spPr>
          <a:xfrm>
            <a:off x="8372475" y="271463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66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el-1791878615467-4"/>
          <p:cNvSpPr/>
          <p:nvPr/>
        </p:nvSpPr>
        <p:spPr>
          <a:xfrm>
            <a:off x="8786813" y="27146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33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8615467-5"/>
          <p:cNvSpPr/>
          <p:nvPr/>
        </p:nvSpPr>
        <p:spPr>
          <a:xfrm>
            <a:off x="8372475" y="4857750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8615467-6"/>
          <p:cNvSpPr/>
          <p:nvPr/>
        </p:nvSpPr>
        <p:spPr>
          <a:xfrm>
            <a:off x="8372475" y="444341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667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5465-1"/>
          <p:cNvSpPr/>
          <p:nvPr/>
        </p:nvSpPr>
        <p:spPr>
          <a:xfrm>
            <a:off x="0" y="0"/>
            <a:ext cx="2143125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A00F1A"/>
              </a:gs>
              <a:gs pos="100000">
                <a:srgbClr val="B0121B"/>
              </a:gs>
            </a:gsLst>
            <a:lin ang="3300000" scaled="0"/>
          </a:gradFill>
          <a:ln>
            <a:noFill/>
          </a:ln>
        </p:spPr>
        <p:txBody>
          <a:bodyPr/>
          <a:lstStyle/>
          <a:p/>
        </p:txBody>
      </p:sp>
      <p:pic>
        <p:nvPicPr>
          <p:cNvPr id="7" name="el-1791878615482-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43125" cy="5143500"/>
          </a:xfrm>
          <a:prstGeom prst="rect">
            <a:avLst/>
          </a:prstGeom>
          <a:ln>
            <a:noFill/>
          </a:ln>
        </p:spPr>
      </p:pic>
      <p:cxnSp>
        <p:nvCxnSpPr>
          <p:cNvPr id="8" name="el-1791878615483-8"/>
          <p:cNvCxnSpPr/>
          <p:nvPr/>
        </p:nvCxnSpPr>
        <p:spPr>
          <a:xfrm>
            <a:off x="0" y="4939903"/>
            <a:ext cx="2143125" cy="914"/>
          </a:xfrm>
          <a:prstGeom prst="line">
            <a:avLst/>
          </a:prstGeom>
          <a:ln w="7144" cap="flat">
            <a:solidFill>
              <a:srgbClr val="C9A15A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8615490-15"/>
          <p:cNvSpPr txBox="1"/>
          <p:nvPr/>
        </p:nvSpPr>
        <p:spPr>
          <a:xfrm>
            <a:off x="0" y="1443038"/>
            <a:ext cx="3343275" cy="1714500"/>
          </a:xfrm>
          <a:prstGeom prst="rect">
            <a:avLst/>
          </a:prstGeom>
          <a:noFill/>
          <a:ln>
            <a:noFill/>
          </a:ln>
          <a:effectLst>
            <a:outerShdw blurRad="214313" dist="71438" dir="5400000" algn="ctr">
              <a:srgbClr val="0000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225">
                <a:solidFill>
                  <a:srgbClr val="FFFFFF">
                    <a:alpha val="22000"/>
                  </a:srgbClr>
                </a:solidFill>
                <a:latin typeface="黑体"/>
                <a:ea typeface="黑体"/>
                <a:cs typeface="黑体"/>
              </a:rPr>
              <a:t>叁</a:t>
            </a:r>
            <a:endParaRPr sz="13500" b="1" spc="-225">
              <a:solidFill>
                <a:srgbClr val="FFFFFF">
                  <a:alpha val="2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878615488-13"/>
          <p:cNvSpPr txBox="1"/>
          <p:nvPr/>
        </p:nvSpPr>
        <p:spPr>
          <a:xfrm>
            <a:off x="85725" y="3057525"/>
            <a:ext cx="20574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20000"/>
              </a:lnSpc>
            </a:pPr>
            <a:r>
              <a:rPr sz="157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第三章</a:t>
            </a:r>
            <a:r>
              <a:rPr sz="84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 </a:t>
            </a:r>
            <a:r>
              <a:rPr sz="112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CHAPTER 03</a:t>
            </a:r>
            <a:endParaRPr sz="1120" b="1" spc="675">
              <a:solidFill>
                <a:srgbClr val="C9A15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878615487-10"/>
          <p:cNvSpPr/>
          <p:nvPr/>
        </p:nvSpPr>
        <p:spPr>
          <a:xfrm>
            <a:off x="2571750" y="2296716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118" y="0"/>
                </a:lnTo>
                <a:lnTo>
                  <a:pt x="99204" y="23"/>
                </a:lnTo>
                <a:lnTo>
                  <a:pt x="99290" y="102"/>
                </a:lnTo>
                <a:lnTo>
                  <a:pt x="99375" y="216"/>
                </a:lnTo>
                <a:lnTo>
                  <a:pt x="99455" y="386"/>
                </a:lnTo>
                <a:lnTo>
                  <a:pt x="99533" y="602"/>
                </a:lnTo>
                <a:lnTo>
                  <a:pt x="99608" y="864"/>
                </a:lnTo>
                <a:lnTo>
                  <a:pt x="99676" y="1159"/>
                </a:lnTo>
                <a:lnTo>
                  <a:pt x="99741" y="1500"/>
                </a:lnTo>
                <a:lnTo>
                  <a:pt x="99800" y="1875"/>
                </a:lnTo>
                <a:lnTo>
                  <a:pt x="99851" y="2273"/>
                </a:lnTo>
                <a:lnTo>
                  <a:pt x="99896" y="2705"/>
                </a:lnTo>
                <a:lnTo>
                  <a:pt x="99933" y="3159"/>
                </a:lnTo>
                <a:lnTo>
                  <a:pt x="99963" y="3625"/>
                </a:lnTo>
                <a:lnTo>
                  <a:pt x="99982" y="4114"/>
                </a:lnTo>
                <a:lnTo>
                  <a:pt x="99996" y="4614"/>
                </a:lnTo>
                <a:lnTo>
                  <a:pt x="100000" y="5114"/>
                </a:lnTo>
                <a:lnTo>
                  <a:pt x="100000" y="94886"/>
                </a:lnTo>
                <a:lnTo>
                  <a:pt x="99996" y="95386"/>
                </a:lnTo>
                <a:lnTo>
                  <a:pt x="99982" y="95886"/>
                </a:lnTo>
                <a:lnTo>
                  <a:pt x="99963" y="96375"/>
                </a:lnTo>
                <a:lnTo>
                  <a:pt x="99933" y="96841"/>
                </a:lnTo>
                <a:lnTo>
                  <a:pt x="99896" y="97295"/>
                </a:lnTo>
                <a:lnTo>
                  <a:pt x="99851" y="97727"/>
                </a:lnTo>
                <a:lnTo>
                  <a:pt x="99800" y="98125"/>
                </a:lnTo>
                <a:lnTo>
                  <a:pt x="99741" y="98500"/>
                </a:lnTo>
                <a:lnTo>
                  <a:pt x="99676" y="98841"/>
                </a:lnTo>
                <a:lnTo>
                  <a:pt x="99608" y="99136"/>
                </a:lnTo>
                <a:lnTo>
                  <a:pt x="99533" y="99398"/>
                </a:lnTo>
                <a:lnTo>
                  <a:pt x="99455" y="99614"/>
                </a:lnTo>
                <a:lnTo>
                  <a:pt x="99375" y="99784"/>
                </a:lnTo>
                <a:lnTo>
                  <a:pt x="99290" y="99898"/>
                </a:lnTo>
                <a:lnTo>
                  <a:pt x="99204" y="99977"/>
                </a:lnTo>
                <a:lnTo>
                  <a:pt x="99118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5487-12"/>
          <p:cNvSpPr/>
          <p:nvPr/>
        </p:nvSpPr>
        <p:spPr>
          <a:xfrm>
            <a:off x="2571750" y="2296716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C9A15A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8615494-16"/>
          <p:cNvSpPr/>
          <p:nvPr/>
        </p:nvSpPr>
        <p:spPr>
          <a:xfrm>
            <a:off x="2571750" y="3335238"/>
            <a:ext cx="842963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8615506-27"/>
          <p:cNvSpPr/>
          <p:nvPr/>
        </p:nvSpPr>
        <p:spPr>
          <a:xfrm>
            <a:off x="2707481" y="3428107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5495-17"/>
          <p:cNvSpPr/>
          <p:nvPr/>
        </p:nvSpPr>
        <p:spPr>
          <a:xfrm>
            <a:off x="3514725" y="3335238"/>
            <a:ext cx="842963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el-1791878615507-29"/>
          <p:cNvSpPr/>
          <p:nvPr/>
        </p:nvSpPr>
        <p:spPr>
          <a:xfrm>
            <a:off x="3650456" y="3428107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5497-18"/>
          <p:cNvSpPr/>
          <p:nvPr/>
        </p:nvSpPr>
        <p:spPr>
          <a:xfrm>
            <a:off x="4457700" y="3335238"/>
            <a:ext cx="842963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878615509-31"/>
          <p:cNvSpPr/>
          <p:nvPr/>
        </p:nvSpPr>
        <p:spPr>
          <a:xfrm>
            <a:off x="4593431" y="3428107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5498-19"/>
          <p:cNvSpPr/>
          <p:nvPr/>
        </p:nvSpPr>
        <p:spPr>
          <a:xfrm>
            <a:off x="5400675" y="3335238"/>
            <a:ext cx="842963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el-1791878615513-33"/>
          <p:cNvSpPr/>
          <p:nvPr/>
        </p:nvSpPr>
        <p:spPr>
          <a:xfrm>
            <a:off x="5536406" y="3428107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5499-20"/>
          <p:cNvSpPr/>
          <p:nvPr/>
        </p:nvSpPr>
        <p:spPr>
          <a:xfrm>
            <a:off x="6343650" y="3335238"/>
            <a:ext cx="692944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2" name="el-1791878615514-35"/>
          <p:cNvSpPr/>
          <p:nvPr/>
        </p:nvSpPr>
        <p:spPr>
          <a:xfrm>
            <a:off x="6479381" y="3428107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5485-9"/>
          <p:cNvSpPr txBox="1"/>
          <p:nvPr/>
        </p:nvSpPr>
        <p:spPr>
          <a:xfrm>
            <a:off x="2771775" y="2425303"/>
            <a:ext cx="4486275" cy="58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5"/>
              </a:lnSpc>
            </a:pP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系统讲授</a:t>
            </a:r>
            <a:r>
              <a:rPr sz="123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请示、报告、通知、通报、函</a:t>
            </a: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等收发室日常高频公文文种的撰写要点与使用场景。</a:t>
            </a:r>
            <a:endParaRPr sz="1230" spc="28">
              <a:solidFill>
                <a:srgbClr val="3D3D3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78615504-26"/>
          <p:cNvSpPr txBox="1"/>
          <p:nvPr/>
        </p:nvSpPr>
        <p:spPr>
          <a:xfrm>
            <a:off x="2590895" y="3428107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8615503-21"/>
          <p:cNvSpPr txBox="1"/>
          <p:nvPr/>
        </p:nvSpPr>
        <p:spPr>
          <a:xfrm>
            <a:off x="2978944" y="3413820"/>
            <a:ext cx="4000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请示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8615506-28"/>
          <p:cNvSpPr txBox="1"/>
          <p:nvPr/>
        </p:nvSpPr>
        <p:spPr>
          <a:xfrm>
            <a:off x="3533870" y="3428107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78615503-22"/>
          <p:cNvSpPr txBox="1"/>
          <p:nvPr/>
        </p:nvSpPr>
        <p:spPr>
          <a:xfrm>
            <a:off x="3921919" y="3413820"/>
            <a:ext cx="4000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报告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78615507-30"/>
          <p:cNvSpPr txBox="1"/>
          <p:nvPr/>
        </p:nvSpPr>
        <p:spPr>
          <a:xfrm>
            <a:off x="4476845" y="3428107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8615503-23"/>
          <p:cNvSpPr txBox="1"/>
          <p:nvPr/>
        </p:nvSpPr>
        <p:spPr>
          <a:xfrm>
            <a:off x="4864894" y="3413820"/>
            <a:ext cx="4000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通知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78615509-32"/>
          <p:cNvSpPr txBox="1"/>
          <p:nvPr/>
        </p:nvSpPr>
        <p:spPr>
          <a:xfrm>
            <a:off x="5419820" y="3428107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8615503-24"/>
          <p:cNvSpPr txBox="1"/>
          <p:nvPr/>
        </p:nvSpPr>
        <p:spPr>
          <a:xfrm>
            <a:off x="5807869" y="3413820"/>
            <a:ext cx="400050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通报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8615513-34"/>
          <p:cNvSpPr txBox="1"/>
          <p:nvPr/>
        </p:nvSpPr>
        <p:spPr>
          <a:xfrm>
            <a:off x="6362795" y="3428107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5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78615504-25"/>
          <p:cNvSpPr txBox="1"/>
          <p:nvPr/>
        </p:nvSpPr>
        <p:spPr>
          <a:xfrm>
            <a:off x="6750844" y="3413820"/>
            <a:ext cx="250031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函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4" name="el-1791878615489-14"/>
          <p:cNvSpPr/>
          <p:nvPr/>
        </p:nvSpPr>
        <p:spPr>
          <a:xfrm>
            <a:off x="2571750" y="20181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5" name="el-1791878615487-11"/>
          <p:cNvSpPr txBox="1"/>
          <p:nvPr/>
        </p:nvSpPr>
        <p:spPr>
          <a:xfrm>
            <a:off x="2571750" y="1422388"/>
            <a:ext cx="6297930" cy="445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700" b="1" spc="225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常用公文文种撰写要点</a:t>
            </a:r>
            <a:endParaRPr sz="2700" b="1" spc="225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6" name="el-1791878615466-2"/>
          <p:cNvSpPr/>
          <p:nvPr/>
        </p:nvSpPr>
        <p:spPr>
          <a:xfrm>
            <a:off x="0" y="5114925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121B">
                  <a:alpha val="50000"/>
                </a:srgbClr>
              </a:gs>
              <a:gs pos="50000">
                <a:srgbClr val="C9A15A">
                  <a:alpha val="50000"/>
                </a:srgbClr>
              </a:gs>
              <a:gs pos="100000">
                <a:srgbClr val="B0121B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6161-16"/>
          <p:cNvSpPr/>
          <p:nvPr/>
        </p:nvSpPr>
        <p:spPr>
          <a:xfrm>
            <a:off x="400050" y="4257675"/>
            <a:ext cx="8343900" cy="4572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1E8DC"/>
              </a:gs>
              <a:gs pos="100000">
                <a:srgbClr val="FBF8F3"/>
              </a:gs>
            </a:gsLst>
            <a:lin ang="2700000" scaled="0"/>
          </a:gradFill>
          <a:ln>
            <a:noFill/>
          </a:ln>
          <a:effectLst>
            <a:outerShdw blurRad="85725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" name="el-1791878616162-17"/>
          <p:cNvCxnSpPr/>
          <p:nvPr/>
        </p:nvCxnSpPr>
        <p:spPr>
          <a:xfrm>
            <a:off x="8722519" y="4257675"/>
            <a:ext cx="914" cy="457200"/>
          </a:xfrm>
          <a:prstGeom prst="line">
            <a:avLst/>
          </a:prstGeom>
          <a:ln w="42863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78616162-18"/>
          <p:cNvCxnSpPr/>
          <p:nvPr/>
        </p:nvCxnSpPr>
        <p:spPr>
          <a:xfrm>
            <a:off x="421481" y="4257675"/>
            <a:ext cx="914" cy="457200"/>
          </a:xfrm>
          <a:prstGeom prst="line">
            <a:avLst/>
          </a:prstGeom>
          <a:ln w="42863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878616413-73"/>
          <p:cNvSpPr/>
          <p:nvPr/>
        </p:nvSpPr>
        <p:spPr>
          <a:xfrm>
            <a:off x="614656" y="4393406"/>
            <a:ext cx="231586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875" y="6100"/>
                </a:moveTo>
                <a:lnTo>
                  <a:pt x="60875" y="6100"/>
                </a:lnTo>
                <a:lnTo>
                  <a:pt x="81208" y="6100"/>
                </a:lnTo>
                <a:cubicBezTo>
                  <a:pt x="82681" y="6100"/>
                  <a:pt x="83889" y="6667"/>
                  <a:pt x="84833" y="7800"/>
                </a:cubicBezTo>
                <a:lnTo>
                  <a:pt x="84833" y="7800"/>
                </a:lnTo>
                <a:cubicBezTo>
                  <a:pt x="85806" y="8933"/>
                  <a:pt x="86292" y="10400"/>
                  <a:pt x="86292" y="12200"/>
                </a:cubicBezTo>
                <a:lnTo>
                  <a:pt x="86292" y="12200"/>
                </a:lnTo>
                <a:cubicBezTo>
                  <a:pt x="86292" y="13967"/>
                  <a:pt x="85806" y="15417"/>
                  <a:pt x="84833" y="16550"/>
                </a:cubicBezTo>
                <a:lnTo>
                  <a:pt x="84833" y="16550"/>
                </a:lnTo>
                <a:cubicBezTo>
                  <a:pt x="83889" y="17717"/>
                  <a:pt x="82681" y="18300"/>
                  <a:pt x="81208" y="18300"/>
                </a:cubicBezTo>
                <a:lnTo>
                  <a:pt x="81208" y="18300"/>
                </a:lnTo>
                <a:lnTo>
                  <a:pt x="63125" y="18300"/>
                </a:lnTo>
                <a:cubicBezTo>
                  <a:pt x="62153" y="23367"/>
                  <a:pt x="59708" y="26983"/>
                  <a:pt x="55792" y="29150"/>
                </a:cubicBezTo>
                <a:lnTo>
                  <a:pt x="55792" y="29150"/>
                </a:lnTo>
                <a:lnTo>
                  <a:pt x="55792" y="85300"/>
                </a:lnTo>
                <a:lnTo>
                  <a:pt x="81208" y="85300"/>
                </a:lnTo>
                <a:cubicBezTo>
                  <a:pt x="82681" y="85300"/>
                  <a:pt x="83889" y="85883"/>
                  <a:pt x="84833" y="87050"/>
                </a:cubicBezTo>
                <a:lnTo>
                  <a:pt x="84833" y="87050"/>
                </a:lnTo>
                <a:cubicBezTo>
                  <a:pt x="85806" y="88183"/>
                  <a:pt x="86292" y="89633"/>
                  <a:pt x="86292" y="91400"/>
                </a:cubicBezTo>
                <a:lnTo>
                  <a:pt x="86292" y="91400"/>
                </a:lnTo>
                <a:cubicBezTo>
                  <a:pt x="86292" y="93167"/>
                  <a:pt x="85806" y="94633"/>
                  <a:pt x="84833" y="95800"/>
                </a:cubicBezTo>
                <a:lnTo>
                  <a:pt x="84833" y="95800"/>
                </a:lnTo>
                <a:cubicBezTo>
                  <a:pt x="83889" y="96933"/>
                  <a:pt x="82681" y="97500"/>
                  <a:pt x="81208" y="97500"/>
                </a:cubicBezTo>
                <a:lnTo>
                  <a:pt x="81208" y="97500"/>
                </a:lnTo>
                <a:lnTo>
                  <a:pt x="50750" y="97500"/>
                </a:lnTo>
                <a:lnTo>
                  <a:pt x="20250" y="97500"/>
                </a:lnTo>
                <a:cubicBezTo>
                  <a:pt x="18778" y="97500"/>
                  <a:pt x="17569" y="96933"/>
                  <a:pt x="16625" y="95800"/>
                </a:cubicBezTo>
                <a:lnTo>
                  <a:pt x="16625" y="95800"/>
                </a:lnTo>
                <a:cubicBezTo>
                  <a:pt x="15653" y="94633"/>
                  <a:pt x="15167" y="93167"/>
                  <a:pt x="15167" y="91400"/>
                </a:cubicBezTo>
                <a:lnTo>
                  <a:pt x="15167" y="91400"/>
                </a:lnTo>
                <a:cubicBezTo>
                  <a:pt x="15167" y="89633"/>
                  <a:pt x="15653" y="88183"/>
                  <a:pt x="16625" y="87050"/>
                </a:cubicBezTo>
                <a:lnTo>
                  <a:pt x="16625" y="87050"/>
                </a:lnTo>
                <a:cubicBezTo>
                  <a:pt x="17569" y="85883"/>
                  <a:pt x="18778" y="85300"/>
                  <a:pt x="20250" y="85300"/>
                </a:cubicBezTo>
                <a:lnTo>
                  <a:pt x="20250" y="85300"/>
                </a:lnTo>
                <a:lnTo>
                  <a:pt x="45667" y="85300"/>
                </a:lnTo>
                <a:lnTo>
                  <a:pt x="45667" y="29150"/>
                </a:lnTo>
                <a:cubicBezTo>
                  <a:pt x="41750" y="26983"/>
                  <a:pt x="39319" y="23367"/>
                  <a:pt x="38375" y="18300"/>
                </a:cubicBezTo>
                <a:lnTo>
                  <a:pt x="38375" y="18300"/>
                </a:lnTo>
                <a:lnTo>
                  <a:pt x="20250" y="18300"/>
                </a:lnTo>
                <a:cubicBezTo>
                  <a:pt x="18778" y="18300"/>
                  <a:pt x="17569" y="17717"/>
                  <a:pt x="16625" y="16550"/>
                </a:cubicBezTo>
                <a:lnTo>
                  <a:pt x="16625" y="16550"/>
                </a:lnTo>
                <a:cubicBezTo>
                  <a:pt x="15653" y="15417"/>
                  <a:pt x="15167" y="13967"/>
                  <a:pt x="15167" y="12200"/>
                </a:cubicBezTo>
                <a:lnTo>
                  <a:pt x="15167" y="12200"/>
                </a:lnTo>
                <a:cubicBezTo>
                  <a:pt x="15167" y="10400"/>
                  <a:pt x="15653" y="8933"/>
                  <a:pt x="16625" y="7800"/>
                </a:cubicBezTo>
                <a:lnTo>
                  <a:pt x="16625" y="7800"/>
                </a:lnTo>
                <a:cubicBezTo>
                  <a:pt x="17569" y="6667"/>
                  <a:pt x="18778" y="6100"/>
                  <a:pt x="20250" y="6100"/>
                </a:cubicBezTo>
                <a:lnTo>
                  <a:pt x="20250" y="6100"/>
                </a:lnTo>
                <a:lnTo>
                  <a:pt x="40583" y="6100"/>
                </a:lnTo>
                <a:cubicBezTo>
                  <a:pt x="43000" y="2167"/>
                  <a:pt x="46389" y="133"/>
                  <a:pt x="50750" y="0"/>
                </a:cubicBezTo>
                <a:lnTo>
                  <a:pt x="50750" y="0"/>
                </a:lnTo>
                <a:cubicBezTo>
                  <a:pt x="55083" y="133"/>
                  <a:pt x="58458" y="2167"/>
                  <a:pt x="60875" y="6100"/>
                </a:cubicBezTo>
                <a:lnTo>
                  <a:pt x="60875" y="6100"/>
                </a:lnTo>
                <a:moveTo>
                  <a:pt x="69792" y="60950"/>
                </a:moveTo>
                <a:lnTo>
                  <a:pt x="69792" y="60950"/>
                </a:lnTo>
                <a:lnTo>
                  <a:pt x="92625" y="60950"/>
                </a:lnTo>
                <a:lnTo>
                  <a:pt x="81208" y="37300"/>
                </a:lnTo>
                <a:lnTo>
                  <a:pt x="69792" y="60950"/>
                </a:lnTo>
                <a:moveTo>
                  <a:pt x="81208" y="79200"/>
                </a:moveTo>
                <a:lnTo>
                  <a:pt x="81208" y="79200"/>
                </a:lnTo>
                <a:cubicBezTo>
                  <a:pt x="76125" y="79100"/>
                  <a:pt x="71736" y="77650"/>
                  <a:pt x="68042" y="74850"/>
                </a:cubicBezTo>
                <a:lnTo>
                  <a:pt x="68042" y="74850"/>
                </a:lnTo>
                <a:lnTo>
                  <a:pt x="68042" y="74850"/>
                </a:lnTo>
                <a:cubicBezTo>
                  <a:pt x="64431" y="72050"/>
                  <a:pt x="62153" y="68483"/>
                  <a:pt x="61208" y="64150"/>
                </a:cubicBezTo>
                <a:lnTo>
                  <a:pt x="61208" y="64150"/>
                </a:lnTo>
                <a:cubicBezTo>
                  <a:pt x="60903" y="62017"/>
                  <a:pt x="61278" y="60000"/>
                  <a:pt x="62333" y="58100"/>
                </a:cubicBezTo>
                <a:lnTo>
                  <a:pt x="62333" y="58100"/>
                </a:lnTo>
                <a:lnTo>
                  <a:pt x="77375" y="27050"/>
                </a:lnTo>
                <a:cubicBezTo>
                  <a:pt x="78236" y="25283"/>
                  <a:pt x="79514" y="24400"/>
                  <a:pt x="81208" y="24400"/>
                </a:cubicBezTo>
                <a:lnTo>
                  <a:pt x="81208" y="24400"/>
                </a:lnTo>
                <a:cubicBezTo>
                  <a:pt x="82903" y="24500"/>
                  <a:pt x="84167" y="25383"/>
                  <a:pt x="85000" y="27050"/>
                </a:cubicBezTo>
                <a:lnTo>
                  <a:pt x="85000" y="27050"/>
                </a:lnTo>
                <a:lnTo>
                  <a:pt x="100083" y="58100"/>
                </a:lnTo>
                <a:cubicBezTo>
                  <a:pt x="101139" y="60000"/>
                  <a:pt x="101514" y="62017"/>
                  <a:pt x="101208" y="64150"/>
                </a:cubicBezTo>
                <a:lnTo>
                  <a:pt x="101208" y="64150"/>
                </a:lnTo>
                <a:cubicBezTo>
                  <a:pt x="100236" y="68483"/>
                  <a:pt x="97958" y="72050"/>
                  <a:pt x="94375" y="74850"/>
                </a:cubicBezTo>
                <a:lnTo>
                  <a:pt x="94375" y="74850"/>
                </a:lnTo>
                <a:cubicBezTo>
                  <a:pt x="90681" y="77650"/>
                  <a:pt x="86292" y="79100"/>
                  <a:pt x="81208" y="79200"/>
                </a:cubicBezTo>
                <a:lnTo>
                  <a:pt x="81208" y="79200"/>
                </a:lnTo>
                <a:moveTo>
                  <a:pt x="20125" y="37300"/>
                </a:moveTo>
                <a:lnTo>
                  <a:pt x="20125" y="37300"/>
                </a:lnTo>
                <a:lnTo>
                  <a:pt x="8500" y="60950"/>
                </a:lnTo>
                <a:lnTo>
                  <a:pt x="31542" y="60950"/>
                </a:lnTo>
                <a:lnTo>
                  <a:pt x="20125" y="37300"/>
                </a:lnTo>
                <a:moveTo>
                  <a:pt x="125" y="64150"/>
                </a:moveTo>
                <a:lnTo>
                  <a:pt x="125" y="64150"/>
                </a:lnTo>
                <a:cubicBezTo>
                  <a:pt x="-208" y="62017"/>
                  <a:pt x="153" y="60000"/>
                  <a:pt x="1208" y="58100"/>
                </a:cubicBezTo>
                <a:lnTo>
                  <a:pt x="1208" y="58100"/>
                </a:lnTo>
                <a:lnTo>
                  <a:pt x="16292" y="27050"/>
                </a:lnTo>
                <a:cubicBezTo>
                  <a:pt x="17153" y="25283"/>
                  <a:pt x="18431" y="24400"/>
                  <a:pt x="20125" y="24400"/>
                </a:cubicBezTo>
                <a:lnTo>
                  <a:pt x="20125" y="24400"/>
                </a:lnTo>
                <a:cubicBezTo>
                  <a:pt x="21792" y="24500"/>
                  <a:pt x="23056" y="25383"/>
                  <a:pt x="23917" y="27050"/>
                </a:cubicBezTo>
                <a:lnTo>
                  <a:pt x="23917" y="27050"/>
                </a:lnTo>
                <a:lnTo>
                  <a:pt x="39000" y="58100"/>
                </a:lnTo>
                <a:cubicBezTo>
                  <a:pt x="40056" y="60000"/>
                  <a:pt x="40417" y="62017"/>
                  <a:pt x="40083" y="64150"/>
                </a:cubicBezTo>
                <a:lnTo>
                  <a:pt x="40083" y="64150"/>
                </a:lnTo>
                <a:cubicBezTo>
                  <a:pt x="39139" y="68483"/>
                  <a:pt x="36819" y="72050"/>
                  <a:pt x="33125" y="74850"/>
                </a:cubicBezTo>
                <a:lnTo>
                  <a:pt x="33125" y="74850"/>
                </a:lnTo>
                <a:cubicBezTo>
                  <a:pt x="29514" y="77650"/>
                  <a:pt x="25181" y="79100"/>
                  <a:pt x="20125" y="79200"/>
                </a:cubicBezTo>
                <a:lnTo>
                  <a:pt x="20125" y="79200"/>
                </a:lnTo>
                <a:cubicBezTo>
                  <a:pt x="15042" y="79100"/>
                  <a:pt x="10639" y="77650"/>
                  <a:pt x="6917" y="74850"/>
                </a:cubicBezTo>
                <a:lnTo>
                  <a:pt x="6917" y="74850"/>
                </a:lnTo>
                <a:cubicBezTo>
                  <a:pt x="3333" y="72050"/>
                  <a:pt x="1069" y="68483"/>
                  <a:pt x="125" y="64150"/>
                </a:cubicBezTo>
                <a:lnTo>
                  <a:pt x="125" y="6415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6142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7" name="el-1791878616145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878616422-82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878616154-13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8616382-72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78616167-19"/>
          <p:cNvSpPr txBox="1"/>
          <p:nvPr/>
        </p:nvSpPr>
        <p:spPr>
          <a:xfrm>
            <a:off x="960834" y="4371975"/>
            <a:ext cx="6626163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关键区别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：请示</a:t>
            </a: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需批复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、报告</a:t>
            </a: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不需批复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；请示</a:t>
            </a: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一文一事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、报告</a:t>
            </a: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可一事多事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；报告中</a:t>
            </a: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绝不能夹带请示事项</a:t>
            </a:r>
            <a:endParaRPr sz="1120" b="1" spc="17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el-1791878616150-12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el-1791878616159-15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13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el-1791878616143-2"/>
          <p:cNvSpPr/>
          <p:nvPr/>
        </p:nvSpPr>
        <p:spPr>
          <a:xfrm>
            <a:off x="8143875" y="571500"/>
            <a:ext cx="8572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5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2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6143-3"/>
          <p:cNvSpPr/>
          <p:nvPr/>
        </p:nvSpPr>
        <p:spPr>
          <a:xfrm>
            <a:off x="8979694" y="571500"/>
            <a:ext cx="21431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50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2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78616143-4"/>
          <p:cNvSpPr/>
          <p:nvPr/>
        </p:nvSpPr>
        <p:spPr>
          <a:xfrm>
            <a:off x="142875" y="4836319"/>
            <a:ext cx="10715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6143-5"/>
          <p:cNvSpPr/>
          <p:nvPr/>
        </p:nvSpPr>
        <p:spPr>
          <a:xfrm>
            <a:off x="142875" y="3786188"/>
            <a:ext cx="21431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8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8" name="el-1791878616144-6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78616144-7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8616423-83"/>
          <p:cNvSpPr/>
          <p:nvPr/>
        </p:nvSpPr>
        <p:spPr>
          <a:xfrm>
            <a:off x="400050" y="185738"/>
            <a:ext cx="9644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900" y="0"/>
                </a:moveTo>
                <a:lnTo>
                  <a:pt x="16900" y="0"/>
                </a:lnTo>
                <a:cubicBezTo>
                  <a:pt x="12167" y="143"/>
                  <a:pt x="8200" y="1333"/>
                  <a:pt x="5000" y="3571"/>
                </a:cubicBezTo>
                <a:lnTo>
                  <a:pt x="5000" y="3571"/>
                </a:lnTo>
                <a:lnTo>
                  <a:pt x="5000" y="3571"/>
                </a:lnTo>
                <a:cubicBezTo>
                  <a:pt x="1867" y="5857"/>
                  <a:pt x="200" y="8690"/>
                  <a:pt x="0" y="12071"/>
                </a:cubicBezTo>
                <a:lnTo>
                  <a:pt x="0" y="12071"/>
                </a:lnTo>
                <a:lnTo>
                  <a:pt x="0" y="84357"/>
                </a:lnTo>
                <a:cubicBezTo>
                  <a:pt x="200" y="87738"/>
                  <a:pt x="1867" y="90571"/>
                  <a:pt x="5000" y="92857"/>
                </a:cubicBezTo>
                <a:lnTo>
                  <a:pt x="5000" y="92857"/>
                </a:lnTo>
                <a:cubicBezTo>
                  <a:pt x="8200" y="95095"/>
                  <a:pt x="12167" y="96286"/>
                  <a:pt x="16900" y="96429"/>
                </a:cubicBezTo>
                <a:lnTo>
                  <a:pt x="16900" y="96429"/>
                </a:lnTo>
                <a:lnTo>
                  <a:pt x="84400" y="96429"/>
                </a:lnTo>
                <a:cubicBezTo>
                  <a:pt x="89133" y="96286"/>
                  <a:pt x="93067" y="95095"/>
                  <a:pt x="96200" y="92857"/>
                </a:cubicBezTo>
                <a:lnTo>
                  <a:pt x="96200" y="92857"/>
                </a:lnTo>
                <a:cubicBezTo>
                  <a:pt x="99400" y="90571"/>
                  <a:pt x="101100" y="87738"/>
                  <a:pt x="101300" y="84357"/>
                </a:cubicBezTo>
                <a:lnTo>
                  <a:pt x="101300" y="84357"/>
                </a:lnTo>
                <a:lnTo>
                  <a:pt x="101300" y="30143"/>
                </a:lnTo>
                <a:lnTo>
                  <a:pt x="67500" y="30143"/>
                </a:lnTo>
                <a:cubicBezTo>
                  <a:pt x="65033" y="30143"/>
                  <a:pt x="63000" y="29571"/>
                  <a:pt x="61400" y="28429"/>
                </a:cubicBezTo>
                <a:lnTo>
                  <a:pt x="61400" y="28429"/>
                </a:lnTo>
                <a:cubicBezTo>
                  <a:pt x="59867" y="27286"/>
                  <a:pt x="59100" y="25857"/>
                  <a:pt x="59100" y="24143"/>
                </a:cubicBezTo>
                <a:lnTo>
                  <a:pt x="59100" y="24143"/>
                </a:lnTo>
                <a:lnTo>
                  <a:pt x="59100" y="0"/>
                </a:lnTo>
                <a:lnTo>
                  <a:pt x="16900" y="0"/>
                </a:lnTo>
                <a:moveTo>
                  <a:pt x="67500" y="0"/>
                </a:moveTo>
                <a:lnTo>
                  <a:pt x="67500" y="0"/>
                </a:lnTo>
                <a:lnTo>
                  <a:pt x="67500" y="24143"/>
                </a:lnTo>
                <a:lnTo>
                  <a:pt x="101300" y="24143"/>
                </a:lnTo>
                <a:lnTo>
                  <a:pt x="67500" y="0"/>
                </a:lnTo>
                <a:moveTo>
                  <a:pt x="29500" y="48214"/>
                </a:moveTo>
                <a:lnTo>
                  <a:pt x="29500" y="48214"/>
                </a:lnTo>
                <a:lnTo>
                  <a:pt x="71700" y="48214"/>
                </a:lnTo>
                <a:cubicBezTo>
                  <a:pt x="74367" y="48357"/>
                  <a:pt x="75767" y="49357"/>
                  <a:pt x="75900" y="51214"/>
                </a:cubicBezTo>
                <a:lnTo>
                  <a:pt x="75900" y="51214"/>
                </a:lnTo>
                <a:cubicBezTo>
                  <a:pt x="75767" y="53119"/>
                  <a:pt x="74367" y="54119"/>
                  <a:pt x="71700" y="54214"/>
                </a:cubicBezTo>
                <a:lnTo>
                  <a:pt x="71700" y="54214"/>
                </a:lnTo>
                <a:lnTo>
                  <a:pt x="29500" y="54214"/>
                </a:lnTo>
                <a:cubicBezTo>
                  <a:pt x="26900" y="54119"/>
                  <a:pt x="25500" y="53119"/>
                  <a:pt x="25300" y="51214"/>
                </a:cubicBezTo>
                <a:lnTo>
                  <a:pt x="25300" y="51214"/>
                </a:lnTo>
                <a:cubicBezTo>
                  <a:pt x="25500" y="49357"/>
                  <a:pt x="26900" y="48357"/>
                  <a:pt x="29500" y="48214"/>
                </a:cubicBezTo>
                <a:lnTo>
                  <a:pt x="29500" y="48214"/>
                </a:lnTo>
                <a:moveTo>
                  <a:pt x="29500" y="60286"/>
                </a:moveTo>
                <a:lnTo>
                  <a:pt x="29500" y="60286"/>
                </a:lnTo>
                <a:lnTo>
                  <a:pt x="71700" y="60286"/>
                </a:lnTo>
                <a:cubicBezTo>
                  <a:pt x="74367" y="60381"/>
                  <a:pt x="75767" y="61381"/>
                  <a:pt x="75900" y="63286"/>
                </a:cubicBezTo>
                <a:lnTo>
                  <a:pt x="75900" y="63286"/>
                </a:lnTo>
                <a:cubicBezTo>
                  <a:pt x="75767" y="65143"/>
                  <a:pt x="74367" y="66143"/>
                  <a:pt x="71700" y="66286"/>
                </a:cubicBezTo>
                <a:lnTo>
                  <a:pt x="71700" y="66286"/>
                </a:lnTo>
                <a:lnTo>
                  <a:pt x="29500" y="66286"/>
                </a:lnTo>
                <a:cubicBezTo>
                  <a:pt x="26900" y="66143"/>
                  <a:pt x="25500" y="65143"/>
                  <a:pt x="25300" y="63286"/>
                </a:cubicBezTo>
                <a:lnTo>
                  <a:pt x="25300" y="63286"/>
                </a:lnTo>
                <a:cubicBezTo>
                  <a:pt x="25500" y="61381"/>
                  <a:pt x="26900" y="60381"/>
                  <a:pt x="29500" y="60286"/>
                </a:cubicBezTo>
                <a:lnTo>
                  <a:pt x="29500" y="60286"/>
                </a:lnTo>
                <a:moveTo>
                  <a:pt x="29500" y="72357"/>
                </a:moveTo>
                <a:lnTo>
                  <a:pt x="29500" y="72357"/>
                </a:lnTo>
                <a:lnTo>
                  <a:pt x="71700" y="72357"/>
                </a:lnTo>
                <a:cubicBezTo>
                  <a:pt x="74367" y="72452"/>
                  <a:pt x="75767" y="73452"/>
                  <a:pt x="75900" y="75357"/>
                </a:cubicBezTo>
                <a:lnTo>
                  <a:pt x="75900" y="75357"/>
                </a:lnTo>
                <a:cubicBezTo>
                  <a:pt x="75767" y="77214"/>
                  <a:pt x="74367" y="78214"/>
                  <a:pt x="71700" y="78357"/>
                </a:cubicBezTo>
                <a:lnTo>
                  <a:pt x="71700" y="78357"/>
                </a:lnTo>
                <a:lnTo>
                  <a:pt x="29500" y="78357"/>
                </a:lnTo>
                <a:cubicBezTo>
                  <a:pt x="26900" y="78214"/>
                  <a:pt x="25500" y="77214"/>
                  <a:pt x="25300" y="75357"/>
                </a:cubicBezTo>
                <a:lnTo>
                  <a:pt x="25300" y="75357"/>
                </a:lnTo>
                <a:cubicBezTo>
                  <a:pt x="25500" y="73452"/>
                  <a:pt x="26900" y="72452"/>
                  <a:pt x="29500" y="72357"/>
                </a:cubicBezTo>
                <a:lnTo>
                  <a:pt x="29500" y="7235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6149-10"/>
          <p:cNvSpPr/>
          <p:nvPr/>
        </p:nvSpPr>
        <p:spPr>
          <a:xfrm>
            <a:off x="7395232" y="135731"/>
            <a:ext cx="134871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6" y="0"/>
                </a:moveTo>
                <a:lnTo>
                  <a:pt x="98944" y="0"/>
                </a:lnTo>
                <a:lnTo>
                  <a:pt x="99049" y="42"/>
                </a:lnTo>
                <a:lnTo>
                  <a:pt x="99148" y="125"/>
                </a:lnTo>
                <a:lnTo>
                  <a:pt x="99254" y="250"/>
                </a:lnTo>
                <a:lnTo>
                  <a:pt x="99345" y="458"/>
                </a:lnTo>
                <a:lnTo>
                  <a:pt x="99444" y="750"/>
                </a:lnTo>
                <a:lnTo>
                  <a:pt x="99528" y="1042"/>
                </a:lnTo>
                <a:lnTo>
                  <a:pt x="99613" y="1417"/>
                </a:lnTo>
                <a:lnTo>
                  <a:pt x="99690" y="1833"/>
                </a:lnTo>
                <a:lnTo>
                  <a:pt x="99761" y="2292"/>
                </a:lnTo>
                <a:lnTo>
                  <a:pt x="99824" y="2792"/>
                </a:lnTo>
                <a:lnTo>
                  <a:pt x="99873" y="3292"/>
                </a:lnTo>
                <a:lnTo>
                  <a:pt x="99923" y="3875"/>
                </a:lnTo>
                <a:lnTo>
                  <a:pt x="99958" y="4417"/>
                </a:lnTo>
                <a:lnTo>
                  <a:pt x="99979" y="5042"/>
                </a:lnTo>
                <a:lnTo>
                  <a:pt x="99993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3" y="94375"/>
                </a:lnTo>
                <a:lnTo>
                  <a:pt x="99979" y="94958"/>
                </a:lnTo>
                <a:lnTo>
                  <a:pt x="99958" y="95583"/>
                </a:lnTo>
                <a:lnTo>
                  <a:pt x="99923" y="96125"/>
                </a:lnTo>
                <a:lnTo>
                  <a:pt x="99873" y="96708"/>
                </a:lnTo>
                <a:lnTo>
                  <a:pt x="99824" y="97208"/>
                </a:lnTo>
                <a:lnTo>
                  <a:pt x="99761" y="97708"/>
                </a:lnTo>
                <a:lnTo>
                  <a:pt x="99690" y="98167"/>
                </a:lnTo>
                <a:lnTo>
                  <a:pt x="99613" y="98583"/>
                </a:lnTo>
                <a:lnTo>
                  <a:pt x="99528" y="98958"/>
                </a:lnTo>
                <a:lnTo>
                  <a:pt x="99444" y="99250"/>
                </a:lnTo>
                <a:lnTo>
                  <a:pt x="99345" y="99542"/>
                </a:lnTo>
                <a:lnTo>
                  <a:pt x="99254" y="99750"/>
                </a:lnTo>
                <a:lnTo>
                  <a:pt x="99148" y="99875"/>
                </a:lnTo>
                <a:lnTo>
                  <a:pt x="99049" y="99958"/>
                </a:lnTo>
                <a:lnTo>
                  <a:pt x="98944" y="100000"/>
                </a:lnTo>
                <a:lnTo>
                  <a:pt x="1056" y="100000"/>
                </a:lnTo>
                <a:lnTo>
                  <a:pt x="951" y="99958"/>
                </a:lnTo>
                <a:lnTo>
                  <a:pt x="852" y="99875"/>
                </a:lnTo>
                <a:lnTo>
                  <a:pt x="746" y="99750"/>
                </a:lnTo>
                <a:lnTo>
                  <a:pt x="655" y="99542"/>
                </a:lnTo>
                <a:lnTo>
                  <a:pt x="556" y="99250"/>
                </a:lnTo>
                <a:lnTo>
                  <a:pt x="472" y="98958"/>
                </a:lnTo>
                <a:lnTo>
                  <a:pt x="387" y="98583"/>
                </a:lnTo>
                <a:lnTo>
                  <a:pt x="310" y="98167"/>
                </a:lnTo>
                <a:lnTo>
                  <a:pt x="239" y="97708"/>
                </a:lnTo>
                <a:lnTo>
                  <a:pt x="176" y="97208"/>
                </a:lnTo>
                <a:lnTo>
                  <a:pt x="127" y="96708"/>
                </a:lnTo>
                <a:lnTo>
                  <a:pt x="77" y="96125"/>
                </a:lnTo>
                <a:lnTo>
                  <a:pt x="42" y="95583"/>
                </a:lnTo>
                <a:lnTo>
                  <a:pt x="21" y="94958"/>
                </a:lnTo>
                <a:lnTo>
                  <a:pt x="7" y="94375"/>
                </a:lnTo>
                <a:lnTo>
                  <a:pt x="0" y="93750"/>
                </a:lnTo>
                <a:lnTo>
                  <a:pt x="0" y="6250"/>
                </a:lnTo>
                <a:lnTo>
                  <a:pt x="7" y="5625"/>
                </a:lnTo>
                <a:lnTo>
                  <a:pt x="21" y="5042"/>
                </a:lnTo>
                <a:lnTo>
                  <a:pt x="42" y="4417"/>
                </a:lnTo>
                <a:lnTo>
                  <a:pt x="77" y="3875"/>
                </a:lnTo>
                <a:lnTo>
                  <a:pt x="127" y="3292"/>
                </a:lnTo>
                <a:lnTo>
                  <a:pt x="176" y="2792"/>
                </a:lnTo>
                <a:lnTo>
                  <a:pt x="239" y="2292"/>
                </a:lnTo>
                <a:lnTo>
                  <a:pt x="310" y="1833"/>
                </a:lnTo>
                <a:lnTo>
                  <a:pt x="387" y="1417"/>
                </a:lnTo>
                <a:lnTo>
                  <a:pt x="472" y="1042"/>
                </a:lnTo>
                <a:lnTo>
                  <a:pt x="556" y="750"/>
                </a:lnTo>
                <a:lnTo>
                  <a:pt x="655" y="458"/>
                </a:lnTo>
                <a:lnTo>
                  <a:pt x="746" y="250"/>
                </a:lnTo>
                <a:lnTo>
                  <a:pt x="852" y="125"/>
                </a:lnTo>
                <a:lnTo>
                  <a:pt x="951" y="42"/>
                </a:lnTo>
                <a:lnTo>
                  <a:pt x="1056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8616150-11"/>
          <p:cNvSpPr/>
          <p:nvPr/>
        </p:nvSpPr>
        <p:spPr>
          <a:xfrm>
            <a:off x="7395232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6421-81"/>
          <p:cNvSpPr/>
          <p:nvPr/>
        </p:nvSpPr>
        <p:spPr>
          <a:xfrm>
            <a:off x="7530964" y="185738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17"/>
                </a:moveTo>
                <a:lnTo>
                  <a:pt x="0" y="9417"/>
                </a:lnTo>
                <a:lnTo>
                  <a:pt x="0" y="95333"/>
                </a:lnTo>
                <a:cubicBezTo>
                  <a:pt x="370" y="98167"/>
                  <a:pt x="2444" y="99722"/>
                  <a:pt x="6222" y="100000"/>
                </a:cubicBezTo>
                <a:lnTo>
                  <a:pt x="6222" y="100000"/>
                </a:lnTo>
                <a:cubicBezTo>
                  <a:pt x="7630" y="100000"/>
                  <a:pt x="8852" y="99750"/>
                  <a:pt x="9889" y="99250"/>
                </a:cubicBezTo>
                <a:lnTo>
                  <a:pt x="9889" y="99250"/>
                </a:lnTo>
                <a:lnTo>
                  <a:pt x="50000" y="78167"/>
                </a:lnTo>
                <a:lnTo>
                  <a:pt x="90111" y="99250"/>
                </a:lnTo>
                <a:cubicBezTo>
                  <a:pt x="91148" y="99750"/>
                  <a:pt x="92370" y="100000"/>
                  <a:pt x="93778" y="100000"/>
                </a:cubicBezTo>
                <a:lnTo>
                  <a:pt x="93778" y="100000"/>
                </a:lnTo>
                <a:cubicBezTo>
                  <a:pt x="97556" y="99722"/>
                  <a:pt x="99630" y="98167"/>
                  <a:pt x="100000" y="95333"/>
                </a:cubicBezTo>
                <a:lnTo>
                  <a:pt x="100000" y="95333"/>
                </a:lnTo>
                <a:lnTo>
                  <a:pt x="100000" y="9417"/>
                </a:lnTo>
                <a:cubicBezTo>
                  <a:pt x="99852" y="6806"/>
                  <a:pt x="98630" y="4583"/>
                  <a:pt x="96333" y="2750"/>
                </a:cubicBezTo>
                <a:lnTo>
                  <a:pt x="96333" y="2750"/>
                </a:lnTo>
                <a:cubicBezTo>
                  <a:pt x="93889" y="1028"/>
                  <a:pt x="90963" y="111"/>
                  <a:pt x="87556" y="0"/>
                </a:cubicBezTo>
                <a:lnTo>
                  <a:pt x="87556" y="0"/>
                </a:lnTo>
                <a:lnTo>
                  <a:pt x="12556" y="0"/>
                </a:lnTo>
                <a:cubicBezTo>
                  <a:pt x="9074" y="111"/>
                  <a:pt x="6111" y="1028"/>
                  <a:pt x="3667" y="2750"/>
                </a:cubicBezTo>
                <a:lnTo>
                  <a:pt x="3667" y="2750"/>
                </a:lnTo>
                <a:cubicBezTo>
                  <a:pt x="1370" y="4583"/>
                  <a:pt x="148" y="6806"/>
                  <a:pt x="0" y="9417"/>
                </a:cubicBezTo>
                <a:lnTo>
                  <a:pt x="0" y="9417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78616168-20"/>
          <p:cNvSpPr/>
          <p:nvPr/>
        </p:nvSpPr>
        <p:spPr>
          <a:xfrm>
            <a:off x="400050" y="600075"/>
            <a:ext cx="4171950" cy="1743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ffectLst>
            <a:outerShdw blurRad="85725" dist="28575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25" name="el-1791878616171-23"/>
          <p:cNvCxnSpPr/>
          <p:nvPr/>
        </p:nvCxnSpPr>
        <p:spPr>
          <a:xfrm>
            <a:off x="400050" y="621506"/>
            <a:ext cx="4171950" cy="914"/>
          </a:xfrm>
          <a:prstGeom prst="line">
            <a:avLst/>
          </a:prstGeom>
          <a:ln w="42863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-1791878616171-24"/>
          <p:cNvCxnSpPr/>
          <p:nvPr/>
        </p:nvCxnSpPr>
        <p:spPr>
          <a:xfrm>
            <a:off x="400050" y="2336006"/>
            <a:ext cx="417195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el-1791878616171-25"/>
          <p:cNvCxnSpPr/>
          <p:nvPr/>
        </p:nvCxnSpPr>
        <p:spPr>
          <a:xfrm>
            <a:off x="407194" y="600075"/>
            <a:ext cx="914" cy="1743075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el-1791878616175-36"/>
          <p:cNvCxnSpPr/>
          <p:nvPr/>
        </p:nvCxnSpPr>
        <p:spPr>
          <a:xfrm>
            <a:off x="614363" y="1207294"/>
            <a:ext cx="37576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878616414-74"/>
          <p:cNvSpPr/>
          <p:nvPr/>
        </p:nvSpPr>
        <p:spPr>
          <a:xfrm>
            <a:off x="614363" y="878681"/>
            <a:ext cx="171450" cy="171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26"/>
                  <a:pt x="88667" y="82815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185"/>
                  <a:pt x="82556" y="11074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074"/>
                  <a:pt x="11333" y="17185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815"/>
                  <a:pt x="17444" y="88926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  <a:moveTo>
                  <a:pt x="75222" y="45111"/>
                </a:moveTo>
                <a:lnTo>
                  <a:pt x="75222" y="45111"/>
                </a:lnTo>
                <a:cubicBezTo>
                  <a:pt x="77037" y="47333"/>
                  <a:pt x="77037" y="49556"/>
                  <a:pt x="75222" y="51778"/>
                </a:cubicBezTo>
                <a:lnTo>
                  <a:pt x="75222" y="51778"/>
                </a:lnTo>
                <a:cubicBezTo>
                  <a:pt x="73000" y="53593"/>
                  <a:pt x="70778" y="53593"/>
                  <a:pt x="68556" y="51778"/>
                </a:cubicBezTo>
                <a:lnTo>
                  <a:pt x="68556" y="51778"/>
                </a:lnTo>
                <a:lnTo>
                  <a:pt x="54667" y="37889"/>
                </a:lnTo>
                <a:lnTo>
                  <a:pt x="54667" y="73444"/>
                </a:lnTo>
                <a:cubicBezTo>
                  <a:pt x="54407" y="76296"/>
                  <a:pt x="52852" y="77852"/>
                  <a:pt x="50000" y="78111"/>
                </a:cubicBezTo>
                <a:lnTo>
                  <a:pt x="50000" y="78111"/>
                </a:lnTo>
                <a:cubicBezTo>
                  <a:pt x="47148" y="77852"/>
                  <a:pt x="45593" y="76296"/>
                  <a:pt x="45333" y="73444"/>
                </a:cubicBezTo>
                <a:lnTo>
                  <a:pt x="45333" y="73444"/>
                </a:lnTo>
                <a:lnTo>
                  <a:pt x="45333" y="37889"/>
                </a:lnTo>
                <a:lnTo>
                  <a:pt x="31444" y="51778"/>
                </a:lnTo>
                <a:cubicBezTo>
                  <a:pt x="29222" y="53593"/>
                  <a:pt x="27000" y="53593"/>
                  <a:pt x="24778" y="51778"/>
                </a:cubicBezTo>
                <a:lnTo>
                  <a:pt x="24778" y="51778"/>
                </a:lnTo>
                <a:cubicBezTo>
                  <a:pt x="22963" y="49556"/>
                  <a:pt x="22963" y="47333"/>
                  <a:pt x="24778" y="45111"/>
                </a:cubicBezTo>
                <a:lnTo>
                  <a:pt x="24778" y="45111"/>
                </a:lnTo>
                <a:lnTo>
                  <a:pt x="46667" y="23222"/>
                </a:lnTo>
                <a:cubicBezTo>
                  <a:pt x="48889" y="21407"/>
                  <a:pt x="51111" y="21407"/>
                  <a:pt x="53333" y="23222"/>
                </a:cubicBezTo>
                <a:lnTo>
                  <a:pt x="53333" y="23222"/>
                </a:lnTo>
                <a:lnTo>
                  <a:pt x="75222" y="45111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878616415-75"/>
          <p:cNvSpPr/>
          <p:nvPr/>
        </p:nvSpPr>
        <p:spPr>
          <a:xfrm>
            <a:off x="624408" y="1399282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el-1791878616416-76"/>
          <p:cNvSpPr/>
          <p:nvPr/>
        </p:nvSpPr>
        <p:spPr>
          <a:xfrm>
            <a:off x="624408" y="1699320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el-1791878616417-77"/>
          <p:cNvSpPr/>
          <p:nvPr/>
        </p:nvSpPr>
        <p:spPr>
          <a:xfrm>
            <a:off x="624408" y="1999357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3" name="el-1791878616169-21"/>
          <p:cNvSpPr/>
          <p:nvPr/>
        </p:nvSpPr>
        <p:spPr>
          <a:xfrm>
            <a:off x="4572000" y="600075"/>
            <a:ext cx="14288" cy="1743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121B"/>
              </a:gs>
              <a:gs pos="100000">
                <a:srgbClr val="C9A15A"/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4" name="el-1791878616173-28"/>
          <p:cNvCxnSpPr/>
          <p:nvPr/>
        </p:nvCxnSpPr>
        <p:spPr>
          <a:xfrm>
            <a:off x="4574092" y="1455951"/>
            <a:ext cx="70720" cy="70720"/>
          </a:xfrm>
          <a:prstGeom prst="line">
            <a:avLst/>
          </a:prstGeom>
          <a:ln w="14288" cap="flat">
            <a:solidFill>
              <a:srgbClr val="F7F4E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el-1791878616173-29"/>
          <p:cNvCxnSpPr/>
          <p:nvPr/>
        </p:nvCxnSpPr>
        <p:spPr>
          <a:xfrm flipH="1">
            <a:off x="4574092" y="1516567"/>
            <a:ext cx="70720" cy="70720"/>
          </a:xfrm>
          <a:prstGeom prst="line">
            <a:avLst/>
          </a:prstGeom>
          <a:ln w="14288" cap="flat">
            <a:solidFill>
              <a:srgbClr val="F7F4E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6" name="el-1791878616173-30"/>
          <p:cNvCxnSpPr/>
          <p:nvPr/>
        </p:nvCxnSpPr>
        <p:spPr>
          <a:xfrm>
            <a:off x="4513476" y="1516567"/>
            <a:ext cx="70720" cy="70720"/>
          </a:xfrm>
          <a:prstGeom prst="line">
            <a:avLst/>
          </a:prstGeom>
          <a:ln w="14288" cap="flat">
            <a:solidFill>
              <a:srgbClr val="F7F4E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7" name="el-1791878616173-31"/>
          <p:cNvCxnSpPr/>
          <p:nvPr/>
        </p:nvCxnSpPr>
        <p:spPr>
          <a:xfrm flipH="1">
            <a:off x="4513476" y="1455951"/>
            <a:ext cx="70720" cy="70720"/>
          </a:xfrm>
          <a:prstGeom prst="line">
            <a:avLst/>
          </a:prstGeom>
          <a:ln w="14288" cap="flat">
            <a:solidFill>
              <a:srgbClr val="F7F4EF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el-1791878616173-32"/>
          <p:cNvCxnSpPr/>
          <p:nvPr/>
        </p:nvCxnSpPr>
        <p:spPr>
          <a:xfrm>
            <a:off x="4574092" y="1455951"/>
            <a:ext cx="70720" cy="70720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el-1791878616173-33"/>
          <p:cNvCxnSpPr/>
          <p:nvPr/>
        </p:nvCxnSpPr>
        <p:spPr>
          <a:xfrm flipH="1">
            <a:off x="4574092" y="1516567"/>
            <a:ext cx="70720" cy="70720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0" name="el-1791878616173-34"/>
          <p:cNvCxnSpPr/>
          <p:nvPr/>
        </p:nvCxnSpPr>
        <p:spPr>
          <a:xfrm>
            <a:off x="4513476" y="1516567"/>
            <a:ext cx="70720" cy="70720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1" name="el-1791878616173-35"/>
          <p:cNvCxnSpPr/>
          <p:nvPr/>
        </p:nvCxnSpPr>
        <p:spPr>
          <a:xfrm flipH="1">
            <a:off x="4513476" y="1455951"/>
            <a:ext cx="70720" cy="70720"/>
          </a:xfrm>
          <a:prstGeom prst="line">
            <a:avLst/>
          </a:prstGeom>
          <a:ln w="14288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91878616170-22"/>
          <p:cNvSpPr/>
          <p:nvPr/>
        </p:nvSpPr>
        <p:spPr>
          <a:xfrm>
            <a:off x="400050" y="2343150"/>
            <a:ext cx="4171950" cy="17430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C9A15A"/>
            </a:solidFill>
            <a:prstDash val="solid"/>
          </a:ln>
          <a:effectLst>
            <a:outerShdw blurRad="85725" dist="28575" dir="5400000" algn="ctr">
              <a:srgbClr val="C9A15A">
                <a:alpha val="8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43" name="el-1791878616172-26"/>
          <p:cNvCxnSpPr/>
          <p:nvPr/>
        </p:nvCxnSpPr>
        <p:spPr>
          <a:xfrm>
            <a:off x="400050" y="2364581"/>
            <a:ext cx="4171950" cy="914"/>
          </a:xfrm>
          <a:prstGeom prst="line">
            <a:avLst/>
          </a:prstGeom>
          <a:ln w="42863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el-1791878616172-27"/>
          <p:cNvCxnSpPr/>
          <p:nvPr/>
        </p:nvCxnSpPr>
        <p:spPr>
          <a:xfrm>
            <a:off x="403622" y="2343150"/>
            <a:ext cx="914" cy="1743075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5" name="el-1791878616176-37"/>
          <p:cNvCxnSpPr/>
          <p:nvPr/>
        </p:nvCxnSpPr>
        <p:spPr>
          <a:xfrm>
            <a:off x="607219" y="2950369"/>
            <a:ext cx="3750469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el-1791878616418-78"/>
          <p:cNvSpPr/>
          <p:nvPr/>
        </p:nvSpPr>
        <p:spPr>
          <a:xfrm>
            <a:off x="617265" y="3142357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7" name="el-1791878616419-79"/>
          <p:cNvSpPr/>
          <p:nvPr/>
        </p:nvSpPr>
        <p:spPr>
          <a:xfrm>
            <a:off x="617265" y="3442395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el-1791878616420-80"/>
          <p:cNvSpPr/>
          <p:nvPr/>
        </p:nvSpPr>
        <p:spPr>
          <a:xfrm>
            <a:off x="617265" y="3742432"/>
            <a:ext cx="46881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4400" y="46375"/>
                </a:moveTo>
                <a:lnTo>
                  <a:pt x="94400" y="46375"/>
                </a:lnTo>
                <a:cubicBezTo>
                  <a:pt x="97067" y="48208"/>
                  <a:pt x="98400" y="50333"/>
                  <a:pt x="98400" y="52750"/>
                </a:cubicBezTo>
                <a:lnTo>
                  <a:pt x="98400" y="52750"/>
                </a:lnTo>
                <a:lnTo>
                  <a:pt x="98400" y="52750"/>
                </a:lnTo>
                <a:cubicBezTo>
                  <a:pt x="98400" y="55083"/>
                  <a:pt x="97067" y="57167"/>
                  <a:pt x="94400" y="59000"/>
                </a:cubicBezTo>
                <a:lnTo>
                  <a:pt x="94400" y="59000"/>
                </a:lnTo>
                <a:lnTo>
                  <a:pt x="24200" y="103000"/>
                </a:lnTo>
                <a:cubicBezTo>
                  <a:pt x="21267" y="104667"/>
                  <a:pt x="17867" y="105500"/>
                  <a:pt x="14000" y="105500"/>
                </a:cubicBezTo>
                <a:lnTo>
                  <a:pt x="14000" y="105500"/>
                </a:lnTo>
                <a:cubicBezTo>
                  <a:pt x="10267" y="105500"/>
                  <a:pt x="6933" y="104667"/>
                  <a:pt x="4000" y="103000"/>
                </a:cubicBezTo>
                <a:lnTo>
                  <a:pt x="4000" y="103000"/>
                </a:lnTo>
                <a:cubicBezTo>
                  <a:pt x="1333" y="101167"/>
                  <a:pt x="0" y="99042"/>
                  <a:pt x="0" y="96625"/>
                </a:cubicBezTo>
                <a:lnTo>
                  <a:pt x="0" y="96625"/>
                </a:lnTo>
                <a:cubicBezTo>
                  <a:pt x="0" y="94292"/>
                  <a:pt x="1333" y="92208"/>
                  <a:pt x="4000" y="90375"/>
                </a:cubicBezTo>
                <a:lnTo>
                  <a:pt x="4000" y="90375"/>
                </a:lnTo>
                <a:lnTo>
                  <a:pt x="64600" y="52750"/>
                </a:lnTo>
                <a:lnTo>
                  <a:pt x="4000" y="15125"/>
                </a:lnTo>
                <a:cubicBezTo>
                  <a:pt x="1333" y="13292"/>
                  <a:pt x="0" y="11167"/>
                  <a:pt x="0" y="8750"/>
                </a:cubicBezTo>
                <a:lnTo>
                  <a:pt x="0" y="8750"/>
                </a:lnTo>
                <a:cubicBezTo>
                  <a:pt x="0" y="6417"/>
                  <a:pt x="1333" y="4333"/>
                  <a:pt x="4000" y="2500"/>
                </a:cubicBezTo>
                <a:lnTo>
                  <a:pt x="4000" y="2500"/>
                </a:lnTo>
                <a:cubicBezTo>
                  <a:pt x="6933" y="833"/>
                  <a:pt x="10267" y="0"/>
                  <a:pt x="14000" y="0"/>
                </a:cubicBezTo>
                <a:lnTo>
                  <a:pt x="14000" y="0"/>
                </a:lnTo>
                <a:cubicBezTo>
                  <a:pt x="17867" y="0"/>
                  <a:pt x="21267" y="833"/>
                  <a:pt x="24200" y="2500"/>
                </a:cubicBezTo>
                <a:lnTo>
                  <a:pt x="24200" y="2500"/>
                </a:lnTo>
                <a:lnTo>
                  <a:pt x="94400" y="4637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el-1791878616158-14"/>
          <p:cNvSpPr txBox="1"/>
          <p:nvPr/>
        </p:nvSpPr>
        <p:spPr>
          <a:xfrm>
            <a:off x="596503" y="132159"/>
            <a:ext cx="251042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请示与报告：最容易出错的文种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0" name="el-1791878616147-9"/>
          <p:cNvSpPr txBox="1"/>
          <p:nvPr/>
        </p:nvSpPr>
        <p:spPr>
          <a:xfrm>
            <a:off x="7530964" y="164306"/>
            <a:ext cx="14027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9271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第三章 · 撰写要点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1" name="el-1791878616180-38"/>
          <p:cNvSpPr txBox="1"/>
          <p:nvPr/>
        </p:nvSpPr>
        <p:spPr>
          <a:xfrm>
            <a:off x="871538" y="842963"/>
            <a:ext cx="41290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1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壹</a:t>
            </a:r>
            <a:endParaRPr sz="191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2" name="el-1791878616180-39"/>
          <p:cNvSpPr txBox="1"/>
          <p:nvPr/>
        </p:nvSpPr>
        <p:spPr>
          <a:xfrm>
            <a:off x="1200150" y="814388"/>
            <a:ext cx="597329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225">
                <a:solidFill>
                  <a:srgbClr val="2B2B2B"/>
                </a:solidFill>
                <a:latin typeface="黑体"/>
                <a:ea typeface="黑体"/>
                <a:cs typeface="黑体"/>
              </a:rPr>
              <a:t>请示</a:t>
            </a:r>
            <a:endParaRPr sz="1570" b="1" spc="225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878616191-42"/>
          <p:cNvSpPr txBox="1"/>
          <p:nvPr/>
        </p:nvSpPr>
        <p:spPr>
          <a:xfrm>
            <a:off x="755005" y="1343025"/>
            <a:ext cx="230397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适用于向上级机关</a:t>
            </a: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请求指示、批准</a:t>
            </a:r>
            <a:r>
              <a:rPr sz="60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endParaRPr sz="60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878616192-43"/>
          <p:cNvSpPr txBox="1"/>
          <p:nvPr/>
        </p:nvSpPr>
        <p:spPr>
          <a:xfrm>
            <a:off x="755005" y="1643063"/>
            <a:ext cx="186887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需上级批复</a:t>
            </a:r>
            <a:r>
              <a:rPr sz="60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，先请示后办事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878616193-44"/>
          <p:cNvSpPr txBox="1"/>
          <p:nvPr/>
        </p:nvSpPr>
        <p:spPr>
          <a:xfrm>
            <a:off x="755005" y="1943100"/>
            <a:ext cx="201386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一文一事</a:t>
            </a:r>
            <a:r>
              <a:rPr sz="60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，不得夹带报告事项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878616181-40"/>
          <p:cNvSpPr txBox="1"/>
          <p:nvPr/>
        </p:nvSpPr>
        <p:spPr>
          <a:xfrm>
            <a:off x="692944" y="2586038"/>
            <a:ext cx="41290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910" b="1">
                <a:solidFill>
                  <a:srgbClr val="C9A15A"/>
                </a:solidFill>
                <a:latin typeface="黑体"/>
                <a:ea typeface="黑体"/>
                <a:cs typeface="黑体"/>
              </a:rPr>
              <a:t>贰</a:t>
            </a:r>
            <a:endParaRPr sz="1910" b="1">
              <a:solidFill>
                <a:srgbClr val="C9A15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7" name="el-1791878616181-41"/>
          <p:cNvSpPr txBox="1"/>
          <p:nvPr/>
        </p:nvSpPr>
        <p:spPr>
          <a:xfrm>
            <a:off x="1021556" y="2557463"/>
            <a:ext cx="597329" cy="3000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570" b="1" spc="225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报告</a:t>
            </a:r>
            <a:endParaRPr sz="1570" b="1" spc="225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8" name="el-1791878616194-45"/>
          <p:cNvSpPr txBox="1"/>
          <p:nvPr/>
        </p:nvSpPr>
        <p:spPr>
          <a:xfrm>
            <a:off x="747861" y="3086100"/>
            <a:ext cx="230397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适用于向上级</a:t>
            </a:r>
            <a:r>
              <a:rPr sz="1120" b="1" spc="17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汇报工作、反映情况</a:t>
            </a:r>
            <a:r>
              <a:rPr sz="60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endParaRPr sz="60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9" name="el-1791878616195-46"/>
          <p:cNvSpPr txBox="1"/>
          <p:nvPr/>
        </p:nvSpPr>
        <p:spPr>
          <a:xfrm>
            <a:off x="747861" y="3386138"/>
            <a:ext cx="172387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7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不要求批复</a:t>
            </a:r>
            <a:r>
              <a:rPr sz="60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，可一文多事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878616196-47"/>
          <p:cNvSpPr txBox="1"/>
          <p:nvPr/>
        </p:nvSpPr>
        <p:spPr>
          <a:xfrm>
            <a:off x="747861" y="3686175"/>
            <a:ext cx="186887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7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只报不办</a:t>
            </a:r>
            <a:r>
              <a:rPr sz="60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 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，回复询问用报告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7401-12"/>
          <p:cNvSpPr/>
          <p:nvPr/>
        </p:nvSpPr>
        <p:spPr>
          <a:xfrm>
            <a:off x="400050" y="3532584"/>
            <a:ext cx="83439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3F3"/>
          </a:solidFill>
          <a:ln w="7144" algn="in">
            <a:solidFill>
              <a:srgbClr val="E3B3B3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" name="el-1791878617408-14"/>
          <p:cNvCxnSpPr/>
          <p:nvPr/>
        </p:nvCxnSpPr>
        <p:spPr>
          <a:xfrm>
            <a:off x="421481" y="3532584"/>
            <a:ext cx="914" cy="514350"/>
          </a:xfrm>
          <a:prstGeom prst="line">
            <a:avLst/>
          </a:prstGeom>
          <a:ln w="42863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878617856-126"/>
          <p:cNvSpPr/>
          <p:nvPr/>
        </p:nvSpPr>
        <p:spPr>
          <a:xfrm>
            <a:off x="642938" y="3682603"/>
            <a:ext cx="200025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73"/>
                  <a:pt x="67444" y="97667"/>
                  <a:pt x="75000" y="93381"/>
                </a:cubicBezTo>
                <a:lnTo>
                  <a:pt x="75000" y="93381"/>
                </a:lnTo>
                <a:lnTo>
                  <a:pt x="75000" y="93381"/>
                </a:lnTo>
                <a:cubicBezTo>
                  <a:pt x="82556" y="88937"/>
                  <a:pt x="88683" y="82810"/>
                  <a:pt x="93381" y="75000"/>
                </a:cubicBezTo>
                <a:lnTo>
                  <a:pt x="93381" y="75000"/>
                </a:lnTo>
                <a:cubicBezTo>
                  <a:pt x="97794" y="67063"/>
                  <a:pt x="100000" y="58730"/>
                  <a:pt x="100000" y="50000"/>
                </a:cubicBezTo>
                <a:lnTo>
                  <a:pt x="100000" y="50000"/>
                </a:lnTo>
                <a:cubicBezTo>
                  <a:pt x="100000" y="41270"/>
                  <a:pt x="97794" y="32937"/>
                  <a:pt x="93381" y="25000"/>
                </a:cubicBezTo>
                <a:lnTo>
                  <a:pt x="93381" y="25000"/>
                </a:lnTo>
                <a:cubicBezTo>
                  <a:pt x="88683" y="17190"/>
                  <a:pt x="82556" y="11063"/>
                  <a:pt x="75000" y="6619"/>
                </a:cubicBezTo>
                <a:lnTo>
                  <a:pt x="75000" y="6619"/>
                </a:lnTo>
                <a:cubicBezTo>
                  <a:pt x="67444" y="2333"/>
                  <a:pt x="59111" y="127"/>
                  <a:pt x="50000" y="0"/>
                </a:cubicBezTo>
                <a:lnTo>
                  <a:pt x="50000" y="0"/>
                </a:lnTo>
                <a:cubicBezTo>
                  <a:pt x="40889" y="127"/>
                  <a:pt x="32556" y="2333"/>
                  <a:pt x="25000" y="6619"/>
                </a:cubicBezTo>
                <a:lnTo>
                  <a:pt x="25000" y="6619"/>
                </a:lnTo>
                <a:cubicBezTo>
                  <a:pt x="17444" y="11063"/>
                  <a:pt x="11317" y="17190"/>
                  <a:pt x="6619" y="25000"/>
                </a:cubicBezTo>
                <a:lnTo>
                  <a:pt x="6619" y="25000"/>
                </a:lnTo>
                <a:cubicBezTo>
                  <a:pt x="2206" y="32937"/>
                  <a:pt x="0" y="41270"/>
                  <a:pt x="0" y="50000"/>
                </a:cubicBezTo>
                <a:lnTo>
                  <a:pt x="0" y="50000"/>
                </a:lnTo>
                <a:cubicBezTo>
                  <a:pt x="0" y="58730"/>
                  <a:pt x="2206" y="67063"/>
                  <a:pt x="6619" y="75000"/>
                </a:cubicBezTo>
                <a:lnTo>
                  <a:pt x="6619" y="75000"/>
                </a:lnTo>
                <a:cubicBezTo>
                  <a:pt x="11317" y="82810"/>
                  <a:pt x="17444" y="88937"/>
                  <a:pt x="25000" y="93381"/>
                </a:cubicBezTo>
                <a:lnTo>
                  <a:pt x="25000" y="93381"/>
                </a:lnTo>
                <a:cubicBezTo>
                  <a:pt x="32556" y="97667"/>
                  <a:pt x="40889" y="99873"/>
                  <a:pt x="50000" y="100000"/>
                </a:cubicBezTo>
                <a:lnTo>
                  <a:pt x="50000" y="100000"/>
                </a:lnTo>
                <a:moveTo>
                  <a:pt x="50000" y="25000"/>
                </a:moveTo>
                <a:lnTo>
                  <a:pt x="50000" y="25000"/>
                </a:lnTo>
                <a:cubicBezTo>
                  <a:pt x="52857" y="25254"/>
                  <a:pt x="54413" y="26810"/>
                  <a:pt x="54667" y="29667"/>
                </a:cubicBezTo>
                <a:lnTo>
                  <a:pt x="54667" y="29667"/>
                </a:lnTo>
                <a:lnTo>
                  <a:pt x="54667" y="51571"/>
                </a:lnTo>
                <a:cubicBezTo>
                  <a:pt x="54413" y="54429"/>
                  <a:pt x="52857" y="55984"/>
                  <a:pt x="50000" y="56238"/>
                </a:cubicBezTo>
                <a:lnTo>
                  <a:pt x="50000" y="56238"/>
                </a:lnTo>
                <a:cubicBezTo>
                  <a:pt x="47143" y="55984"/>
                  <a:pt x="45587" y="54429"/>
                  <a:pt x="45333" y="51571"/>
                </a:cubicBezTo>
                <a:lnTo>
                  <a:pt x="45333" y="51571"/>
                </a:lnTo>
                <a:lnTo>
                  <a:pt x="45333" y="29667"/>
                </a:lnTo>
                <a:cubicBezTo>
                  <a:pt x="45587" y="26810"/>
                  <a:pt x="47143" y="25254"/>
                  <a:pt x="50000" y="25000"/>
                </a:cubicBezTo>
                <a:lnTo>
                  <a:pt x="50000" y="25000"/>
                </a:lnTo>
                <a:moveTo>
                  <a:pt x="43762" y="68762"/>
                </a:moveTo>
                <a:lnTo>
                  <a:pt x="43762" y="68762"/>
                </a:lnTo>
                <a:cubicBezTo>
                  <a:pt x="43762" y="66921"/>
                  <a:pt x="44349" y="65413"/>
                  <a:pt x="45524" y="64238"/>
                </a:cubicBezTo>
                <a:lnTo>
                  <a:pt x="45524" y="64238"/>
                </a:lnTo>
                <a:lnTo>
                  <a:pt x="45524" y="64238"/>
                </a:lnTo>
                <a:cubicBezTo>
                  <a:pt x="46698" y="63095"/>
                  <a:pt x="48190" y="62524"/>
                  <a:pt x="50000" y="62524"/>
                </a:cubicBezTo>
                <a:lnTo>
                  <a:pt x="50000" y="62524"/>
                </a:lnTo>
                <a:cubicBezTo>
                  <a:pt x="51810" y="62524"/>
                  <a:pt x="53302" y="63095"/>
                  <a:pt x="54476" y="64238"/>
                </a:cubicBezTo>
                <a:lnTo>
                  <a:pt x="54476" y="64238"/>
                </a:lnTo>
                <a:cubicBezTo>
                  <a:pt x="55651" y="65413"/>
                  <a:pt x="56238" y="66921"/>
                  <a:pt x="56238" y="68762"/>
                </a:cubicBezTo>
                <a:lnTo>
                  <a:pt x="56238" y="68762"/>
                </a:lnTo>
                <a:cubicBezTo>
                  <a:pt x="56238" y="70571"/>
                  <a:pt x="55651" y="72063"/>
                  <a:pt x="54476" y="73238"/>
                </a:cubicBezTo>
                <a:lnTo>
                  <a:pt x="54476" y="73238"/>
                </a:lnTo>
                <a:cubicBezTo>
                  <a:pt x="53302" y="74413"/>
                  <a:pt x="51810" y="75000"/>
                  <a:pt x="50000" y="75000"/>
                </a:cubicBezTo>
                <a:lnTo>
                  <a:pt x="50000" y="75000"/>
                </a:lnTo>
                <a:cubicBezTo>
                  <a:pt x="48190" y="75000"/>
                  <a:pt x="46698" y="74413"/>
                  <a:pt x="45524" y="73238"/>
                </a:cubicBezTo>
                <a:lnTo>
                  <a:pt x="45524" y="73238"/>
                </a:lnTo>
                <a:cubicBezTo>
                  <a:pt x="44349" y="72063"/>
                  <a:pt x="43762" y="70571"/>
                  <a:pt x="43762" y="68762"/>
                </a:cubicBezTo>
                <a:lnTo>
                  <a:pt x="43762" y="68762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78617452-26"/>
          <p:cNvCxnSpPr/>
          <p:nvPr/>
        </p:nvCxnSpPr>
        <p:spPr>
          <a:xfrm>
            <a:off x="3136218" y="3682603"/>
            <a:ext cx="914" cy="214313"/>
          </a:xfrm>
          <a:prstGeom prst="line">
            <a:avLst/>
          </a:prstGeom>
          <a:ln w="7144" cap="flat">
            <a:solidFill>
              <a:srgbClr val="E3B3B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8617858-127"/>
          <p:cNvSpPr/>
          <p:nvPr/>
        </p:nvSpPr>
        <p:spPr>
          <a:xfrm>
            <a:off x="1878025" y="3758505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7" name="el-1791878617453-27"/>
          <p:cNvCxnSpPr/>
          <p:nvPr/>
        </p:nvCxnSpPr>
        <p:spPr>
          <a:xfrm>
            <a:off x="5004308" y="3682603"/>
            <a:ext cx="914" cy="214313"/>
          </a:xfrm>
          <a:prstGeom prst="line">
            <a:avLst/>
          </a:prstGeom>
          <a:ln w="7144" cap="flat">
            <a:solidFill>
              <a:srgbClr val="E3B3B3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91878617859-128"/>
          <p:cNvSpPr/>
          <p:nvPr/>
        </p:nvSpPr>
        <p:spPr>
          <a:xfrm>
            <a:off x="3317491" y="3758505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878617860-129"/>
          <p:cNvSpPr/>
          <p:nvPr/>
        </p:nvSpPr>
        <p:spPr>
          <a:xfrm>
            <a:off x="5185581" y="3758505"/>
            <a:ext cx="62508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43" y="16143"/>
                </a:moveTo>
                <a:lnTo>
                  <a:pt x="91143" y="16143"/>
                </a:lnTo>
                <a:cubicBezTo>
                  <a:pt x="92857" y="14143"/>
                  <a:pt x="93714" y="11905"/>
                  <a:pt x="93714" y="9429"/>
                </a:cubicBezTo>
                <a:lnTo>
                  <a:pt x="93714" y="9429"/>
                </a:lnTo>
                <a:lnTo>
                  <a:pt x="93714" y="9429"/>
                </a:lnTo>
                <a:cubicBezTo>
                  <a:pt x="93714" y="6857"/>
                  <a:pt x="92857" y="4571"/>
                  <a:pt x="91143" y="2571"/>
                </a:cubicBezTo>
                <a:lnTo>
                  <a:pt x="91143" y="2571"/>
                </a:lnTo>
                <a:cubicBezTo>
                  <a:pt x="89143" y="857"/>
                  <a:pt x="86905" y="0"/>
                  <a:pt x="84429" y="0"/>
                </a:cubicBezTo>
                <a:lnTo>
                  <a:pt x="84429" y="0"/>
                </a:lnTo>
                <a:cubicBezTo>
                  <a:pt x="81857" y="0"/>
                  <a:pt x="79571" y="857"/>
                  <a:pt x="77571" y="2571"/>
                </a:cubicBezTo>
                <a:lnTo>
                  <a:pt x="77571" y="2571"/>
                </a:lnTo>
                <a:lnTo>
                  <a:pt x="46857" y="33714"/>
                </a:lnTo>
                <a:lnTo>
                  <a:pt x="16143" y="2571"/>
                </a:lnTo>
                <a:cubicBezTo>
                  <a:pt x="14143" y="857"/>
                  <a:pt x="11905" y="0"/>
                  <a:pt x="9429" y="0"/>
                </a:cubicBezTo>
                <a:lnTo>
                  <a:pt x="9429" y="0"/>
                </a:lnTo>
                <a:cubicBezTo>
                  <a:pt x="6857" y="0"/>
                  <a:pt x="4571" y="857"/>
                  <a:pt x="2571" y="2571"/>
                </a:cubicBezTo>
                <a:lnTo>
                  <a:pt x="2571" y="2571"/>
                </a:lnTo>
                <a:cubicBezTo>
                  <a:pt x="857" y="4571"/>
                  <a:pt x="0" y="6857"/>
                  <a:pt x="0" y="9429"/>
                </a:cubicBezTo>
                <a:lnTo>
                  <a:pt x="0" y="9429"/>
                </a:lnTo>
                <a:cubicBezTo>
                  <a:pt x="0" y="11905"/>
                  <a:pt x="857" y="14143"/>
                  <a:pt x="2571" y="16143"/>
                </a:cubicBezTo>
                <a:lnTo>
                  <a:pt x="2571" y="16143"/>
                </a:lnTo>
                <a:lnTo>
                  <a:pt x="33714" y="46857"/>
                </a:lnTo>
                <a:lnTo>
                  <a:pt x="2571" y="77571"/>
                </a:lnTo>
                <a:cubicBezTo>
                  <a:pt x="857" y="79571"/>
                  <a:pt x="0" y="81857"/>
                  <a:pt x="0" y="84429"/>
                </a:cubicBezTo>
                <a:lnTo>
                  <a:pt x="0" y="84429"/>
                </a:lnTo>
                <a:cubicBezTo>
                  <a:pt x="0" y="86905"/>
                  <a:pt x="857" y="89143"/>
                  <a:pt x="2571" y="91143"/>
                </a:cubicBezTo>
                <a:lnTo>
                  <a:pt x="2571" y="91143"/>
                </a:lnTo>
                <a:cubicBezTo>
                  <a:pt x="4571" y="92857"/>
                  <a:pt x="6857" y="93714"/>
                  <a:pt x="9429" y="93714"/>
                </a:cubicBezTo>
                <a:lnTo>
                  <a:pt x="9429" y="93714"/>
                </a:lnTo>
                <a:cubicBezTo>
                  <a:pt x="11905" y="93714"/>
                  <a:pt x="14143" y="92857"/>
                  <a:pt x="16143" y="91143"/>
                </a:cubicBezTo>
                <a:lnTo>
                  <a:pt x="16143" y="91143"/>
                </a:lnTo>
                <a:lnTo>
                  <a:pt x="46857" y="60000"/>
                </a:lnTo>
                <a:lnTo>
                  <a:pt x="77571" y="91143"/>
                </a:lnTo>
                <a:cubicBezTo>
                  <a:pt x="79571" y="92857"/>
                  <a:pt x="81857" y="93714"/>
                  <a:pt x="84429" y="93714"/>
                </a:cubicBezTo>
                <a:lnTo>
                  <a:pt x="84429" y="93714"/>
                </a:lnTo>
                <a:cubicBezTo>
                  <a:pt x="86905" y="93714"/>
                  <a:pt x="89143" y="92857"/>
                  <a:pt x="91143" y="91143"/>
                </a:cubicBezTo>
                <a:lnTo>
                  <a:pt x="91143" y="91143"/>
                </a:lnTo>
                <a:cubicBezTo>
                  <a:pt x="92857" y="89143"/>
                  <a:pt x="93714" y="86905"/>
                  <a:pt x="93714" y="84429"/>
                </a:cubicBezTo>
                <a:lnTo>
                  <a:pt x="93714" y="84429"/>
                </a:lnTo>
                <a:cubicBezTo>
                  <a:pt x="93714" y="81857"/>
                  <a:pt x="92857" y="79571"/>
                  <a:pt x="91143" y="77571"/>
                </a:cubicBezTo>
                <a:lnTo>
                  <a:pt x="91143" y="77571"/>
                </a:lnTo>
                <a:lnTo>
                  <a:pt x="60000" y="46857"/>
                </a:lnTo>
                <a:lnTo>
                  <a:pt x="91143" y="16143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861737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1" name="el-1791878617377-7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el-1791878617849-123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78617404-13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78617855-125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7421-16"/>
          <p:cNvSpPr txBox="1"/>
          <p:nvPr/>
        </p:nvSpPr>
        <p:spPr>
          <a:xfrm>
            <a:off x="985838" y="3671888"/>
            <a:ext cx="767350" cy="235744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B0121B"/>
                </a:solidFill>
                <a:latin typeface="黑体"/>
                <a:ea typeface="黑体"/>
                <a:cs typeface="黑体"/>
              </a:rPr>
              <a:t>常见错误</a:t>
            </a:r>
            <a:endParaRPr sz="1230" b="1" spc="56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6" name="el-1791878617461-28"/>
          <p:cNvSpPr txBox="1"/>
          <p:nvPr/>
        </p:nvSpPr>
        <p:spPr>
          <a:xfrm>
            <a:off x="1989646" y="3711178"/>
            <a:ext cx="1100138" cy="1571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通知与通报混用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878617462-29"/>
          <p:cNvSpPr txBox="1"/>
          <p:nvPr/>
        </p:nvSpPr>
        <p:spPr>
          <a:xfrm>
            <a:off x="3429112" y="3711178"/>
            <a:ext cx="1528763" cy="1571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通报表扬与嘉奖令混淆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8" name="el-1791878617462-30"/>
          <p:cNvSpPr txBox="1"/>
          <p:nvPr/>
        </p:nvSpPr>
        <p:spPr>
          <a:xfrm>
            <a:off x="5297202" y="3711178"/>
            <a:ext cx="1671638" cy="157163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转发文件未注明转发依据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9" name="el-1791878617393-11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878617423-17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14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el-1791878617373-3"/>
          <p:cNvSpPr/>
          <p:nvPr/>
        </p:nvSpPr>
        <p:spPr>
          <a:xfrm>
            <a:off x="7972425" y="642938"/>
            <a:ext cx="100012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85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8617373-4"/>
          <p:cNvSpPr/>
          <p:nvPr/>
        </p:nvSpPr>
        <p:spPr>
          <a:xfrm>
            <a:off x="8951119" y="642938"/>
            <a:ext cx="21431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14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7370-1"/>
          <p:cNvSpPr/>
          <p:nvPr/>
        </p:nvSpPr>
        <p:spPr>
          <a:xfrm>
            <a:off x="171450" y="4036219"/>
            <a:ext cx="714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10000"/>
                </a:srgbClr>
              </a:gs>
              <a:gs pos="70000">
                <a:srgbClr val="C9A1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24" name="el-1791878617374-5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878617375-6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878617849-124"/>
          <p:cNvSpPr/>
          <p:nvPr/>
        </p:nvSpPr>
        <p:spPr>
          <a:xfrm>
            <a:off x="400050" y="18573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0500" y="18071"/>
                </a:moveTo>
                <a:lnTo>
                  <a:pt x="40500" y="18071"/>
                </a:lnTo>
                <a:lnTo>
                  <a:pt x="27143" y="18071"/>
                </a:lnTo>
                <a:lnTo>
                  <a:pt x="20357" y="18071"/>
                </a:lnTo>
                <a:lnTo>
                  <a:pt x="18071" y="18071"/>
                </a:lnTo>
                <a:lnTo>
                  <a:pt x="18071" y="19786"/>
                </a:lnTo>
                <a:lnTo>
                  <a:pt x="18071" y="27143"/>
                </a:lnTo>
                <a:lnTo>
                  <a:pt x="18071" y="34643"/>
                </a:lnTo>
                <a:lnTo>
                  <a:pt x="18071" y="51429"/>
                </a:lnTo>
                <a:lnTo>
                  <a:pt x="0" y="38214"/>
                </a:lnTo>
                <a:cubicBezTo>
                  <a:pt x="381" y="34595"/>
                  <a:pt x="2024" y="31714"/>
                  <a:pt x="4929" y="29571"/>
                </a:cubicBezTo>
                <a:lnTo>
                  <a:pt x="4929" y="29571"/>
                </a:lnTo>
                <a:lnTo>
                  <a:pt x="9071" y="26357"/>
                </a:lnTo>
                <a:lnTo>
                  <a:pt x="9071" y="18071"/>
                </a:lnTo>
                <a:cubicBezTo>
                  <a:pt x="9167" y="15548"/>
                  <a:pt x="10024" y="13405"/>
                  <a:pt x="11643" y="11643"/>
                </a:cubicBezTo>
                <a:lnTo>
                  <a:pt x="11643" y="11643"/>
                </a:lnTo>
                <a:cubicBezTo>
                  <a:pt x="13405" y="10024"/>
                  <a:pt x="15548" y="9167"/>
                  <a:pt x="18071" y="9071"/>
                </a:cubicBezTo>
                <a:lnTo>
                  <a:pt x="18071" y="9071"/>
                </a:lnTo>
                <a:lnTo>
                  <a:pt x="32571" y="9071"/>
                </a:lnTo>
                <a:lnTo>
                  <a:pt x="42000" y="2071"/>
                </a:lnTo>
                <a:cubicBezTo>
                  <a:pt x="43762" y="690"/>
                  <a:pt x="45833" y="0"/>
                  <a:pt x="48214" y="0"/>
                </a:cubicBezTo>
                <a:lnTo>
                  <a:pt x="48214" y="0"/>
                </a:lnTo>
                <a:cubicBezTo>
                  <a:pt x="50595" y="0"/>
                  <a:pt x="52738" y="690"/>
                  <a:pt x="54643" y="2071"/>
                </a:cubicBezTo>
                <a:lnTo>
                  <a:pt x="54643" y="2071"/>
                </a:lnTo>
                <a:lnTo>
                  <a:pt x="63857" y="9071"/>
                </a:lnTo>
                <a:lnTo>
                  <a:pt x="78357" y="9071"/>
                </a:lnTo>
                <a:cubicBezTo>
                  <a:pt x="80881" y="9167"/>
                  <a:pt x="83024" y="10024"/>
                  <a:pt x="84786" y="11643"/>
                </a:cubicBezTo>
                <a:lnTo>
                  <a:pt x="84786" y="11643"/>
                </a:lnTo>
                <a:cubicBezTo>
                  <a:pt x="86405" y="13405"/>
                  <a:pt x="87262" y="15548"/>
                  <a:pt x="87357" y="18071"/>
                </a:cubicBezTo>
                <a:lnTo>
                  <a:pt x="87357" y="18071"/>
                </a:lnTo>
                <a:lnTo>
                  <a:pt x="87357" y="26357"/>
                </a:lnTo>
                <a:lnTo>
                  <a:pt x="91500" y="29571"/>
                </a:lnTo>
                <a:cubicBezTo>
                  <a:pt x="94405" y="31714"/>
                  <a:pt x="96048" y="34595"/>
                  <a:pt x="96429" y="38214"/>
                </a:cubicBezTo>
                <a:lnTo>
                  <a:pt x="96429" y="38214"/>
                </a:lnTo>
                <a:lnTo>
                  <a:pt x="78357" y="51429"/>
                </a:lnTo>
                <a:lnTo>
                  <a:pt x="78357" y="34643"/>
                </a:lnTo>
                <a:lnTo>
                  <a:pt x="78357" y="27143"/>
                </a:lnTo>
                <a:lnTo>
                  <a:pt x="78357" y="19786"/>
                </a:lnTo>
                <a:lnTo>
                  <a:pt x="78357" y="18071"/>
                </a:lnTo>
                <a:lnTo>
                  <a:pt x="76071" y="18071"/>
                </a:lnTo>
                <a:lnTo>
                  <a:pt x="69286" y="18071"/>
                </a:lnTo>
                <a:lnTo>
                  <a:pt x="55929" y="18071"/>
                </a:lnTo>
                <a:lnTo>
                  <a:pt x="40500" y="18071"/>
                </a:lnTo>
                <a:moveTo>
                  <a:pt x="0" y="84357"/>
                </a:moveTo>
                <a:lnTo>
                  <a:pt x="0" y="84357"/>
                </a:lnTo>
                <a:lnTo>
                  <a:pt x="0" y="45571"/>
                </a:lnTo>
                <a:lnTo>
                  <a:pt x="41071" y="75929"/>
                </a:lnTo>
                <a:cubicBezTo>
                  <a:pt x="43214" y="77548"/>
                  <a:pt x="45595" y="78357"/>
                  <a:pt x="48214" y="78357"/>
                </a:cubicBezTo>
                <a:lnTo>
                  <a:pt x="48214" y="78357"/>
                </a:lnTo>
                <a:cubicBezTo>
                  <a:pt x="50833" y="78357"/>
                  <a:pt x="53214" y="77548"/>
                  <a:pt x="55357" y="75929"/>
                </a:cubicBezTo>
                <a:lnTo>
                  <a:pt x="55357" y="75929"/>
                </a:lnTo>
                <a:lnTo>
                  <a:pt x="96429" y="45571"/>
                </a:lnTo>
                <a:lnTo>
                  <a:pt x="96429" y="84357"/>
                </a:lnTo>
                <a:lnTo>
                  <a:pt x="96429" y="84357"/>
                </a:lnTo>
                <a:cubicBezTo>
                  <a:pt x="96286" y="87738"/>
                  <a:pt x="95095" y="90571"/>
                  <a:pt x="92857" y="92857"/>
                </a:cubicBezTo>
                <a:lnTo>
                  <a:pt x="92857" y="92857"/>
                </a:lnTo>
                <a:cubicBezTo>
                  <a:pt x="90571" y="95095"/>
                  <a:pt x="87738" y="96286"/>
                  <a:pt x="84357" y="96429"/>
                </a:cubicBezTo>
                <a:lnTo>
                  <a:pt x="84357" y="96429"/>
                </a:lnTo>
                <a:lnTo>
                  <a:pt x="12071" y="96429"/>
                </a:lnTo>
                <a:cubicBezTo>
                  <a:pt x="8690" y="96286"/>
                  <a:pt x="5857" y="95095"/>
                  <a:pt x="3571" y="92857"/>
                </a:cubicBezTo>
                <a:lnTo>
                  <a:pt x="3571" y="92857"/>
                </a:lnTo>
                <a:cubicBezTo>
                  <a:pt x="1333" y="90571"/>
                  <a:pt x="143" y="87738"/>
                  <a:pt x="0" y="84357"/>
                </a:cubicBezTo>
                <a:lnTo>
                  <a:pt x="0" y="84357"/>
                </a:lnTo>
                <a:lnTo>
                  <a:pt x="0" y="84357"/>
                </a:lnTo>
                <a:moveTo>
                  <a:pt x="33143" y="30143"/>
                </a:moveTo>
                <a:lnTo>
                  <a:pt x="33143" y="30143"/>
                </a:lnTo>
                <a:lnTo>
                  <a:pt x="63286" y="30143"/>
                </a:lnTo>
                <a:cubicBezTo>
                  <a:pt x="65143" y="30286"/>
                  <a:pt x="66143" y="31286"/>
                  <a:pt x="66286" y="33143"/>
                </a:cubicBezTo>
                <a:lnTo>
                  <a:pt x="66286" y="33143"/>
                </a:lnTo>
                <a:cubicBezTo>
                  <a:pt x="66143" y="35048"/>
                  <a:pt x="65143" y="36048"/>
                  <a:pt x="63286" y="36143"/>
                </a:cubicBezTo>
                <a:lnTo>
                  <a:pt x="63286" y="36143"/>
                </a:lnTo>
                <a:lnTo>
                  <a:pt x="33143" y="36143"/>
                </a:lnTo>
                <a:cubicBezTo>
                  <a:pt x="31286" y="36048"/>
                  <a:pt x="30286" y="35048"/>
                  <a:pt x="30143" y="33143"/>
                </a:cubicBezTo>
                <a:lnTo>
                  <a:pt x="30143" y="33143"/>
                </a:lnTo>
                <a:cubicBezTo>
                  <a:pt x="30286" y="31286"/>
                  <a:pt x="31286" y="30286"/>
                  <a:pt x="33143" y="30143"/>
                </a:cubicBezTo>
                <a:lnTo>
                  <a:pt x="33143" y="30143"/>
                </a:lnTo>
                <a:moveTo>
                  <a:pt x="33143" y="42214"/>
                </a:moveTo>
                <a:lnTo>
                  <a:pt x="33143" y="42214"/>
                </a:lnTo>
                <a:lnTo>
                  <a:pt x="63286" y="42214"/>
                </a:lnTo>
                <a:cubicBezTo>
                  <a:pt x="65143" y="42310"/>
                  <a:pt x="66143" y="43310"/>
                  <a:pt x="66286" y="45214"/>
                </a:cubicBezTo>
                <a:lnTo>
                  <a:pt x="66286" y="45214"/>
                </a:lnTo>
                <a:cubicBezTo>
                  <a:pt x="66143" y="47071"/>
                  <a:pt x="65143" y="48071"/>
                  <a:pt x="63286" y="48214"/>
                </a:cubicBezTo>
                <a:lnTo>
                  <a:pt x="63286" y="48214"/>
                </a:lnTo>
                <a:lnTo>
                  <a:pt x="33143" y="48214"/>
                </a:lnTo>
                <a:cubicBezTo>
                  <a:pt x="31286" y="48071"/>
                  <a:pt x="30286" y="47071"/>
                  <a:pt x="30143" y="45214"/>
                </a:cubicBezTo>
                <a:lnTo>
                  <a:pt x="30143" y="45214"/>
                </a:lnTo>
                <a:cubicBezTo>
                  <a:pt x="30286" y="43310"/>
                  <a:pt x="31286" y="42310"/>
                  <a:pt x="33143" y="42214"/>
                </a:cubicBezTo>
                <a:lnTo>
                  <a:pt x="33143" y="42214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878617390-9"/>
          <p:cNvSpPr/>
          <p:nvPr/>
        </p:nvSpPr>
        <p:spPr>
          <a:xfrm>
            <a:off x="7352370" y="135731"/>
            <a:ext cx="139158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7" y="0"/>
                </a:moveTo>
                <a:lnTo>
                  <a:pt x="98973" y="0"/>
                </a:lnTo>
                <a:lnTo>
                  <a:pt x="99075" y="42"/>
                </a:lnTo>
                <a:lnTo>
                  <a:pt x="99171" y="125"/>
                </a:lnTo>
                <a:lnTo>
                  <a:pt x="99274" y="250"/>
                </a:lnTo>
                <a:lnTo>
                  <a:pt x="99363" y="458"/>
                </a:lnTo>
                <a:lnTo>
                  <a:pt x="99459" y="750"/>
                </a:lnTo>
                <a:lnTo>
                  <a:pt x="99541" y="1042"/>
                </a:lnTo>
                <a:lnTo>
                  <a:pt x="99623" y="1417"/>
                </a:lnTo>
                <a:lnTo>
                  <a:pt x="99699" y="1833"/>
                </a:lnTo>
                <a:lnTo>
                  <a:pt x="99767" y="2292"/>
                </a:lnTo>
                <a:lnTo>
                  <a:pt x="99829" y="2792"/>
                </a:lnTo>
                <a:lnTo>
                  <a:pt x="99877" y="3292"/>
                </a:lnTo>
                <a:lnTo>
                  <a:pt x="99925" y="3875"/>
                </a:lnTo>
                <a:lnTo>
                  <a:pt x="99959" y="4417"/>
                </a:lnTo>
                <a:lnTo>
                  <a:pt x="99979" y="5042"/>
                </a:lnTo>
                <a:lnTo>
                  <a:pt x="99993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3" y="94375"/>
                </a:lnTo>
                <a:lnTo>
                  <a:pt x="99979" y="94958"/>
                </a:lnTo>
                <a:lnTo>
                  <a:pt x="99959" y="95583"/>
                </a:lnTo>
                <a:lnTo>
                  <a:pt x="99925" y="96125"/>
                </a:lnTo>
                <a:lnTo>
                  <a:pt x="99877" y="96708"/>
                </a:lnTo>
                <a:lnTo>
                  <a:pt x="99829" y="97208"/>
                </a:lnTo>
                <a:lnTo>
                  <a:pt x="99767" y="97708"/>
                </a:lnTo>
                <a:lnTo>
                  <a:pt x="99699" y="98167"/>
                </a:lnTo>
                <a:lnTo>
                  <a:pt x="99623" y="98583"/>
                </a:lnTo>
                <a:lnTo>
                  <a:pt x="99541" y="98958"/>
                </a:lnTo>
                <a:lnTo>
                  <a:pt x="99459" y="99250"/>
                </a:lnTo>
                <a:lnTo>
                  <a:pt x="99363" y="99542"/>
                </a:lnTo>
                <a:lnTo>
                  <a:pt x="99274" y="99750"/>
                </a:lnTo>
                <a:lnTo>
                  <a:pt x="99171" y="99875"/>
                </a:lnTo>
                <a:lnTo>
                  <a:pt x="99075" y="99958"/>
                </a:lnTo>
                <a:lnTo>
                  <a:pt x="98973" y="100000"/>
                </a:lnTo>
                <a:lnTo>
                  <a:pt x="1027" y="100000"/>
                </a:lnTo>
                <a:lnTo>
                  <a:pt x="925" y="99958"/>
                </a:lnTo>
                <a:lnTo>
                  <a:pt x="829" y="99875"/>
                </a:lnTo>
                <a:lnTo>
                  <a:pt x="726" y="99750"/>
                </a:lnTo>
                <a:lnTo>
                  <a:pt x="637" y="99542"/>
                </a:lnTo>
                <a:lnTo>
                  <a:pt x="541" y="99250"/>
                </a:lnTo>
                <a:lnTo>
                  <a:pt x="459" y="98958"/>
                </a:lnTo>
                <a:lnTo>
                  <a:pt x="377" y="98583"/>
                </a:lnTo>
                <a:lnTo>
                  <a:pt x="301" y="98167"/>
                </a:lnTo>
                <a:lnTo>
                  <a:pt x="233" y="97708"/>
                </a:lnTo>
                <a:lnTo>
                  <a:pt x="171" y="97208"/>
                </a:lnTo>
                <a:lnTo>
                  <a:pt x="123" y="96708"/>
                </a:lnTo>
                <a:lnTo>
                  <a:pt x="75" y="96125"/>
                </a:lnTo>
                <a:lnTo>
                  <a:pt x="41" y="95583"/>
                </a:lnTo>
                <a:lnTo>
                  <a:pt x="21" y="94958"/>
                </a:lnTo>
                <a:lnTo>
                  <a:pt x="7" y="94375"/>
                </a:lnTo>
                <a:lnTo>
                  <a:pt x="0" y="93750"/>
                </a:lnTo>
                <a:lnTo>
                  <a:pt x="0" y="6250"/>
                </a:lnTo>
                <a:lnTo>
                  <a:pt x="7" y="5625"/>
                </a:lnTo>
                <a:lnTo>
                  <a:pt x="21" y="5042"/>
                </a:lnTo>
                <a:lnTo>
                  <a:pt x="41" y="4417"/>
                </a:lnTo>
                <a:lnTo>
                  <a:pt x="75" y="3875"/>
                </a:lnTo>
                <a:lnTo>
                  <a:pt x="123" y="3292"/>
                </a:lnTo>
                <a:lnTo>
                  <a:pt x="171" y="2792"/>
                </a:lnTo>
                <a:lnTo>
                  <a:pt x="233" y="2292"/>
                </a:lnTo>
                <a:lnTo>
                  <a:pt x="301" y="1833"/>
                </a:lnTo>
                <a:lnTo>
                  <a:pt x="377" y="1417"/>
                </a:lnTo>
                <a:lnTo>
                  <a:pt x="459" y="1042"/>
                </a:lnTo>
                <a:lnTo>
                  <a:pt x="541" y="750"/>
                </a:lnTo>
                <a:lnTo>
                  <a:pt x="637" y="458"/>
                </a:lnTo>
                <a:lnTo>
                  <a:pt x="726" y="250"/>
                </a:lnTo>
                <a:lnTo>
                  <a:pt x="829" y="125"/>
                </a:lnTo>
                <a:lnTo>
                  <a:pt x="925" y="42"/>
                </a:lnTo>
                <a:lnTo>
                  <a:pt x="1027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878617391-10"/>
          <p:cNvSpPr/>
          <p:nvPr/>
        </p:nvSpPr>
        <p:spPr>
          <a:xfrm>
            <a:off x="7352370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878617848-122"/>
          <p:cNvSpPr/>
          <p:nvPr/>
        </p:nvSpPr>
        <p:spPr>
          <a:xfrm>
            <a:off x="7488101" y="207169"/>
            <a:ext cx="12858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4286" y="75000"/>
                </a:moveTo>
                <a:lnTo>
                  <a:pt x="64286" y="75000"/>
                </a:lnTo>
                <a:cubicBezTo>
                  <a:pt x="62714" y="75000"/>
                  <a:pt x="61429" y="75875"/>
                  <a:pt x="60429" y="77625"/>
                </a:cubicBezTo>
                <a:lnTo>
                  <a:pt x="60429" y="77625"/>
                </a:lnTo>
                <a:lnTo>
                  <a:pt x="60429" y="77625"/>
                </a:lnTo>
                <a:cubicBezTo>
                  <a:pt x="59429" y="79375"/>
                  <a:pt x="58929" y="81625"/>
                  <a:pt x="58929" y="84375"/>
                </a:cubicBezTo>
                <a:lnTo>
                  <a:pt x="58929" y="84375"/>
                </a:lnTo>
                <a:cubicBezTo>
                  <a:pt x="58929" y="87125"/>
                  <a:pt x="59429" y="89375"/>
                  <a:pt x="60429" y="91125"/>
                </a:cubicBezTo>
                <a:lnTo>
                  <a:pt x="60429" y="91125"/>
                </a:lnTo>
                <a:cubicBezTo>
                  <a:pt x="61429" y="92875"/>
                  <a:pt x="62714" y="93750"/>
                  <a:pt x="64286" y="93750"/>
                </a:cubicBezTo>
                <a:lnTo>
                  <a:pt x="64286" y="93750"/>
                </a:lnTo>
                <a:lnTo>
                  <a:pt x="91071" y="93750"/>
                </a:lnTo>
                <a:cubicBezTo>
                  <a:pt x="92643" y="93750"/>
                  <a:pt x="93929" y="92875"/>
                  <a:pt x="94929" y="91125"/>
                </a:cubicBezTo>
                <a:lnTo>
                  <a:pt x="94929" y="91125"/>
                </a:lnTo>
                <a:cubicBezTo>
                  <a:pt x="95929" y="89375"/>
                  <a:pt x="96429" y="87125"/>
                  <a:pt x="96429" y="84375"/>
                </a:cubicBezTo>
                <a:lnTo>
                  <a:pt x="96429" y="84375"/>
                </a:lnTo>
                <a:lnTo>
                  <a:pt x="96429" y="37500"/>
                </a:lnTo>
                <a:cubicBezTo>
                  <a:pt x="96429" y="34750"/>
                  <a:pt x="95929" y="32500"/>
                  <a:pt x="94929" y="30750"/>
                </a:cubicBezTo>
                <a:lnTo>
                  <a:pt x="94929" y="30750"/>
                </a:lnTo>
                <a:cubicBezTo>
                  <a:pt x="93929" y="29000"/>
                  <a:pt x="92643" y="28125"/>
                  <a:pt x="91071" y="28125"/>
                </a:cubicBezTo>
                <a:lnTo>
                  <a:pt x="91071" y="28125"/>
                </a:lnTo>
                <a:cubicBezTo>
                  <a:pt x="89500" y="28125"/>
                  <a:pt x="88214" y="29000"/>
                  <a:pt x="87214" y="30750"/>
                </a:cubicBezTo>
                <a:lnTo>
                  <a:pt x="87214" y="30750"/>
                </a:lnTo>
                <a:cubicBezTo>
                  <a:pt x="86214" y="32500"/>
                  <a:pt x="85714" y="34750"/>
                  <a:pt x="85714" y="37500"/>
                </a:cubicBezTo>
                <a:lnTo>
                  <a:pt x="85714" y="37500"/>
                </a:lnTo>
                <a:lnTo>
                  <a:pt x="85714" y="61875"/>
                </a:lnTo>
                <a:lnTo>
                  <a:pt x="57429" y="12000"/>
                </a:lnTo>
                <a:cubicBezTo>
                  <a:pt x="56286" y="10250"/>
                  <a:pt x="55000" y="9375"/>
                  <a:pt x="53571" y="9375"/>
                </a:cubicBezTo>
                <a:lnTo>
                  <a:pt x="53571" y="9375"/>
                </a:lnTo>
                <a:cubicBezTo>
                  <a:pt x="52143" y="9375"/>
                  <a:pt x="50857" y="10250"/>
                  <a:pt x="49714" y="12000"/>
                </a:cubicBezTo>
                <a:lnTo>
                  <a:pt x="49714" y="12000"/>
                </a:lnTo>
                <a:lnTo>
                  <a:pt x="32143" y="43125"/>
                </a:lnTo>
                <a:lnTo>
                  <a:pt x="9214" y="2625"/>
                </a:lnTo>
                <a:cubicBezTo>
                  <a:pt x="8071" y="875"/>
                  <a:pt x="6786" y="0"/>
                  <a:pt x="5357" y="0"/>
                </a:cubicBezTo>
                <a:lnTo>
                  <a:pt x="5357" y="0"/>
                </a:lnTo>
                <a:cubicBezTo>
                  <a:pt x="3929" y="0"/>
                  <a:pt x="2643" y="875"/>
                  <a:pt x="1500" y="2625"/>
                </a:cubicBezTo>
                <a:lnTo>
                  <a:pt x="1500" y="2625"/>
                </a:lnTo>
                <a:cubicBezTo>
                  <a:pt x="500" y="4625"/>
                  <a:pt x="0" y="6875"/>
                  <a:pt x="0" y="9375"/>
                </a:cubicBezTo>
                <a:lnTo>
                  <a:pt x="0" y="9375"/>
                </a:lnTo>
                <a:cubicBezTo>
                  <a:pt x="0" y="11875"/>
                  <a:pt x="500" y="14125"/>
                  <a:pt x="1500" y="16125"/>
                </a:cubicBezTo>
                <a:lnTo>
                  <a:pt x="1500" y="16125"/>
                </a:lnTo>
                <a:lnTo>
                  <a:pt x="28286" y="63000"/>
                </a:lnTo>
                <a:cubicBezTo>
                  <a:pt x="29429" y="64750"/>
                  <a:pt x="30714" y="65625"/>
                  <a:pt x="32143" y="65625"/>
                </a:cubicBezTo>
                <a:lnTo>
                  <a:pt x="32143" y="65625"/>
                </a:lnTo>
                <a:cubicBezTo>
                  <a:pt x="33571" y="65625"/>
                  <a:pt x="34857" y="64750"/>
                  <a:pt x="36000" y="63000"/>
                </a:cubicBezTo>
                <a:lnTo>
                  <a:pt x="36000" y="63000"/>
                </a:lnTo>
                <a:lnTo>
                  <a:pt x="53571" y="31875"/>
                </a:lnTo>
                <a:lnTo>
                  <a:pt x="78214" y="75000"/>
                </a:lnTo>
                <a:lnTo>
                  <a:pt x="64286" y="75000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878617427-18"/>
          <p:cNvSpPr/>
          <p:nvPr/>
        </p:nvSpPr>
        <p:spPr>
          <a:xfrm>
            <a:off x="400050" y="1268016"/>
            <a:ext cx="4057650" cy="21074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100013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1" name="el-1791878617431-20"/>
          <p:cNvCxnSpPr/>
          <p:nvPr/>
        </p:nvCxnSpPr>
        <p:spPr>
          <a:xfrm>
            <a:off x="400050" y="1285875"/>
            <a:ext cx="4057650" cy="914"/>
          </a:xfrm>
          <a:prstGeom prst="line">
            <a:avLst/>
          </a:prstGeom>
          <a:ln w="35719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91878617433-21"/>
          <p:cNvSpPr/>
          <p:nvPr/>
        </p:nvSpPr>
        <p:spPr>
          <a:xfrm>
            <a:off x="407194" y="3353991"/>
            <a:ext cx="404336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8803">
                <a:srgbClr val="C9A15A"/>
              </a:gs>
              <a:gs pos="8803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3" name="el-1791878617448-24"/>
          <p:cNvCxnSpPr/>
          <p:nvPr/>
        </p:nvCxnSpPr>
        <p:spPr>
          <a:xfrm>
            <a:off x="607219" y="2060972"/>
            <a:ext cx="36433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91878617476-31"/>
          <p:cNvSpPr/>
          <p:nvPr/>
        </p:nvSpPr>
        <p:spPr>
          <a:xfrm>
            <a:off x="607219" y="1564481"/>
            <a:ext cx="342900" cy="342900"/>
          </a:xfrm>
          <a:prstGeom prst="roundRect">
            <a:avLst>
              <a:gd name="adj" fmla="val 5556"/>
            </a:avLst>
          </a:prstGeom>
          <a:solidFill>
            <a:srgbClr val="FDF3F3"/>
          </a:solidFill>
          <a:ln w="7144" algn="in">
            <a:solidFill>
              <a:srgbClr val="E3B3B3"/>
            </a:solidFill>
            <a:prstDash val="solid"/>
          </a:ln>
        </p:spPr>
        <p:txBody>
          <a:bodyPr/>
          <a:lstStyle/>
          <a:p/>
        </p:txBody>
      </p:sp>
      <p:sp>
        <p:nvSpPr>
          <p:cNvPr id="35" name="el-1791878617820-110"/>
          <p:cNvSpPr/>
          <p:nvPr/>
        </p:nvSpPr>
        <p:spPr>
          <a:xfrm>
            <a:off x="700088" y="1657299"/>
            <a:ext cx="157163" cy="15726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000" y="6118"/>
                </a:moveTo>
                <a:lnTo>
                  <a:pt x="91000" y="6118"/>
                </a:lnTo>
                <a:cubicBezTo>
                  <a:pt x="90882" y="3490"/>
                  <a:pt x="89608" y="1608"/>
                  <a:pt x="87176" y="471"/>
                </a:cubicBezTo>
                <a:lnTo>
                  <a:pt x="87176" y="471"/>
                </a:lnTo>
                <a:cubicBezTo>
                  <a:pt x="84784" y="-431"/>
                  <a:pt x="82588" y="0"/>
                  <a:pt x="80588" y="1765"/>
                </a:cubicBezTo>
                <a:lnTo>
                  <a:pt x="80588" y="1765"/>
                </a:lnTo>
                <a:lnTo>
                  <a:pt x="72412" y="10118"/>
                </a:lnTo>
                <a:cubicBezTo>
                  <a:pt x="67745" y="14667"/>
                  <a:pt x="62510" y="18196"/>
                  <a:pt x="56706" y="20706"/>
                </a:cubicBezTo>
                <a:lnTo>
                  <a:pt x="56706" y="20706"/>
                </a:lnTo>
                <a:cubicBezTo>
                  <a:pt x="50745" y="23137"/>
                  <a:pt x="44549" y="24353"/>
                  <a:pt x="38118" y="24353"/>
                </a:cubicBezTo>
                <a:lnTo>
                  <a:pt x="38118" y="24353"/>
                </a:lnTo>
                <a:lnTo>
                  <a:pt x="36412" y="24353"/>
                </a:lnTo>
                <a:lnTo>
                  <a:pt x="30353" y="24353"/>
                </a:lnTo>
                <a:lnTo>
                  <a:pt x="12118" y="24353"/>
                </a:lnTo>
                <a:cubicBezTo>
                  <a:pt x="8706" y="24471"/>
                  <a:pt x="5863" y="25667"/>
                  <a:pt x="3588" y="27941"/>
                </a:cubicBezTo>
                <a:lnTo>
                  <a:pt x="3588" y="27941"/>
                </a:lnTo>
                <a:cubicBezTo>
                  <a:pt x="1314" y="30216"/>
                  <a:pt x="118" y="33059"/>
                  <a:pt x="0" y="36471"/>
                </a:cubicBezTo>
                <a:lnTo>
                  <a:pt x="0" y="36471"/>
                </a:lnTo>
                <a:lnTo>
                  <a:pt x="0" y="54647"/>
                </a:lnTo>
                <a:cubicBezTo>
                  <a:pt x="118" y="58059"/>
                  <a:pt x="1314" y="60902"/>
                  <a:pt x="3588" y="63176"/>
                </a:cubicBezTo>
                <a:lnTo>
                  <a:pt x="3588" y="63176"/>
                </a:lnTo>
                <a:cubicBezTo>
                  <a:pt x="5863" y="65451"/>
                  <a:pt x="8706" y="66647"/>
                  <a:pt x="12118" y="66765"/>
                </a:cubicBezTo>
                <a:lnTo>
                  <a:pt x="12118" y="66765"/>
                </a:lnTo>
                <a:lnTo>
                  <a:pt x="12118" y="91059"/>
                </a:lnTo>
                <a:cubicBezTo>
                  <a:pt x="12118" y="92824"/>
                  <a:pt x="12686" y="94275"/>
                  <a:pt x="13824" y="95412"/>
                </a:cubicBezTo>
                <a:lnTo>
                  <a:pt x="13824" y="95412"/>
                </a:lnTo>
                <a:cubicBezTo>
                  <a:pt x="14961" y="96549"/>
                  <a:pt x="16412" y="97118"/>
                  <a:pt x="18176" y="97118"/>
                </a:cubicBezTo>
                <a:lnTo>
                  <a:pt x="18176" y="97118"/>
                </a:lnTo>
                <a:lnTo>
                  <a:pt x="30353" y="97118"/>
                </a:lnTo>
                <a:cubicBezTo>
                  <a:pt x="32118" y="97118"/>
                  <a:pt x="33569" y="96549"/>
                  <a:pt x="34706" y="95412"/>
                </a:cubicBezTo>
                <a:lnTo>
                  <a:pt x="34706" y="95412"/>
                </a:lnTo>
                <a:cubicBezTo>
                  <a:pt x="35843" y="94275"/>
                  <a:pt x="36412" y="92824"/>
                  <a:pt x="36412" y="91059"/>
                </a:cubicBezTo>
                <a:lnTo>
                  <a:pt x="36412" y="91059"/>
                </a:lnTo>
                <a:lnTo>
                  <a:pt x="36412" y="66765"/>
                </a:lnTo>
                <a:lnTo>
                  <a:pt x="38118" y="66765"/>
                </a:lnTo>
                <a:cubicBezTo>
                  <a:pt x="44549" y="66765"/>
                  <a:pt x="50745" y="68039"/>
                  <a:pt x="56706" y="70588"/>
                </a:cubicBezTo>
                <a:lnTo>
                  <a:pt x="56706" y="70588"/>
                </a:lnTo>
                <a:cubicBezTo>
                  <a:pt x="62510" y="72980"/>
                  <a:pt x="67745" y="76451"/>
                  <a:pt x="72412" y="81000"/>
                </a:cubicBezTo>
                <a:lnTo>
                  <a:pt x="72412" y="81000"/>
                </a:lnTo>
                <a:lnTo>
                  <a:pt x="80588" y="89353"/>
                </a:lnTo>
                <a:cubicBezTo>
                  <a:pt x="82588" y="91118"/>
                  <a:pt x="84784" y="91569"/>
                  <a:pt x="87176" y="90706"/>
                </a:cubicBezTo>
                <a:lnTo>
                  <a:pt x="87176" y="90706"/>
                </a:lnTo>
                <a:cubicBezTo>
                  <a:pt x="89608" y="89529"/>
                  <a:pt x="90882" y="87627"/>
                  <a:pt x="91000" y="85000"/>
                </a:cubicBezTo>
                <a:lnTo>
                  <a:pt x="91000" y="85000"/>
                </a:lnTo>
                <a:lnTo>
                  <a:pt x="91000" y="56941"/>
                </a:lnTo>
                <a:cubicBezTo>
                  <a:pt x="92765" y="56039"/>
                  <a:pt x="94216" y="54588"/>
                  <a:pt x="95353" y="52588"/>
                </a:cubicBezTo>
                <a:lnTo>
                  <a:pt x="95353" y="52588"/>
                </a:lnTo>
                <a:cubicBezTo>
                  <a:pt x="96490" y="50549"/>
                  <a:pt x="97059" y="48216"/>
                  <a:pt x="97059" y="45588"/>
                </a:cubicBezTo>
                <a:lnTo>
                  <a:pt x="97059" y="45588"/>
                </a:lnTo>
                <a:cubicBezTo>
                  <a:pt x="97059" y="42922"/>
                  <a:pt x="96490" y="40569"/>
                  <a:pt x="95353" y="38529"/>
                </a:cubicBezTo>
                <a:lnTo>
                  <a:pt x="95353" y="38529"/>
                </a:lnTo>
                <a:cubicBezTo>
                  <a:pt x="94216" y="36529"/>
                  <a:pt x="92765" y="35078"/>
                  <a:pt x="91000" y="34176"/>
                </a:cubicBezTo>
                <a:lnTo>
                  <a:pt x="91000" y="34176"/>
                </a:lnTo>
                <a:lnTo>
                  <a:pt x="91000" y="6118"/>
                </a:lnTo>
                <a:moveTo>
                  <a:pt x="78882" y="20706"/>
                </a:moveTo>
                <a:lnTo>
                  <a:pt x="78882" y="20706"/>
                </a:lnTo>
                <a:lnTo>
                  <a:pt x="78882" y="45588"/>
                </a:lnTo>
                <a:lnTo>
                  <a:pt x="78882" y="70412"/>
                </a:lnTo>
                <a:cubicBezTo>
                  <a:pt x="73196" y="65353"/>
                  <a:pt x="66863" y="61490"/>
                  <a:pt x="59882" y="58824"/>
                </a:cubicBezTo>
                <a:lnTo>
                  <a:pt x="59882" y="58824"/>
                </a:lnTo>
                <a:cubicBezTo>
                  <a:pt x="52941" y="56039"/>
                  <a:pt x="45686" y="54647"/>
                  <a:pt x="38118" y="54647"/>
                </a:cubicBezTo>
                <a:lnTo>
                  <a:pt x="38118" y="54647"/>
                </a:lnTo>
                <a:lnTo>
                  <a:pt x="36412" y="54647"/>
                </a:lnTo>
                <a:lnTo>
                  <a:pt x="36412" y="36471"/>
                </a:lnTo>
                <a:lnTo>
                  <a:pt x="38118" y="36471"/>
                </a:lnTo>
                <a:cubicBezTo>
                  <a:pt x="45686" y="36471"/>
                  <a:pt x="52941" y="35078"/>
                  <a:pt x="59882" y="32294"/>
                </a:cubicBezTo>
                <a:lnTo>
                  <a:pt x="59882" y="32294"/>
                </a:lnTo>
                <a:cubicBezTo>
                  <a:pt x="66863" y="29627"/>
                  <a:pt x="73196" y="25765"/>
                  <a:pt x="78882" y="20706"/>
                </a:cubicBezTo>
                <a:lnTo>
                  <a:pt x="78882" y="20706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6" name="el-1791878617861-130"/>
          <p:cNvSpPr/>
          <p:nvPr/>
        </p:nvSpPr>
        <p:spPr>
          <a:xfrm>
            <a:off x="623739" y="2244923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7" name="el-1791878617862-131"/>
          <p:cNvSpPr/>
          <p:nvPr/>
        </p:nvSpPr>
        <p:spPr>
          <a:xfrm>
            <a:off x="623739" y="2516386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8" name="el-1791878617813-104"/>
          <p:cNvSpPr/>
          <p:nvPr/>
        </p:nvSpPr>
        <p:spPr>
          <a:xfrm>
            <a:off x="614446" y="2775431"/>
            <a:ext cx="99845" cy="998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500" y="3700"/>
                </a:moveTo>
                <a:lnTo>
                  <a:pt x="74500" y="3700"/>
                </a:lnTo>
                <a:lnTo>
                  <a:pt x="64400" y="13700"/>
                </a:lnTo>
                <a:lnTo>
                  <a:pt x="91100" y="40400"/>
                </a:lnTo>
                <a:lnTo>
                  <a:pt x="101100" y="30400"/>
                </a:lnTo>
                <a:cubicBezTo>
                  <a:pt x="103567" y="27800"/>
                  <a:pt x="104800" y="24700"/>
                  <a:pt x="104800" y="21100"/>
                </a:cubicBezTo>
                <a:lnTo>
                  <a:pt x="104800" y="21100"/>
                </a:lnTo>
                <a:cubicBezTo>
                  <a:pt x="104800" y="17700"/>
                  <a:pt x="103567" y="14633"/>
                  <a:pt x="101100" y="11900"/>
                </a:cubicBezTo>
                <a:lnTo>
                  <a:pt x="101100" y="11900"/>
                </a:lnTo>
                <a:lnTo>
                  <a:pt x="92900" y="3700"/>
                </a:lnTo>
                <a:cubicBezTo>
                  <a:pt x="90300" y="1233"/>
                  <a:pt x="87233" y="0"/>
                  <a:pt x="83700" y="0"/>
                </a:cubicBezTo>
                <a:lnTo>
                  <a:pt x="83700" y="0"/>
                </a:lnTo>
                <a:cubicBezTo>
                  <a:pt x="80300" y="0"/>
                  <a:pt x="77233" y="1233"/>
                  <a:pt x="74500" y="3700"/>
                </a:cubicBezTo>
                <a:lnTo>
                  <a:pt x="74500" y="3700"/>
                </a:lnTo>
                <a:moveTo>
                  <a:pt x="59900" y="18300"/>
                </a:moveTo>
                <a:lnTo>
                  <a:pt x="59900" y="18300"/>
                </a:lnTo>
                <a:lnTo>
                  <a:pt x="12100" y="66200"/>
                </a:lnTo>
                <a:cubicBezTo>
                  <a:pt x="9900" y="68267"/>
                  <a:pt x="8333" y="70800"/>
                  <a:pt x="7400" y="73800"/>
                </a:cubicBezTo>
                <a:lnTo>
                  <a:pt x="7400" y="73800"/>
                </a:lnTo>
                <a:lnTo>
                  <a:pt x="200" y="98400"/>
                </a:lnTo>
                <a:cubicBezTo>
                  <a:pt x="-333" y="100333"/>
                  <a:pt x="100" y="102000"/>
                  <a:pt x="1500" y="103400"/>
                </a:cubicBezTo>
                <a:lnTo>
                  <a:pt x="1500" y="103400"/>
                </a:lnTo>
                <a:cubicBezTo>
                  <a:pt x="2833" y="104733"/>
                  <a:pt x="4467" y="105133"/>
                  <a:pt x="6400" y="104600"/>
                </a:cubicBezTo>
                <a:lnTo>
                  <a:pt x="6400" y="104600"/>
                </a:lnTo>
                <a:lnTo>
                  <a:pt x="31000" y="97400"/>
                </a:lnTo>
                <a:cubicBezTo>
                  <a:pt x="33867" y="96467"/>
                  <a:pt x="36400" y="94967"/>
                  <a:pt x="38600" y="92900"/>
                </a:cubicBezTo>
                <a:lnTo>
                  <a:pt x="38600" y="92900"/>
                </a:lnTo>
                <a:lnTo>
                  <a:pt x="86600" y="44900"/>
                </a:lnTo>
                <a:lnTo>
                  <a:pt x="59900" y="183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el-1791878617814-105"/>
          <p:cNvSpPr/>
          <p:nvPr/>
        </p:nvSpPr>
        <p:spPr>
          <a:xfrm>
            <a:off x="614446" y="3046893"/>
            <a:ext cx="99845" cy="998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500" y="3700"/>
                </a:moveTo>
                <a:lnTo>
                  <a:pt x="74500" y="3700"/>
                </a:lnTo>
                <a:lnTo>
                  <a:pt x="64400" y="13700"/>
                </a:lnTo>
                <a:lnTo>
                  <a:pt x="91100" y="40400"/>
                </a:lnTo>
                <a:lnTo>
                  <a:pt x="101100" y="30400"/>
                </a:lnTo>
                <a:cubicBezTo>
                  <a:pt x="103567" y="27800"/>
                  <a:pt x="104800" y="24700"/>
                  <a:pt x="104800" y="21100"/>
                </a:cubicBezTo>
                <a:lnTo>
                  <a:pt x="104800" y="21100"/>
                </a:lnTo>
                <a:cubicBezTo>
                  <a:pt x="104800" y="17700"/>
                  <a:pt x="103567" y="14633"/>
                  <a:pt x="101100" y="11900"/>
                </a:cubicBezTo>
                <a:lnTo>
                  <a:pt x="101100" y="11900"/>
                </a:lnTo>
                <a:lnTo>
                  <a:pt x="92900" y="3700"/>
                </a:lnTo>
                <a:cubicBezTo>
                  <a:pt x="90300" y="1233"/>
                  <a:pt x="87233" y="0"/>
                  <a:pt x="83700" y="0"/>
                </a:cubicBezTo>
                <a:lnTo>
                  <a:pt x="83700" y="0"/>
                </a:lnTo>
                <a:cubicBezTo>
                  <a:pt x="80300" y="0"/>
                  <a:pt x="77233" y="1233"/>
                  <a:pt x="74500" y="3700"/>
                </a:cubicBezTo>
                <a:lnTo>
                  <a:pt x="74500" y="3700"/>
                </a:lnTo>
                <a:moveTo>
                  <a:pt x="59900" y="18300"/>
                </a:moveTo>
                <a:lnTo>
                  <a:pt x="59900" y="18300"/>
                </a:lnTo>
                <a:lnTo>
                  <a:pt x="12100" y="66200"/>
                </a:lnTo>
                <a:cubicBezTo>
                  <a:pt x="9900" y="68267"/>
                  <a:pt x="8333" y="70800"/>
                  <a:pt x="7400" y="73800"/>
                </a:cubicBezTo>
                <a:lnTo>
                  <a:pt x="7400" y="73800"/>
                </a:lnTo>
                <a:lnTo>
                  <a:pt x="200" y="98400"/>
                </a:lnTo>
                <a:cubicBezTo>
                  <a:pt x="-333" y="100333"/>
                  <a:pt x="100" y="102000"/>
                  <a:pt x="1500" y="103400"/>
                </a:cubicBezTo>
                <a:lnTo>
                  <a:pt x="1500" y="103400"/>
                </a:lnTo>
                <a:cubicBezTo>
                  <a:pt x="2833" y="104733"/>
                  <a:pt x="4467" y="105133"/>
                  <a:pt x="6400" y="104600"/>
                </a:cubicBezTo>
                <a:lnTo>
                  <a:pt x="6400" y="104600"/>
                </a:lnTo>
                <a:lnTo>
                  <a:pt x="31000" y="97400"/>
                </a:lnTo>
                <a:cubicBezTo>
                  <a:pt x="33867" y="96467"/>
                  <a:pt x="36400" y="94967"/>
                  <a:pt x="38600" y="92900"/>
                </a:cubicBezTo>
                <a:lnTo>
                  <a:pt x="38600" y="92900"/>
                </a:lnTo>
                <a:lnTo>
                  <a:pt x="86600" y="44900"/>
                </a:lnTo>
                <a:lnTo>
                  <a:pt x="59900" y="183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878617429-19"/>
          <p:cNvSpPr/>
          <p:nvPr/>
        </p:nvSpPr>
        <p:spPr>
          <a:xfrm>
            <a:off x="4686300" y="1268016"/>
            <a:ext cx="4057650" cy="210740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100013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41" name="el-1791878617434-22"/>
          <p:cNvCxnSpPr/>
          <p:nvPr/>
        </p:nvCxnSpPr>
        <p:spPr>
          <a:xfrm>
            <a:off x="4686300" y="1285875"/>
            <a:ext cx="4057650" cy="914"/>
          </a:xfrm>
          <a:prstGeom prst="line">
            <a:avLst/>
          </a:prstGeom>
          <a:ln w="35719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91878617436-23"/>
          <p:cNvSpPr/>
          <p:nvPr/>
        </p:nvSpPr>
        <p:spPr>
          <a:xfrm>
            <a:off x="4693444" y="3353991"/>
            <a:ext cx="404336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8803">
                <a:srgbClr val="C9A15A"/>
              </a:gs>
              <a:gs pos="8803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43" name="el-1791878617450-25"/>
          <p:cNvCxnSpPr/>
          <p:nvPr/>
        </p:nvCxnSpPr>
        <p:spPr>
          <a:xfrm>
            <a:off x="4893469" y="2060972"/>
            <a:ext cx="36433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el-1791878617481-32"/>
          <p:cNvSpPr/>
          <p:nvPr/>
        </p:nvSpPr>
        <p:spPr>
          <a:xfrm>
            <a:off x="4893469" y="1564481"/>
            <a:ext cx="342900" cy="342900"/>
          </a:xfrm>
          <a:prstGeom prst="roundRect">
            <a:avLst>
              <a:gd name="adj" fmla="val 5556"/>
            </a:avLst>
          </a:prstGeom>
          <a:solidFill>
            <a:srgbClr val="FBF8F1"/>
          </a:solidFill>
          <a:ln w="7144" algn="in">
            <a:solidFill>
              <a:srgbClr val="D8CBB8"/>
            </a:solidFill>
            <a:prstDash val="solid"/>
          </a:ln>
        </p:spPr>
        <p:txBody>
          <a:bodyPr/>
          <a:lstStyle/>
          <a:p/>
        </p:txBody>
      </p:sp>
      <p:sp>
        <p:nvSpPr>
          <p:cNvPr id="45" name="el-1791878617821-111"/>
          <p:cNvSpPr/>
          <p:nvPr/>
        </p:nvSpPr>
        <p:spPr>
          <a:xfrm>
            <a:off x="4996160" y="1657350"/>
            <a:ext cx="137517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714" y="6059"/>
                </a:moveTo>
                <a:lnTo>
                  <a:pt x="14714" y="6059"/>
                </a:lnTo>
                <a:cubicBezTo>
                  <a:pt x="14714" y="4294"/>
                  <a:pt x="14024" y="2843"/>
                  <a:pt x="12643" y="1706"/>
                </a:cubicBezTo>
                <a:lnTo>
                  <a:pt x="12643" y="1706"/>
                </a:lnTo>
                <a:lnTo>
                  <a:pt x="12643" y="1706"/>
                </a:lnTo>
                <a:cubicBezTo>
                  <a:pt x="11262" y="569"/>
                  <a:pt x="9500" y="0"/>
                  <a:pt x="7357" y="0"/>
                </a:cubicBezTo>
                <a:lnTo>
                  <a:pt x="7357" y="0"/>
                </a:lnTo>
                <a:cubicBezTo>
                  <a:pt x="5214" y="0"/>
                  <a:pt x="3452" y="569"/>
                  <a:pt x="2071" y="1706"/>
                </a:cubicBezTo>
                <a:lnTo>
                  <a:pt x="2071" y="1706"/>
                </a:lnTo>
                <a:cubicBezTo>
                  <a:pt x="690" y="2843"/>
                  <a:pt x="0" y="4294"/>
                  <a:pt x="0" y="6059"/>
                </a:cubicBezTo>
                <a:lnTo>
                  <a:pt x="0" y="6059"/>
                </a:lnTo>
                <a:lnTo>
                  <a:pt x="0" y="12118"/>
                </a:lnTo>
                <a:lnTo>
                  <a:pt x="0" y="69765"/>
                </a:lnTo>
                <a:lnTo>
                  <a:pt x="0" y="91000"/>
                </a:lnTo>
                <a:cubicBezTo>
                  <a:pt x="0" y="92765"/>
                  <a:pt x="690" y="94216"/>
                  <a:pt x="2071" y="95353"/>
                </a:cubicBezTo>
                <a:lnTo>
                  <a:pt x="2071" y="95353"/>
                </a:lnTo>
                <a:cubicBezTo>
                  <a:pt x="3452" y="96490"/>
                  <a:pt x="5214" y="97059"/>
                  <a:pt x="7357" y="97059"/>
                </a:cubicBezTo>
                <a:lnTo>
                  <a:pt x="7357" y="97059"/>
                </a:lnTo>
                <a:cubicBezTo>
                  <a:pt x="9500" y="97059"/>
                  <a:pt x="11262" y="96490"/>
                  <a:pt x="12643" y="95353"/>
                </a:cubicBezTo>
                <a:lnTo>
                  <a:pt x="12643" y="95353"/>
                </a:lnTo>
                <a:cubicBezTo>
                  <a:pt x="14024" y="94216"/>
                  <a:pt x="14714" y="92765"/>
                  <a:pt x="14714" y="91000"/>
                </a:cubicBezTo>
                <a:lnTo>
                  <a:pt x="14714" y="91000"/>
                </a:lnTo>
                <a:lnTo>
                  <a:pt x="14714" y="66706"/>
                </a:lnTo>
                <a:lnTo>
                  <a:pt x="29500" y="63706"/>
                </a:lnTo>
                <a:cubicBezTo>
                  <a:pt x="39310" y="61784"/>
                  <a:pt x="48738" y="62608"/>
                  <a:pt x="57786" y="66176"/>
                </a:cubicBezTo>
                <a:lnTo>
                  <a:pt x="57786" y="66176"/>
                </a:lnTo>
                <a:cubicBezTo>
                  <a:pt x="68357" y="70451"/>
                  <a:pt x="79262" y="70941"/>
                  <a:pt x="90500" y="67647"/>
                </a:cubicBezTo>
                <a:lnTo>
                  <a:pt x="90500" y="67647"/>
                </a:lnTo>
                <a:lnTo>
                  <a:pt x="98286" y="65235"/>
                </a:lnTo>
                <a:cubicBezTo>
                  <a:pt x="101381" y="64098"/>
                  <a:pt x="103000" y="62196"/>
                  <a:pt x="103143" y="59529"/>
                </a:cubicBezTo>
                <a:lnTo>
                  <a:pt x="103143" y="59529"/>
                </a:lnTo>
                <a:lnTo>
                  <a:pt x="103143" y="12529"/>
                </a:lnTo>
                <a:cubicBezTo>
                  <a:pt x="103000" y="10255"/>
                  <a:pt x="101833" y="8608"/>
                  <a:pt x="99643" y="7588"/>
                </a:cubicBezTo>
                <a:lnTo>
                  <a:pt x="99643" y="7588"/>
                </a:lnTo>
                <a:cubicBezTo>
                  <a:pt x="97690" y="6451"/>
                  <a:pt x="95405" y="6314"/>
                  <a:pt x="92786" y="7176"/>
                </a:cubicBezTo>
                <a:lnTo>
                  <a:pt x="92786" y="7176"/>
                </a:lnTo>
                <a:lnTo>
                  <a:pt x="90714" y="8176"/>
                </a:lnTo>
                <a:cubicBezTo>
                  <a:pt x="85190" y="10451"/>
                  <a:pt x="79500" y="11588"/>
                  <a:pt x="73643" y="11588"/>
                </a:cubicBezTo>
                <a:lnTo>
                  <a:pt x="73643" y="11588"/>
                </a:lnTo>
                <a:cubicBezTo>
                  <a:pt x="67833" y="11588"/>
                  <a:pt x="62238" y="10451"/>
                  <a:pt x="56857" y="8176"/>
                </a:cubicBezTo>
                <a:lnTo>
                  <a:pt x="56857" y="8176"/>
                </a:lnTo>
                <a:cubicBezTo>
                  <a:pt x="48429" y="4882"/>
                  <a:pt x="39690" y="4118"/>
                  <a:pt x="30643" y="5882"/>
                </a:cubicBezTo>
                <a:lnTo>
                  <a:pt x="30643" y="5882"/>
                </a:lnTo>
                <a:lnTo>
                  <a:pt x="14714" y="9118"/>
                </a:lnTo>
                <a:lnTo>
                  <a:pt x="14714" y="6059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6" name="el-1791878617815-106"/>
          <p:cNvSpPr/>
          <p:nvPr/>
        </p:nvSpPr>
        <p:spPr>
          <a:xfrm>
            <a:off x="4909989" y="2244923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7" name="el-1791878617816-107"/>
          <p:cNvSpPr/>
          <p:nvPr/>
        </p:nvSpPr>
        <p:spPr>
          <a:xfrm>
            <a:off x="4909989" y="2516386"/>
            <a:ext cx="81260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778" y="55125"/>
                </a:moveTo>
                <a:lnTo>
                  <a:pt x="92778" y="55125"/>
                </a:lnTo>
                <a:cubicBezTo>
                  <a:pt x="94111" y="53375"/>
                  <a:pt x="94778" y="51417"/>
                  <a:pt x="94778" y="49250"/>
                </a:cubicBezTo>
                <a:lnTo>
                  <a:pt x="94778" y="49250"/>
                </a:lnTo>
                <a:lnTo>
                  <a:pt x="94778" y="49250"/>
                </a:lnTo>
                <a:cubicBezTo>
                  <a:pt x="94778" y="47000"/>
                  <a:pt x="94111" y="45042"/>
                  <a:pt x="92778" y="43375"/>
                </a:cubicBezTo>
                <a:lnTo>
                  <a:pt x="92778" y="43375"/>
                </a:lnTo>
                <a:lnTo>
                  <a:pt x="56333" y="2250"/>
                </a:lnTo>
                <a:cubicBezTo>
                  <a:pt x="54778" y="750"/>
                  <a:pt x="53000" y="0"/>
                  <a:pt x="51000" y="0"/>
                </a:cubicBezTo>
                <a:lnTo>
                  <a:pt x="51000" y="0"/>
                </a:lnTo>
                <a:cubicBezTo>
                  <a:pt x="49074" y="0"/>
                  <a:pt x="47333" y="750"/>
                  <a:pt x="45778" y="2250"/>
                </a:cubicBezTo>
                <a:lnTo>
                  <a:pt x="45778" y="2250"/>
                </a:lnTo>
                <a:cubicBezTo>
                  <a:pt x="44444" y="4000"/>
                  <a:pt x="43778" y="6000"/>
                  <a:pt x="43778" y="8250"/>
                </a:cubicBezTo>
                <a:lnTo>
                  <a:pt x="43778" y="8250"/>
                </a:lnTo>
                <a:cubicBezTo>
                  <a:pt x="43778" y="10417"/>
                  <a:pt x="44444" y="12375"/>
                  <a:pt x="45778" y="14125"/>
                </a:cubicBezTo>
                <a:lnTo>
                  <a:pt x="45778" y="14125"/>
                </a:lnTo>
                <a:lnTo>
                  <a:pt x="77222" y="49250"/>
                </a:lnTo>
                <a:lnTo>
                  <a:pt x="45778" y="84375"/>
                </a:lnTo>
                <a:cubicBezTo>
                  <a:pt x="44444" y="86042"/>
                  <a:pt x="43778" y="88000"/>
                  <a:pt x="43778" y="90250"/>
                </a:cubicBezTo>
                <a:lnTo>
                  <a:pt x="43778" y="90250"/>
                </a:lnTo>
                <a:cubicBezTo>
                  <a:pt x="43778" y="92500"/>
                  <a:pt x="44444" y="94458"/>
                  <a:pt x="45778" y="96125"/>
                </a:cubicBezTo>
                <a:lnTo>
                  <a:pt x="45778" y="96125"/>
                </a:lnTo>
                <a:cubicBezTo>
                  <a:pt x="47333" y="97708"/>
                  <a:pt x="49074" y="98500"/>
                  <a:pt x="51000" y="98500"/>
                </a:cubicBezTo>
                <a:lnTo>
                  <a:pt x="51000" y="98500"/>
                </a:lnTo>
                <a:cubicBezTo>
                  <a:pt x="53000" y="98500"/>
                  <a:pt x="54778" y="97708"/>
                  <a:pt x="56333" y="96125"/>
                </a:cubicBezTo>
                <a:lnTo>
                  <a:pt x="56333" y="96125"/>
                </a:lnTo>
                <a:lnTo>
                  <a:pt x="92778" y="55125"/>
                </a:lnTo>
                <a:moveTo>
                  <a:pt x="12556" y="96125"/>
                </a:moveTo>
                <a:lnTo>
                  <a:pt x="12556" y="96125"/>
                </a:lnTo>
                <a:lnTo>
                  <a:pt x="49000" y="55125"/>
                </a:lnTo>
                <a:cubicBezTo>
                  <a:pt x="50333" y="53375"/>
                  <a:pt x="51000" y="51417"/>
                  <a:pt x="51000" y="49250"/>
                </a:cubicBezTo>
                <a:lnTo>
                  <a:pt x="51000" y="49250"/>
                </a:lnTo>
                <a:cubicBezTo>
                  <a:pt x="51000" y="47000"/>
                  <a:pt x="50333" y="45042"/>
                  <a:pt x="49000" y="43375"/>
                </a:cubicBezTo>
                <a:lnTo>
                  <a:pt x="49000" y="43375"/>
                </a:lnTo>
                <a:lnTo>
                  <a:pt x="12556" y="2250"/>
                </a:lnTo>
                <a:cubicBezTo>
                  <a:pt x="11000" y="750"/>
                  <a:pt x="9259" y="0"/>
                  <a:pt x="7333" y="0"/>
                </a:cubicBezTo>
                <a:lnTo>
                  <a:pt x="7333" y="0"/>
                </a:lnTo>
                <a:cubicBezTo>
                  <a:pt x="5333" y="0"/>
                  <a:pt x="3556" y="750"/>
                  <a:pt x="2000" y="2250"/>
                </a:cubicBezTo>
                <a:lnTo>
                  <a:pt x="2000" y="2250"/>
                </a:lnTo>
                <a:cubicBezTo>
                  <a:pt x="667" y="4000"/>
                  <a:pt x="0" y="6000"/>
                  <a:pt x="0" y="8250"/>
                </a:cubicBezTo>
                <a:lnTo>
                  <a:pt x="0" y="8250"/>
                </a:lnTo>
                <a:cubicBezTo>
                  <a:pt x="0" y="10417"/>
                  <a:pt x="667" y="12375"/>
                  <a:pt x="2000" y="14125"/>
                </a:cubicBezTo>
                <a:lnTo>
                  <a:pt x="2000" y="14125"/>
                </a:lnTo>
                <a:lnTo>
                  <a:pt x="33444" y="49250"/>
                </a:lnTo>
                <a:lnTo>
                  <a:pt x="2000" y="84375"/>
                </a:lnTo>
                <a:cubicBezTo>
                  <a:pt x="667" y="86042"/>
                  <a:pt x="0" y="88000"/>
                  <a:pt x="0" y="90250"/>
                </a:cubicBezTo>
                <a:lnTo>
                  <a:pt x="0" y="90250"/>
                </a:lnTo>
                <a:cubicBezTo>
                  <a:pt x="0" y="92500"/>
                  <a:pt x="667" y="94458"/>
                  <a:pt x="2000" y="96125"/>
                </a:cubicBezTo>
                <a:lnTo>
                  <a:pt x="2000" y="96125"/>
                </a:lnTo>
                <a:cubicBezTo>
                  <a:pt x="3556" y="97708"/>
                  <a:pt x="5333" y="98500"/>
                  <a:pt x="7333" y="98500"/>
                </a:cubicBezTo>
                <a:lnTo>
                  <a:pt x="7333" y="98500"/>
                </a:lnTo>
                <a:cubicBezTo>
                  <a:pt x="9259" y="98500"/>
                  <a:pt x="11000" y="97708"/>
                  <a:pt x="12556" y="96125"/>
                </a:cubicBezTo>
                <a:lnTo>
                  <a:pt x="12556" y="9612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8" name="el-1791878617818-108"/>
          <p:cNvSpPr/>
          <p:nvPr/>
        </p:nvSpPr>
        <p:spPr>
          <a:xfrm>
            <a:off x="4900696" y="2775431"/>
            <a:ext cx="99845" cy="998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500" y="3700"/>
                </a:moveTo>
                <a:lnTo>
                  <a:pt x="74500" y="3700"/>
                </a:lnTo>
                <a:lnTo>
                  <a:pt x="64400" y="13700"/>
                </a:lnTo>
                <a:lnTo>
                  <a:pt x="91100" y="40400"/>
                </a:lnTo>
                <a:lnTo>
                  <a:pt x="101100" y="30400"/>
                </a:lnTo>
                <a:cubicBezTo>
                  <a:pt x="103567" y="27800"/>
                  <a:pt x="104800" y="24700"/>
                  <a:pt x="104800" y="21100"/>
                </a:cubicBezTo>
                <a:lnTo>
                  <a:pt x="104800" y="21100"/>
                </a:lnTo>
                <a:cubicBezTo>
                  <a:pt x="104800" y="17700"/>
                  <a:pt x="103567" y="14633"/>
                  <a:pt x="101100" y="11900"/>
                </a:cubicBezTo>
                <a:lnTo>
                  <a:pt x="101100" y="11900"/>
                </a:lnTo>
                <a:lnTo>
                  <a:pt x="92900" y="3700"/>
                </a:lnTo>
                <a:cubicBezTo>
                  <a:pt x="90300" y="1233"/>
                  <a:pt x="87233" y="0"/>
                  <a:pt x="83700" y="0"/>
                </a:cubicBezTo>
                <a:lnTo>
                  <a:pt x="83700" y="0"/>
                </a:lnTo>
                <a:cubicBezTo>
                  <a:pt x="80300" y="0"/>
                  <a:pt x="77233" y="1233"/>
                  <a:pt x="74500" y="3700"/>
                </a:cubicBezTo>
                <a:lnTo>
                  <a:pt x="74500" y="3700"/>
                </a:lnTo>
                <a:moveTo>
                  <a:pt x="59900" y="18300"/>
                </a:moveTo>
                <a:lnTo>
                  <a:pt x="59900" y="18300"/>
                </a:lnTo>
                <a:lnTo>
                  <a:pt x="12100" y="66200"/>
                </a:lnTo>
                <a:cubicBezTo>
                  <a:pt x="9900" y="68267"/>
                  <a:pt x="8333" y="70800"/>
                  <a:pt x="7400" y="73800"/>
                </a:cubicBezTo>
                <a:lnTo>
                  <a:pt x="7400" y="73800"/>
                </a:lnTo>
                <a:lnTo>
                  <a:pt x="200" y="98400"/>
                </a:lnTo>
                <a:cubicBezTo>
                  <a:pt x="-333" y="100333"/>
                  <a:pt x="100" y="102000"/>
                  <a:pt x="1500" y="103400"/>
                </a:cubicBezTo>
                <a:lnTo>
                  <a:pt x="1500" y="103400"/>
                </a:lnTo>
                <a:cubicBezTo>
                  <a:pt x="2833" y="104733"/>
                  <a:pt x="4467" y="105133"/>
                  <a:pt x="6400" y="104600"/>
                </a:cubicBezTo>
                <a:lnTo>
                  <a:pt x="6400" y="104600"/>
                </a:lnTo>
                <a:lnTo>
                  <a:pt x="31000" y="97400"/>
                </a:lnTo>
                <a:cubicBezTo>
                  <a:pt x="33867" y="96467"/>
                  <a:pt x="36400" y="94967"/>
                  <a:pt x="38600" y="92900"/>
                </a:cubicBezTo>
                <a:lnTo>
                  <a:pt x="38600" y="92900"/>
                </a:lnTo>
                <a:lnTo>
                  <a:pt x="86600" y="44900"/>
                </a:lnTo>
                <a:lnTo>
                  <a:pt x="59900" y="183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el-1791878617818-109"/>
          <p:cNvSpPr/>
          <p:nvPr/>
        </p:nvSpPr>
        <p:spPr>
          <a:xfrm>
            <a:off x="4900696" y="3046893"/>
            <a:ext cx="99845" cy="9984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4500" y="3700"/>
                </a:moveTo>
                <a:lnTo>
                  <a:pt x="74500" y="3700"/>
                </a:lnTo>
                <a:lnTo>
                  <a:pt x="64400" y="13700"/>
                </a:lnTo>
                <a:lnTo>
                  <a:pt x="91100" y="40400"/>
                </a:lnTo>
                <a:lnTo>
                  <a:pt x="101100" y="30400"/>
                </a:lnTo>
                <a:cubicBezTo>
                  <a:pt x="103567" y="27800"/>
                  <a:pt x="104800" y="24700"/>
                  <a:pt x="104800" y="21100"/>
                </a:cubicBezTo>
                <a:lnTo>
                  <a:pt x="104800" y="21100"/>
                </a:lnTo>
                <a:cubicBezTo>
                  <a:pt x="104800" y="17700"/>
                  <a:pt x="103567" y="14633"/>
                  <a:pt x="101100" y="11900"/>
                </a:cubicBezTo>
                <a:lnTo>
                  <a:pt x="101100" y="11900"/>
                </a:lnTo>
                <a:lnTo>
                  <a:pt x="92900" y="3700"/>
                </a:lnTo>
                <a:cubicBezTo>
                  <a:pt x="90300" y="1233"/>
                  <a:pt x="87233" y="0"/>
                  <a:pt x="83700" y="0"/>
                </a:cubicBezTo>
                <a:lnTo>
                  <a:pt x="83700" y="0"/>
                </a:lnTo>
                <a:cubicBezTo>
                  <a:pt x="80300" y="0"/>
                  <a:pt x="77233" y="1233"/>
                  <a:pt x="74500" y="3700"/>
                </a:cubicBezTo>
                <a:lnTo>
                  <a:pt x="74500" y="3700"/>
                </a:lnTo>
                <a:moveTo>
                  <a:pt x="59900" y="18300"/>
                </a:moveTo>
                <a:lnTo>
                  <a:pt x="59900" y="18300"/>
                </a:lnTo>
                <a:lnTo>
                  <a:pt x="12100" y="66200"/>
                </a:lnTo>
                <a:cubicBezTo>
                  <a:pt x="9900" y="68267"/>
                  <a:pt x="8333" y="70800"/>
                  <a:pt x="7400" y="73800"/>
                </a:cubicBezTo>
                <a:lnTo>
                  <a:pt x="7400" y="73800"/>
                </a:lnTo>
                <a:lnTo>
                  <a:pt x="200" y="98400"/>
                </a:lnTo>
                <a:cubicBezTo>
                  <a:pt x="-333" y="100333"/>
                  <a:pt x="100" y="102000"/>
                  <a:pt x="1500" y="103400"/>
                </a:cubicBezTo>
                <a:lnTo>
                  <a:pt x="1500" y="103400"/>
                </a:lnTo>
                <a:cubicBezTo>
                  <a:pt x="2833" y="104733"/>
                  <a:pt x="4467" y="105133"/>
                  <a:pt x="6400" y="104600"/>
                </a:cubicBezTo>
                <a:lnTo>
                  <a:pt x="6400" y="104600"/>
                </a:lnTo>
                <a:lnTo>
                  <a:pt x="31000" y="97400"/>
                </a:lnTo>
                <a:cubicBezTo>
                  <a:pt x="33867" y="96467"/>
                  <a:pt x="36400" y="94967"/>
                  <a:pt x="38600" y="92900"/>
                </a:cubicBezTo>
                <a:lnTo>
                  <a:pt x="38600" y="92900"/>
                </a:lnTo>
                <a:lnTo>
                  <a:pt x="86600" y="44900"/>
                </a:lnTo>
                <a:lnTo>
                  <a:pt x="59900" y="183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0" name="el-1791878617418-15"/>
          <p:cNvSpPr txBox="1"/>
          <p:nvPr/>
        </p:nvSpPr>
        <p:spPr>
          <a:xfrm>
            <a:off x="628650" y="132159"/>
            <a:ext cx="251042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通知与通报：下行文的高频使用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1" name="el-1791878617385-8"/>
          <p:cNvSpPr txBox="1"/>
          <p:nvPr/>
        </p:nvSpPr>
        <p:spPr>
          <a:xfrm>
            <a:off x="7488101" y="164306"/>
            <a:ext cx="144558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3589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第三章 · 高频文种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2" name="el-1791878617524-35"/>
          <p:cNvSpPr txBox="1"/>
          <p:nvPr/>
        </p:nvSpPr>
        <p:spPr>
          <a:xfrm>
            <a:off x="1050131" y="1503759"/>
            <a:ext cx="1092190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通知</a:t>
            </a:r>
            <a:endParaRPr sz="146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3" name="el-1791878617525-36"/>
          <p:cNvSpPr txBox="1"/>
          <p:nvPr/>
        </p:nvSpPr>
        <p:spPr>
          <a:xfrm>
            <a:off x="1050131" y="1796653"/>
            <a:ext cx="126164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发布 · 传达 · 批转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4" name="el-1791878617526-37"/>
          <p:cNvSpPr txBox="1"/>
          <p:nvPr/>
        </p:nvSpPr>
        <p:spPr>
          <a:xfrm>
            <a:off x="792956" y="2182416"/>
            <a:ext cx="238601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发布、传达要求下级执行和有关事项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5" name="el-1791878617527-38"/>
          <p:cNvSpPr txBox="1"/>
          <p:nvPr/>
        </p:nvSpPr>
        <p:spPr>
          <a:xfrm>
            <a:off x="792956" y="2453878"/>
            <a:ext cx="110013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批转、转发公文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6" name="el-1791878617521-33"/>
          <p:cNvSpPr txBox="1"/>
          <p:nvPr/>
        </p:nvSpPr>
        <p:spPr>
          <a:xfrm>
            <a:off x="792956" y="2725341"/>
            <a:ext cx="21002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写作要点：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对象明确、事项清楚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7" name="el-1791878617529-39"/>
          <p:cNvSpPr txBox="1"/>
          <p:nvPr/>
        </p:nvSpPr>
        <p:spPr>
          <a:xfrm>
            <a:off x="792956" y="2996803"/>
            <a:ext cx="1385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要求具体、时限清晰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8" name="el-1791878617530-40"/>
          <p:cNvSpPr txBox="1"/>
          <p:nvPr/>
        </p:nvSpPr>
        <p:spPr>
          <a:xfrm>
            <a:off x="5336381" y="1503759"/>
            <a:ext cx="1092190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通报</a:t>
            </a:r>
            <a:endParaRPr sz="146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9" name="el-1791878617531-41"/>
          <p:cNvSpPr txBox="1"/>
          <p:nvPr/>
        </p:nvSpPr>
        <p:spPr>
          <a:xfrm>
            <a:off x="5336381" y="1796653"/>
            <a:ext cx="126164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表彰 · 批评 · 传达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0" name="el-1791878617532-42"/>
          <p:cNvSpPr txBox="1"/>
          <p:nvPr/>
        </p:nvSpPr>
        <p:spPr>
          <a:xfrm>
            <a:off x="5079206" y="2182416"/>
            <a:ext cx="1385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表彰先进、批评错误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1" name="el-1791878617533-43"/>
          <p:cNvSpPr txBox="1"/>
          <p:nvPr/>
        </p:nvSpPr>
        <p:spPr>
          <a:xfrm>
            <a:off x="5079206" y="2453878"/>
            <a:ext cx="19573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传达重要精神、告知重要情况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2" name="el-1791878617523-34"/>
          <p:cNvSpPr txBox="1"/>
          <p:nvPr/>
        </p:nvSpPr>
        <p:spPr>
          <a:xfrm>
            <a:off x="5079206" y="2725341"/>
            <a:ext cx="21002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写作要点：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事实准确、评价客观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3" name="el-1791878617543-44"/>
          <p:cNvSpPr txBox="1"/>
          <p:nvPr/>
        </p:nvSpPr>
        <p:spPr>
          <a:xfrm>
            <a:off x="5079206" y="2996803"/>
            <a:ext cx="152876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教育性强、针对性明确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7234-14"/>
          <p:cNvSpPr/>
          <p:nvPr/>
        </p:nvSpPr>
        <p:spPr>
          <a:xfrm>
            <a:off x="400050" y="3582591"/>
            <a:ext cx="8343900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DF3F3"/>
          </a:solidFill>
          <a:ln w="7144" algn="in">
            <a:solidFill>
              <a:srgbClr val="E3B3B3"/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3" name="el-1791878617241-16"/>
          <p:cNvCxnSpPr/>
          <p:nvPr/>
        </p:nvCxnSpPr>
        <p:spPr>
          <a:xfrm>
            <a:off x="417909" y="3582591"/>
            <a:ext cx="914" cy="428625"/>
          </a:xfrm>
          <a:prstGeom prst="line">
            <a:avLst/>
          </a:prstGeom>
          <a:ln w="35719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878617831-114"/>
          <p:cNvSpPr/>
          <p:nvPr/>
        </p:nvSpPr>
        <p:spPr>
          <a:xfrm>
            <a:off x="607219" y="3718322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529" y="97059"/>
                </a:moveTo>
                <a:lnTo>
                  <a:pt x="48529" y="97059"/>
                </a:lnTo>
                <a:cubicBezTo>
                  <a:pt x="57392" y="96941"/>
                  <a:pt x="65490" y="94784"/>
                  <a:pt x="72824" y="90588"/>
                </a:cubicBezTo>
                <a:lnTo>
                  <a:pt x="72824" y="90588"/>
                </a:lnTo>
                <a:lnTo>
                  <a:pt x="72824" y="90588"/>
                </a:lnTo>
                <a:cubicBezTo>
                  <a:pt x="80118" y="86314"/>
                  <a:pt x="86039" y="80392"/>
                  <a:pt x="90588" y="72824"/>
                </a:cubicBezTo>
                <a:lnTo>
                  <a:pt x="90588" y="72824"/>
                </a:lnTo>
                <a:cubicBezTo>
                  <a:pt x="94902" y="65098"/>
                  <a:pt x="97059" y="57000"/>
                  <a:pt x="97059" y="48529"/>
                </a:cubicBezTo>
                <a:lnTo>
                  <a:pt x="97059" y="48529"/>
                </a:lnTo>
                <a:cubicBezTo>
                  <a:pt x="97059" y="40059"/>
                  <a:pt x="94902" y="31980"/>
                  <a:pt x="90588" y="24294"/>
                </a:cubicBezTo>
                <a:lnTo>
                  <a:pt x="90588" y="24294"/>
                </a:lnTo>
                <a:cubicBezTo>
                  <a:pt x="86039" y="16686"/>
                  <a:pt x="80118" y="10745"/>
                  <a:pt x="72824" y="6471"/>
                </a:cubicBezTo>
                <a:lnTo>
                  <a:pt x="72824" y="6471"/>
                </a:lnTo>
                <a:cubicBezTo>
                  <a:pt x="65490" y="2275"/>
                  <a:pt x="57392" y="118"/>
                  <a:pt x="48529" y="0"/>
                </a:cubicBezTo>
                <a:lnTo>
                  <a:pt x="48529" y="0"/>
                </a:lnTo>
                <a:cubicBezTo>
                  <a:pt x="39667" y="118"/>
                  <a:pt x="31588" y="2275"/>
                  <a:pt x="24294" y="6471"/>
                </a:cubicBezTo>
                <a:lnTo>
                  <a:pt x="24294" y="6471"/>
                </a:lnTo>
                <a:cubicBezTo>
                  <a:pt x="16961" y="10745"/>
                  <a:pt x="11020" y="16686"/>
                  <a:pt x="6471" y="24294"/>
                </a:cubicBezTo>
                <a:lnTo>
                  <a:pt x="6471" y="24294"/>
                </a:lnTo>
                <a:cubicBezTo>
                  <a:pt x="2157" y="31980"/>
                  <a:pt x="0" y="40059"/>
                  <a:pt x="0" y="48529"/>
                </a:cubicBezTo>
                <a:lnTo>
                  <a:pt x="0" y="48529"/>
                </a:lnTo>
                <a:cubicBezTo>
                  <a:pt x="0" y="57000"/>
                  <a:pt x="2157" y="65098"/>
                  <a:pt x="6471" y="72824"/>
                </a:cubicBezTo>
                <a:lnTo>
                  <a:pt x="6471" y="72824"/>
                </a:lnTo>
                <a:cubicBezTo>
                  <a:pt x="11020" y="80392"/>
                  <a:pt x="16961" y="86314"/>
                  <a:pt x="24294" y="90588"/>
                </a:cubicBezTo>
                <a:lnTo>
                  <a:pt x="24294" y="90588"/>
                </a:lnTo>
                <a:cubicBezTo>
                  <a:pt x="31588" y="94784"/>
                  <a:pt x="39667" y="96941"/>
                  <a:pt x="48529" y="97059"/>
                </a:cubicBezTo>
                <a:lnTo>
                  <a:pt x="48529" y="97059"/>
                </a:lnTo>
                <a:moveTo>
                  <a:pt x="48529" y="24294"/>
                </a:moveTo>
                <a:lnTo>
                  <a:pt x="48529" y="24294"/>
                </a:lnTo>
                <a:cubicBezTo>
                  <a:pt x="51314" y="24529"/>
                  <a:pt x="52824" y="26039"/>
                  <a:pt x="53059" y="28824"/>
                </a:cubicBezTo>
                <a:lnTo>
                  <a:pt x="53059" y="28824"/>
                </a:lnTo>
                <a:lnTo>
                  <a:pt x="53059" y="50059"/>
                </a:lnTo>
                <a:cubicBezTo>
                  <a:pt x="52824" y="52843"/>
                  <a:pt x="51314" y="54353"/>
                  <a:pt x="48529" y="54588"/>
                </a:cubicBezTo>
                <a:lnTo>
                  <a:pt x="48529" y="54588"/>
                </a:lnTo>
                <a:cubicBezTo>
                  <a:pt x="45745" y="54353"/>
                  <a:pt x="44235" y="52843"/>
                  <a:pt x="44000" y="50059"/>
                </a:cubicBezTo>
                <a:lnTo>
                  <a:pt x="44000" y="50059"/>
                </a:lnTo>
                <a:lnTo>
                  <a:pt x="44000" y="28824"/>
                </a:lnTo>
                <a:cubicBezTo>
                  <a:pt x="44235" y="26039"/>
                  <a:pt x="45745" y="24529"/>
                  <a:pt x="48529" y="24294"/>
                </a:cubicBezTo>
                <a:lnTo>
                  <a:pt x="48529" y="24294"/>
                </a:lnTo>
                <a:moveTo>
                  <a:pt x="42471" y="66706"/>
                </a:moveTo>
                <a:lnTo>
                  <a:pt x="42471" y="66706"/>
                </a:lnTo>
                <a:cubicBezTo>
                  <a:pt x="42471" y="64941"/>
                  <a:pt x="43039" y="63490"/>
                  <a:pt x="44176" y="62353"/>
                </a:cubicBezTo>
                <a:lnTo>
                  <a:pt x="44176" y="62353"/>
                </a:lnTo>
                <a:lnTo>
                  <a:pt x="44176" y="62353"/>
                </a:lnTo>
                <a:cubicBezTo>
                  <a:pt x="45314" y="61216"/>
                  <a:pt x="46765" y="60647"/>
                  <a:pt x="48529" y="60647"/>
                </a:cubicBezTo>
                <a:lnTo>
                  <a:pt x="48529" y="60647"/>
                </a:lnTo>
                <a:cubicBezTo>
                  <a:pt x="50294" y="60647"/>
                  <a:pt x="51745" y="61216"/>
                  <a:pt x="52882" y="62353"/>
                </a:cubicBezTo>
                <a:lnTo>
                  <a:pt x="52882" y="62353"/>
                </a:lnTo>
                <a:cubicBezTo>
                  <a:pt x="54020" y="63490"/>
                  <a:pt x="54588" y="64941"/>
                  <a:pt x="54588" y="66706"/>
                </a:cubicBezTo>
                <a:lnTo>
                  <a:pt x="54588" y="66706"/>
                </a:lnTo>
                <a:cubicBezTo>
                  <a:pt x="54588" y="68471"/>
                  <a:pt x="54020" y="69922"/>
                  <a:pt x="52882" y="71059"/>
                </a:cubicBezTo>
                <a:lnTo>
                  <a:pt x="52882" y="71059"/>
                </a:lnTo>
                <a:cubicBezTo>
                  <a:pt x="51745" y="72235"/>
                  <a:pt x="50294" y="72824"/>
                  <a:pt x="48529" y="72824"/>
                </a:cubicBezTo>
                <a:lnTo>
                  <a:pt x="48529" y="72824"/>
                </a:lnTo>
                <a:cubicBezTo>
                  <a:pt x="46765" y="72824"/>
                  <a:pt x="45314" y="72235"/>
                  <a:pt x="44176" y="71059"/>
                </a:cubicBezTo>
                <a:lnTo>
                  <a:pt x="44176" y="71059"/>
                </a:lnTo>
                <a:cubicBezTo>
                  <a:pt x="43039" y="69922"/>
                  <a:pt x="42471" y="68471"/>
                  <a:pt x="42471" y="66706"/>
                </a:cubicBezTo>
                <a:lnTo>
                  <a:pt x="42471" y="66706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861720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878617210-9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878617824-112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878617237-15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878617832-115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8617257-18"/>
          <p:cNvSpPr txBox="1"/>
          <p:nvPr/>
        </p:nvSpPr>
        <p:spPr>
          <a:xfrm>
            <a:off x="864394" y="3689747"/>
            <a:ext cx="507920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常见错误：</a:t>
            </a:r>
            <a:r>
              <a:rPr sz="112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函</a:t>
            </a:r>
            <a:r>
              <a:rPr sz="112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中夹带命令语气；</a:t>
            </a:r>
            <a:r>
              <a:rPr sz="112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纪要</a:t>
            </a:r>
            <a:r>
              <a:rPr sz="112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随意发挥偏离原意；</a:t>
            </a:r>
            <a:r>
              <a:rPr sz="112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纪要</a:t>
            </a:r>
            <a:r>
              <a:rPr sz="1120" b="1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与会议记录混淆</a:t>
            </a:r>
            <a:endParaRPr sz="1120" b="1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878617226-13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el-1791878617260-19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15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el-1791878617203-3"/>
          <p:cNvSpPr/>
          <p:nvPr/>
        </p:nvSpPr>
        <p:spPr>
          <a:xfrm>
            <a:off x="8029575" y="571500"/>
            <a:ext cx="100012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85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78617203-4"/>
          <p:cNvSpPr/>
          <p:nvPr/>
        </p:nvSpPr>
        <p:spPr>
          <a:xfrm>
            <a:off x="9008269" y="571500"/>
            <a:ext cx="21431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14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7205-5"/>
          <p:cNvSpPr/>
          <p:nvPr/>
        </p:nvSpPr>
        <p:spPr>
          <a:xfrm>
            <a:off x="114300" y="4836319"/>
            <a:ext cx="128587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7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78617205-6"/>
          <p:cNvSpPr/>
          <p:nvPr/>
        </p:nvSpPr>
        <p:spPr>
          <a:xfrm>
            <a:off x="114300" y="3857625"/>
            <a:ext cx="21431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7857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7200-1"/>
          <p:cNvSpPr/>
          <p:nvPr/>
        </p:nvSpPr>
        <p:spPr>
          <a:xfrm>
            <a:off x="8143875" y="4143375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12000"/>
                </a:srgbClr>
              </a:gs>
              <a:gs pos="70000">
                <a:srgbClr val="C9A15A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18" name="el-1791878617207-7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el-1791878617208-8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8617829-113"/>
          <p:cNvSpPr/>
          <p:nvPr/>
        </p:nvSpPr>
        <p:spPr>
          <a:xfrm>
            <a:off x="400050" y="193774"/>
            <a:ext cx="128588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357" y="98417"/>
                </a:moveTo>
                <a:lnTo>
                  <a:pt x="84357" y="98417"/>
                </a:lnTo>
                <a:lnTo>
                  <a:pt x="12071" y="98417"/>
                </a:lnTo>
                <a:cubicBezTo>
                  <a:pt x="8690" y="98306"/>
                  <a:pt x="5857" y="96917"/>
                  <a:pt x="3571" y="94250"/>
                </a:cubicBezTo>
                <a:lnTo>
                  <a:pt x="3571" y="94250"/>
                </a:lnTo>
                <a:cubicBezTo>
                  <a:pt x="1333" y="91639"/>
                  <a:pt x="143" y="88361"/>
                  <a:pt x="0" y="84417"/>
                </a:cubicBezTo>
                <a:lnTo>
                  <a:pt x="0" y="84417"/>
                </a:lnTo>
                <a:lnTo>
                  <a:pt x="0" y="35167"/>
                </a:lnTo>
                <a:lnTo>
                  <a:pt x="96429" y="35167"/>
                </a:lnTo>
                <a:lnTo>
                  <a:pt x="96429" y="84417"/>
                </a:lnTo>
                <a:cubicBezTo>
                  <a:pt x="96286" y="88361"/>
                  <a:pt x="95095" y="91639"/>
                  <a:pt x="92857" y="94250"/>
                </a:cubicBezTo>
                <a:lnTo>
                  <a:pt x="92857" y="94250"/>
                </a:lnTo>
                <a:cubicBezTo>
                  <a:pt x="90571" y="96917"/>
                  <a:pt x="87738" y="98306"/>
                  <a:pt x="84357" y="98417"/>
                </a:cubicBezTo>
                <a:lnTo>
                  <a:pt x="84357" y="98417"/>
                </a:lnTo>
                <a:moveTo>
                  <a:pt x="96429" y="28167"/>
                </a:moveTo>
                <a:lnTo>
                  <a:pt x="96429" y="28167"/>
                </a:lnTo>
                <a:lnTo>
                  <a:pt x="0" y="28167"/>
                </a:lnTo>
                <a:lnTo>
                  <a:pt x="0" y="14083"/>
                </a:lnTo>
                <a:cubicBezTo>
                  <a:pt x="143" y="10139"/>
                  <a:pt x="1333" y="6833"/>
                  <a:pt x="3571" y="4167"/>
                </a:cubicBezTo>
                <a:lnTo>
                  <a:pt x="3571" y="4167"/>
                </a:lnTo>
                <a:cubicBezTo>
                  <a:pt x="5857" y="1556"/>
                  <a:pt x="8690" y="167"/>
                  <a:pt x="12071" y="0"/>
                </a:cubicBezTo>
                <a:lnTo>
                  <a:pt x="12071" y="0"/>
                </a:lnTo>
                <a:lnTo>
                  <a:pt x="36143" y="0"/>
                </a:lnTo>
                <a:cubicBezTo>
                  <a:pt x="40190" y="167"/>
                  <a:pt x="43405" y="2083"/>
                  <a:pt x="45786" y="5750"/>
                </a:cubicBezTo>
                <a:lnTo>
                  <a:pt x="45786" y="5750"/>
                </a:lnTo>
                <a:lnTo>
                  <a:pt x="49357" y="11167"/>
                </a:lnTo>
                <a:cubicBezTo>
                  <a:pt x="50595" y="13111"/>
                  <a:pt x="52214" y="14083"/>
                  <a:pt x="54214" y="14083"/>
                </a:cubicBezTo>
                <a:lnTo>
                  <a:pt x="54214" y="14083"/>
                </a:lnTo>
                <a:lnTo>
                  <a:pt x="84357" y="14083"/>
                </a:lnTo>
                <a:cubicBezTo>
                  <a:pt x="87738" y="14194"/>
                  <a:pt x="90571" y="15583"/>
                  <a:pt x="92857" y="18250"/>
                </a:cubicBezTo>
                <a:lnTo>
                  <a:pt x="92857" y="18250"/>
                </a:lnTo>
                <a:cubicBezTo>
                  <a:pt x="95095" y="20861"/>
                  <a:pt x="96286" y="24167"/>
                  <a:pt x="96429" y="28167"/>
                </a:cubicBezTo>
                <a:lnTo>
                  <a:pt x="96429" y="2816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7223-11"/>
          <p:cNvSpPr/>
          <p:nvPr/>
        </p:nvSpPr>
        <p:spPr>
          <a:xfrm>
            <a:off x="7395232" y="135731"/>
            <a:ext cx="134871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6" y="0"/>
                </a:moveTo>
                <a:lnTo>
                  <a:pt x="98944" y="0"/>
                </a:lnTo>
                <a:lnTo>
                  <a:pt x="99049" y="42"/>
                </a:lnTo>
                <a:lnTo>
                  <a:pt x="99148" y="125"/>
                </a:lnTo>
                <a:lnTo>
                  <a:pt x="99254" y="250"/>
                </a:lnTo>
                <a:lnTo>
                  <a:pt x="99345" y="458"/>
                </a:lnTo>
                <a:lnTo>
                  <a:pt x="99444" y="750"/>
                </a:lnTo>
                <a:lnTo>
                  <a:pt x="99528" y="1042"/>
                </a:lnTo>
                <a:lnTo>
                  <a:pt x="99613" y="1417"/>
                </a:lnTo>
                <a:lnTo>
                  <a:pt x="99690" y="1833"/>
                </a:lnTo>
                <a:lnTo>
                  <a:pt x="99761" y="2292"/>
                </a:lnTo>
                <a:lnTo>
                  <a:pt x="99824" y="2792"/>
                </a:lnTo>
                <a:lnTo>
                  <a:pt x="99873" y="3292"/>
                </a:lnTo>
                <a:lnTo>
                  <a:pt x="99923" y="3875"/>
                </a:lnTo>
                <a:lnTo>
                  <a:pt x="99958" y="4417"/>
                </a:lnTo>
                <a:lnTo>
                  <a:pt x="99979" y="5042"/>
                </a:lnTo>
                <a:lnTo>
                  <a:pt x="99993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3" y="94375"/>
                </a:lnTo>
                <a:lnTo>
                  <a:pt x="99979" y="94958"/>
                </a:lnTo>
                <a:lnTo>
                  <a:pt x="99958" y="95583"/>
                </a:lnTo>
                <a:lnTo>
                  <a:pt x="99923" y="96125"/>
                </a:lnTo>
                <a:lnTo>
                  <a:pt x="99873" y="96708"/>
                </a:lnTo>
                <a:lnTo>
                  <a:pt x="99824" y="97208"/>
                </a:lnTo>
                <a:lnTo>
                  <a:pt x="99761" y="97708"/>
                </a:lnTo>
                <a:lnTo>
                  <a:pt x="99690" y="98167"/>
                </a:lnTo>
                <a:lnTo>
                  <a:pt x="99613" y="98583"/>
                </a:lnTo>
                <a:lnTo>
                  <a:pt x="99528" y="98958"/>
                </a:lnTo>
                <a:lnTo>
                  <a:pt x="99444" y="99250"/>
                </a:lnTo>
                <a:lnTo>
                  <a:pt x="99345" y="99542"/>
                </a:lnTo>
                <a:lnTo>
                  <a:pt x="99254" y="99750"/>
                </a:lnTo>
                <a:lnTo>
                  <a:pt x="99148" y="99875"/>
                </a:lnTo>
                <a:lnTo>
                  <a:pt x="99049" y="99958"/>
                </a:lnTo>
                <a:lnTo>
                  <a:pt x="98944" y="100000"/>
                </a:lnTo>
                <a:lnTo>
                  <a:pt x="1056" y="100000"/>
                </a:lnTo>
                <a:lnTo>
                  <a:pt x="951" y="99958"/>
                </a:lnTo>
                <a:lnTo>
                  <a:pt x="852" y="99875"/>
                </a:lnTo>
                <a:lnTo>
                  <a:pt x="746" y="99750"/>
                </a:lnTo>
                <a:lnTo>
                  <a:pt x="655" y="99542"/>
                </a:lnTo>
                <a:lnTo>
                  <a:pt x="556" y="99250"/>
                </a:lnTo>
                <a:lnTo>
                  <a:pt x="472" y="98958"/>
                </a:lnTo>
                <a:lnTo>
                  <a:pt x="387" y="98583"/>
                </a:lnTo>
                <a:lnTo>
                  <a:pt x="310" y="98167"/>
                </a:lnTo>
                <a:lnTo>
                  <a:pt x="239" y="97708"/>
                </a:lnTo>
                <a:lnTo>
                  <a:pt x="176" y="97208"/>
                </a:lnTo>
                <a:lnTo>
                  <a:pt x="127" y="96708"/>
                </a:lnTo>
                <a:lnTo>
                  <a:pt x="77" y="96125"/>
                </a:lnTo>
                <a:lnTo>
                  <a:pt x="42" y="95583"/>
                </a:lnTo>
                <a:lnTo>
                  <a:pt x="21" y="94958"/>
                </a:lnTo>
                <a:lnTo>
                  <a:pt x="7" y="94375"/>
                </a:lnTo>
                <a:lnTo>
                  <a:pt x="0" y="93750"/>
                </a:lnTo>
                <a:lnTo>
                  <a:pt x="0" y="6250"/>
                </a:lnTo>
                <a:lnTo>
                  <a:pt x="7" y="5625"/>
                </a:lnTo>
                <a:lnTo>
                  <a:pt x="21" y="5042"/>
                </a:lnTo>
                <a:lnTo>
                  <a:pt x="42" y="4417"/>
                </a:lnTo>
                <a:lnTo>
                  <a:pt x="77" y="3875"/>
                </a:lnTo>
                <a:lnTo>
                  <a:pt x="127" y="3292"/>
                </a:lnTo>
                <a:lnTo>
                  <a:pt x="176" y="2792"/>
                </a:lnTo>
                <a:lnTo>
                  <a:pt x="239" y="2292"/>
                </a:lnTo>
                <a:lnTo>
                  <a:pt x="310" y="1833"/>
                </a:lnTo>
                <a:lnTo>
                  <a:pt x="387" y="1417"/>
                </a:lnTo>
                <a:lnTo>
                  <a:pt x="472" y="1042"/>
                </a:lnTo>
                <a:lnTo>
                  <a:pt x="556" y="750"/>
                </a:lnTo>
                <a:lnTo>
                  <a:pt x="655" y="458"/>
                </a:lnTo>
                <a:lnTo>
                  <a:pt x="746" y="250"/>
                </a:lnTo>
                <a:lnTo>
                  <a:pt x="852" y="125"/>
                </a:lnTo>
                <a:lnTo>
                  <a:pt x="951" y="42"/>
                </a:lnTo>
                <a:lnTo>
                  <a:pt x="1056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8617224-12"/>
          <p:cNvSpPr/>
          <p:nvPr/>
        </p:nvSpPr>
        <p:spPr>
          <a:xfrm>
            <a:off x="7395232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7761-103"/>
          <p:cNvSpPr/>
          <p:nvPr/>
        </p:nvSpPr>
        <p:spPr>
          <a:xfrm>
            <a:off x="7530964" y="185738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31250"/>
                </a:lnTo>
                <a:lnTo>
                  <a:pt x="66667" y="31250"/>
                </a:lnTo>
                <a:cubicBezTo>
                  <a:pt x="64222" y="31250"/>
                  <a:pt x="62222" y="30667"/>
                  <a:pt x="60667" y="29500"/>
                </a:cubicBezTo>
                <a:lnTo>
                  <a:pt x="60667" y="29500"/>
                </a:lnTo>
                <a:cubicBezTo>
                  <a:pt x="59111" y="28333"/>
                  <a:pt x="58333" y="26833"/>
                  <a:pt x="58333" y="25000"/>
                </a:cubicBezTo>
                <a:lnTo>
                  <a:pt x="58333" y="25000"/>
                </a:lnTo>
                <a:lnTo>
                  <a:pt x="58333" y="0"/>
                </a:lnTo>
                <a:lnTo>
                  <a:pt x="16667" y="0"/>
                </a:lnTo>
                <a:moveTo>
                  <a:pt x="66667" y="0"/>
                </a:moveTo>
                <a:lnTo>
                  <a:pt x="66667" y="0"/>
                </a:lnTo>
                <a:lnTo>
                  <a:pt x="66667" y="25000"/>
                </a:lnTo>
                <a:lnTo>
                  <a:pt x="100000" y="25000"/>
                </a:lnTo>
                <a:lnTo>
                  <a:pt x="66667" y="0"/>
                </a:lnTo>
                <a:moveTo>
                  <a:pt x="20889" y="12500"/>
                </a:moveTo>
                <a:lnTo>
                  <a:pt x="20889" y="12500"/>
                </a:lnTo>
                <a:lnTo>
                  <a:pt x="37556" y="12500"/>
                </a:lnTo>
                <a:cubicBezTo>
                  <a:pt x="40148" y="12611"/>
                  <a:pt x="41519" y="13667"/>
                  <a:pt x="41667" y="15667"/>
                </a:cubicBezTo>
                <a:lnTo>
                  <a:pt x="41667" y="15667"/>
                </a:lnTo>
                <a:cubicBezTo>
                  <a:pt x="41519" y="17611"/>
                  <a:pt x="40148" y="18639"/>
                  <a:pt x="37556" y="18750"/>
                </a:cubicBezTo>
                <a:lnTo>
                  <a:pt x="37556" y="18750"/>
                </a:lnTo>
                <a:lnTo>
                  <a:pt x="20889" y="18750"/>
                </a:lnTo>
                <a:cubicBezTo>
                  <a:pt x="18222" y="18639"/>
                  <a:pt x="16815" y="17611"/>
                  <a:pt x="16667" y="15667"/>
                </a:cubicBezTo>
                <a:lnTo>
                  <a:pt x="16667" y="15667"/>
                </a:lnTo>
                <a:cubicBezTo>
                  <a:pt x="16815" y="13667"/>
                  <a:pt x="18222" y="12611"/>
                  <a:pt x="20889" y="12500"/>
                </a:cubicBezTo>
                <a:lnTo>
                  <a:pt x="20889" y="12500"/>
                </a:lnTo>
                <a:moveTo>
                  <a:pt x="20889" y="25000"/>
                </a:moveTo>
                <a:lnTo>
                  <a:pt x="20889" y="25000"/>
                </a:lnTo>
                <a:lnTo>
                  <a:pt x="37556" y="25000"/>
                </a:lnTo>
                <a:cubicBezTo>
                  <a:pt x="40148" y="25111"/>
                  <a:pt x="41519" y="26167"/>
                  <a:pt x="41667" y="28167"/>
                </a:cubicBezTo>
                <a:lnTo>
                  <a:pt x="41667" y="28167"/>
                </a:lnTo>
                <a:cubicBezTo>
                  <a:pt x="41519" y="30111"/>
                  <a:pt x="40148" y="31139"/>
                  <a:pt x="37556" y="31250"/>
                </a:cubicBezTo>
                <a:lnTo>
                  <a:pt x="37556" y="31250"/>
                </a:lnTo>
                <a:lnTo>
                  <a:pt x="20889" y="31250"/>
                </a:lnTo>
                <a:cubicBezTo>
                  <a:pt x="18222" y="31139"/>
                  <a:pt x="16815" y="30111"/>
                  <a:pt x="16667" y="28167"/>
                </a:cubicBezTo>
                <a:lnTo>
                  <a:pt x="16667" y="28167"/>
                </a:lnTo>
                <a:cubicBezTo>
                  <a:pt x="16815" y="26167"/>
                  <a:pt x="18222" y="25111"/>
                  <a:pt x="20889" y="25000"/>
                </a:cubicBezTo>
                <a:lnTo>
                  <a:pt x="20889" y="25000"/>
                </a:lnTo>
                <a:moveTo>
                  <a:pt x="25000" y="43750"/>
                </a:moveTo>
                <a:lnTo>
                  <a:pt x="25000" y="43750"/>
                </a:lnTo>
                <a:lnTo>
                  <a:pt x="75000" y="43750"/>
                </a:lnTo>
                <a:cubicBezTo>
                  <a:pt x="77444" y="43750"/>
                  <a:pt x="79444" y="44333"/>
                  <a:pt x="81000" y="45500"/>
                </a:cubicBezTo>
                <a:lnTo>
                  <a:pt x="81000" y="45500"/>
                </a:lnTo>
                <a:cubicBezTo>
                  <a:pt x="82556" y="46667"/>
                  <a:pt x="83333" y="48167"/>
                  <a:pt x="83333" y="50000"/>
                </a:cubicBezTo>
                <a:lnTo>
                  <a:pt x="83333" y="50000"/>
                </a:lnTo>
                <a:lnTo>
                  <a:pt x="83333" y="62500"/>
                </a:lnTo>
                <a:cubicBezTo>
                  <a:pt x="83333" y="64333"/>
                  <a:pt x="82556" y="65833"/>
                  <a:pt x="81000" y="67000"/>
                </a:cubicBezTo>
                <a:lnTo>
                  <a:pt x="81000" y="67000"/>
                </a:lnTo>
                <a:cubicBezTo>
                  <a:pt x="79444" y="68167"/>
                  <a:pt x="77444" y="68750"/>
                  <a:pt x="75000" y="68750"/>
                </a:cubicBezTo>
                <a:lnTo>
                  <a:pt x="75000" y="68750"/>
                </a:lnTo>
                <a:lnTo>
                  <a:pt x="25000" y="68750"/>
                </a:lnTo>
                <a:cubicBezTo>
                  <a:pt x="22556" y="68750"/>
                  <a:pt x="20556" y="68167"/>
                  <a:pt x="19000" y="67000"/>
                </a:cubicBezTo>
                <a:lnTo>
                  <a:pt x="19000" y="67000"/>
                </a:lnTo>
                <a:cubicBezTo>
                  <a:pt x="17444" y="65833"/>
                  <a:pt x="16667" y="64333"/>
                  <a:pt x="16667" y="62500"/>
                </a:cubicBezTo>
                <a:lnTo>
                  <a:pt x="16667" y="62500"/>
                </a:lnTo>
                <a:lnTo>
                  <a:pt x="16667" y="50000"/>
                </a:lnTo>
                <a:cubicBezTo>
                  <a:pt x="16667" y="48167"/>
                  <a:pt x="17444" y="46667"/>
                  <a:pt x="19000" y="45500"/>
                </a:cubicBezTo>
                <a:lnTo>
                  <a:pt x="19000" y="45500"/>
                </a:lnTo>
                <a:cubicBezTo>
                  <a:pt x="20556" y="44333"/>
                  <a:pt x="22556" y="43750"/>
                  <a:pt x="25000" y="43750"/>
                </a:cubicBezTo>
                <a:lnTo>
                  <a:pt x="25000" y="43750"/>
                </a:lnTo>
                <a:moveTo>
                  <a:pt x="25000" y="50000"/>
                </a:moveTo>
                <a:lnTo>
                  <a:pt x="25000" y="50000"/>
                </a:lnTo>
                <a:lnTo>
                  <a:pt x="25000" y="62500"/>
                </a:lnTo>
                <a:lnTo>
                  <a:pt x="75000" y="62500"/>
                </a:lnTo>
                <a:lnTo>
                  <a:pt x="75000" y="50000"/>
                </a:lnTo>
                <a:lnTo>
                  <a:pt x="25000" y="50000"/>
                </a:lnTo>
                <a:moveTo>
                  <a:pt x="62556" y="81250"/>
                </a:moveTo>
                <a:lnTo>
                  <a:pt x="62556" y="81250"/>
                </a:lnTo>
                <a:lnTo>
                  <a:pt x="79222" y="81250"/>
                </a:lnTo>
                <a:cubicBezTo>
                  <a:pt x="81815" y="81361"/>
                  <a:pt x="83185" y="82417"/>
                  <a:pt x="83333" y="84417"/>
                </a:cubicBezTo>
                <a:lnTo>
                  <a:pt x="83333" y="84417"/>
                </a:lnTo>
                <a:cubicBezTo>
                  <a:pt x="83185" y="86361"/>
                  <a:pt x="81815" y="87389"/>
                  <a:pt x="79222" y="87500"/>
                </a:cubicBezTo>
                <a:lnTo>
                  <a:pt x="79222" y="87500"/>
                </a:lnTo>
                <a:lnTo>
                  <a:pt x="62556" y="87500"/>
                </a:lnTo>
                <a:cubicBezTo>
                  <a:pt x="59889" y="87389"/>
                  <a:pt x="58481" y="86361"/>
                  <a:pt x="58333" y="84417"/>
                </a:cubicBezTo>
                <a:lnTo>
                  <a:pt x="58333" y="84417"/>
                </a:lnTo>
                <a:cubicBezTo>
                  <a:pt x="58481" y="82417"/>
                  <a:pt x="59889" y="81361"/>
                  <a:pt x="62556" y="81250"/>
                </a:cubicBezTo>
                <a:lnTo>
                  <a:pt x="62556" y="81250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78617264-20"/>
          <p:cNvSpPr/>
          <p:nvPr/>
        </p:nvSpPr>
        <p:spPr>
          <a:xfrm>
            <a:off x="400050" y="1303734"/>
            <a:ext cx="4086225" cy="21359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114300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25" name="el-1791878617268-22"/>
          <p:cNvCxnSpPr/>
          <p:nvPr/>
        </p:nvCxnSpPr>
        <p:spPr>
          <a:xfrm>
            <a:off x="400050" y="1321594"/>
            <a:ext cx="4086225" cy="914"/>
          </a:xfrm>
          <a:prstGeom prst="line">
            <a:avLst/>
          </a:prstGeom>
          <a:ln w="35719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el-1791878617269-23"/>
          <p:cNvSpPr/>
          <p:nvPr/>
        </p:nvSpPr>
        <p:spPr>
          <a:xfrm>
            <a:off x="407194" y="3418284"/>
            <a:ext cx="4071938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3986">
                <a:srgbClr val="C9A15A"/>
              </a:gs>
              <a:gs pos="13986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7" name="el-1791878617291-32"/>
          <p:cNvSpPr/>
          <p:nvPr/>
        </p:nvSpPr>
        <p:spPr>
          <a:xfrm>
            <a:off x="607219" y="1510903"/>
            <a:ext cx="314325" cy="314325"/>
          </a:xfrm>
          <a:prstGeom prst="roundRect">
            <a:avLst>
              <a:gd name="adj" fmla="val 6061"/>
            </a:avLst>
          </a:prstGeom>
          <a:solidFill>
            <a:srgbClr val="FDF3F3"/>
          </a:solidFill>
          <a:ln w="7144" algn="in">
            <a:solidFill>
              <a:srgbClr val="E3B3B3"/>
            </a:solidFill>
            <a:prstDash val="solid"/>
          </a:ln>
        </p:spPr>
        <p:txBody>
          <a:bodyPr/>
          <a:lstStyle/>
          <a:p/>
        </p:txBody>
      </p:sp>
      <p:sp>
        <p:nvSpPr>
          <p:cNvPr id="28" name="el-1791878617833-116"/>
          <p:cNvSpPr/>
          <p:nvPr/>
        </p:nvSpPr>
        <p:spPr>
          <a:xfrm>
            <a:off x="692944" y="159662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000" y="18733"/>
                </a:moveTo>
                <a:lnTo>
                  <a:pt x="42000" y="18733"/>
                </a:lnTo>
                <a:lnTo>
                  <a:pt x="28133" y="18733"/>
                </a:lnTo>
                <a:lnTo>
                  <a:pt x="21067" y="18733"/>
                </a:lnTo>
                <a:lnTo>
                  <a:pt x="18733" y="18733"/>
                </a:lnTo>
                <a:lnTo>
                  <a:pt x="18733" y="20533"/>
                </a:lnTo>
                <a:lnTo>
                  <a:pt x="18733" y="28133"/>
                </a:lnTo>
                <a:lnTo>
                  <a:pt x="18733" y="35933"/>
                </a:lnTo>
                <a:lnTo>
                  <a:pt x="18733" y="53333"/>
                </a:lnTo>
                <a:lnTo>
                  <a:pt x="0" y="39667"/>
                </a:lnTo>
                <a:cubicBezTo>
                  <a:pt x="400" y="35889"/>
                  <a:pt x="2089" y="32889"/>
                  <a:pt x="5067" y="30667"/>
                </a:cubicBezTo>
                <a:lnTo>
                  <a:pt x="5067" y="30667"/>
                </a:lnTo>
                <a:lnTo>
                  <a:pt x="9400" y="27333"/>
                </a:lnTo>
                <a:lnTo>
                  <a:pt x="9400" y="18733"/>
                </a:lnTo>
                <a:cubicBezTo>
                  <a:pt x="9533" y="16156"/>
                  <a:pt x="10444" y="13956"/>
                  <a:pt x="12133" y="12133"/>
                </a:cubicBezTo>
                <a:lnTo>
                  <a:pt x="12133" y="12133"/>
                </a:lnTo>
                <a:cubicBezTo>
                  <a:pt x="13956" y="10444"/>
                  <a:pt x="16156" y="9533"/>
                  <a:pt x="18733" y="9400"/>
                </a:cubicBezTo>
                <a:lnTo>
                  <a:pt x="18733" y="9400"/>
                </a:lnTo>
                <a:lnTo>
                  <a:pt x="33800" y="9400"/>
                </a:lnTo>
                <a:lnTo>
                  <a:pt x="43533" y="2133"/>
                </a:lnTo>
                <a:cubicBezTo>
                  <a:pt x="45356" y="711"/>
                  <a:pt x="47511" y="0"/>
                  <a:pt x="50000" y="0"/>
                </a:cubicBezTo>
                <a:lnTo>
                  <a:pt x="50000" y="0"/>
                </a:lnTo>
                <a:cubicBezTo>
                  <a:pt x="52489" y="0"/>
                  <a:pt x="54711" y="711"/>
                  <a:pt x="56667" y="2133"/>
                </a:cubicBezTo>
                <a:lnTo>
                  <a:pt x="56667" y="2133"/>
                </a:lnTo>
                <a:lnTo>
                  <a:pt x="66200" y="9400"/>
                </a:lnTo>
                <a:lnTo>
                  <a:pt x="81267" y="9400"/>
                </a:lnTo>
                <a:cubicBezTo>
                  <a:pt x="83844" y="9533"/>
                  <a:pt x="86044" y="10444"/>
                  <a:pt x="87867" y="12133"/>
                </a:cubicBezTo>
                <a:lnTo>
                  <a:pt x="87867" y="12133"/>
                </a:lnTo>
                <a:cubicBezTo>
                  <a:pt x="89556" y="13956"/>
                  <a:pt x="90467" y="16156"/>
                  <a:pt x="90600" y="18733"/>
                </a:cubicBezTo>
                <a:lnTo>
                  <a:pt x="90600" y="18733"/>
                </a:lnTo>
                <a:lnTo>
                  <a:pt x="90600" y="27333"/>
                </a:lnTo>
                <a:lnTo>
                  <a:pt x="94933" y="30667"/>
                </a:lnTo>
                <a:cubicBezTo>
                  <a:pt x="97911" y="32889"/>
                  <a:pt x="99600" y="35889"/>
                  <a:pt x="100000" y="39667"/>
                </a:cubicBezTo>
                <a:lnTo>
                  <a:pt x="100000" y="39667"/>
                </a:lnTo>
                <a:lnTo>
                  <a:pt x="81267" y="53333"/>
                </a:lnTo>
                <a:lnTo>
                  <a:pt x="81267" y="35933"/>
                </a:lnTo>
                <a:lnTo>
                  <a:pt x="81267" y="28133"/>
                </a:lnTo>
                <a:lnTo>
                  <a:pt x="81267" y="20533"/>
                </a:lnTo>
                <a:lnTo>
                  <a:pt x="81267" y="18733"/>
                </a:lnTo>
                <a:lnTo>
                  <a:pt x="78933" y="18733"/>
                </a:lnTo>
                <a:lnTo>
                  <a:pt x="71867" y="18733"/>
                </a:lnTo>
                <a:lnTo>
                  <a:pt x="58000" y="18733"/>
                </a:lnTo>
                <a:lnTo>
                  <a:pt x="42000" y="18733"/>
                </a:lnTo>
                <a:moveTo>
                  <a:pt x="0" y="87533"/>
                </a:moveTo>
                <a:lnTo>
                  <a:pt x="0" y="87533"/>
                </a:lnTo>
                <a:lnTo>
                  <a:pt x="0" y="47267"/>
                </a:lnTo>
                <a:lnTo>
                  <a:pt x="42600" y="78733"/>
                </a:lnTo>
                <a:cubicBezTo>
                  <a:pt x="44778" y="80422"/>
                  <a:pt x="47244" y="81267"/>
                  <a:pt x="50000" y="81267"/>
                </a:cubicBezTo>
                <a:lnTo>
                  <a:pt x="50000" y="81267"/>
                </a:lnTo>
                <a:cubicBezTo>
                  <a:pt x="52756" y="81267"/>
                  <a:pt x="55222" y="80422"/>
                  <a:pt x="57400" y="78733"/>
                </a:cubicBezTo>
                <a:lnTo>
                  <a:pt x="57400" y="78733"/>
                </a:lnTo>
                <a:lnTo>
                  <a:pt x="100000" y="47267"/>
                </a:lnTo>
                <a:lnTo>
                  <a:pt x="100000" y="87533"/>
                </a:lnTo>
                <a:lnTo>
                  <a:pt x="100000" y="87533"/>
                </a:lnTo>
                <a:cubicBezTo>
                  <a:pt x="99867" y="91044"/>
                  <a:pt x="98622" y="93956"/>
                  <a:pt x="96267" y="96267"/>
                </a:cubicBezTo>
                <a:lnTo>
                  <a:pt x="96267" y="96267"/>
                </a:lnTo>
                <a:cubicBezTo>
                  <a:pt x="93956" y="98622"/>
                  <a:pt x="91044" y="99867"/>
                  <a:pt x="87533" y="100000"/>
                </a:cubicBezTo>
                <a:lnTo>
                  <a:pt x="87533" y="100000"/>
                </a:lnTo>
                <a:lnTo>
                  <a:pt x="12533" y="100000"/>
                </a:lnTo>
                <a:cubicBezTo>
                  <a:pt x="8978" y="99867"/>
                  <a:pt x="6044" y="98622"/>
                  <a:pt x="3733" y="96267"/>
                </a:cubicBezTo>
                <a:lnTo>
                  <a:pt x="3733" y="96267"/>
                </a:lnTo>
                <a:cubicBezTo>
                  <a:pt x="1378" y="93956"/>
                  <a:pt x="133" y="91044"/>
                  <a:pt x="0" y="87533"/>
                </a:cubicBezTo>
                <a:lnTo>
                  <a:pt x="0" y="87533"/>
                </a:lnTo>
                <a:lnTo>
                  <a:pt x="0" y="87533"/>
                </a:lnTo>
                <a:moveTo>
                  <a:pt x="34400" y="31267"/>
                </a:moveTo>
                <a:lnTo>
                  <a:pt x="34400" y="31267"/>
                </a:lnTo>
                <a:lnTo>
                  <a:pt x="65600" y="31267"/>
                </a:lnTo>
                <a:cubicBezTo>
                  <a:pt x="67556" y="31400"/>
                  <a:pt x="68600" y="32444"/>
                  <a:pt x="68733" y="34400"/>
                </a:cubicBezTo>
                <a:lnTo>
                  <a:pt x="68733" y="34400"/>
                </a:lnTo>
                <a:cubicBezTo>
                  <a:pt x="68600" y="36356"/>
                  <a:pt x="67556" y="37400"/>
                  <a:pt x="65600" y="37533"/>
                </a:cubicBezTo>
                <a:lnTo>
                  <a:pt x="65600" y="37533"/>
                </a:lnTo>
                <a:lnTo>
                  <a:pt x="34400" y="37533"/>
                </a:lnTo>
                <a:cubicBezTo>
                  <a:pt x="32444" y="37400"/>
                  <a:pt x="31400" y="36356"/>
                  <a:pt x="31267" y="34400"/>
                </a:cubicBezTo>
                <a:lnTo>
                  <a:pt x="31267" y="34400"/>
                </a:lnTo>
                <a:cubicBezTo>
                  <a:pt x="31400" y="32444"/>
                  <a:pt x="32444" y="31400"/>
                  <a:pt x="34400" y="31267"/>
                </a:cubicBezTo>
                <a:lnTo>
                  <a:pt x="34400" y="31267"/>
                </a:lnTo>
                <a:moveTo>
                  <a:pt x="34400" y="43733"/>
                </a:moveTo>
                <a:lnTo>
                  <a:pt x="34400" y="43733"/>
                </a:lnTo>
                <a:lnTo>
                  <a:pt x="65600" y="43733"/>
                </a:lnTo>
                <a:cubicBezTo>
                  <a:pt x="67556" y="43867"/>
                  <a:pt x="68600" y="44911"/>
                  <a:pt x="68733" y="46867"/>
                </a:cubicBezTo>
                <a:lnTo>
                  <a:pt x="68733" y="46867"/>
                </a:lnTo>
                <a:cubicBezTo>
                  <a:pt x="68600" y="48822"/>
                  <a:pt x="67556" y="49867"/>
                  <a:pt x="65600" y="50000"/>
                </a:cubicBezTo>
                <a:lnTo>
                  <a:pt x="65600" y="50000"/>
                </a:lnTo>
                <a:lnTo>
                  <a:pt x="34400" y="50000"/>
                </a:lnTo>
                <a:cubicBezTo>
                  <a:pt x="32444" y="49867"/>
                  <a:pt x="31400" y="48822"/>
                  <a:pt x="31267" y="46867"/>
                </a:cubicBezTo>
                <a:lnTo>
                  <a:pt x="31267" y="46867"/>
                </a:lnTo>
                <a:cubicBezTo>
                  <a:pt x="31400" y="44911"/>
                  <a:pt x="32444" y="43867"/>
                  <a:pt x="34400" y="43733"/>
                </a:cubicBezTo>
                <a:lnTo>
                  <a:pt x="34400" y="43733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9" name="el-1791878617284-30"/>
          <p:cNvCxnSpPr/>
          <p:nvPr/>
        </p:nvCxnSpPr>
        <p:spPr>
          <a:xfrm>
            <a:off x="607219" y="2696766"/>
            <a:ext cx="3671888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el-1791878617835-118"/>
          <p:cNvSpPr/>
          <p:nvPr/>
        </p:nvSpPr>
        <p:spPr>
          <a:xfrm>
            <a:off x="616595" y="2859286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el-1791878617836-119"/>
          <p:cNvSpPr/>
          <p:nvPr/>
        </p:nvSpPr>
        <p:spPr>
          <a:xfrm>
            <a:off x="616595" y="3130748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el-1791878617266-21"/>
          <p:cNvSpPr/>
          <p:nvPr/>
        </p:nvSpPr>
        <p:spPr>
          <a:xfrm>
            <a:off x="4657725" y="1303734"/>
            <a:ext cx="4086225" cy="21359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114300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3" name="el-1791878617271-24"/>
          <p:cNvCxnSpPr/>
          <p:nvPr/>
        </p:nvCxnSpPr>
        <p:spPr>
          <a:xfrm>
            <a:off x="4657725" y="1321594"/>
            <a:ext cx="4086225" cy="914"/>
          </a:xfrm>
          <a:prstGeom prst="line">
            <a:avLst/>
          </a:prstGeom>
          <a:ln w="35719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91878617272-25"/>
          <p:cNvSpPr/>
          <p:nvPr/>
        </p:nvSpPr>
        <p:spPr>
          <a:xfrm>
            <a:off x="4664869" y="3418284"/>
            <a:ext cx="4071938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3986">
                <a:srgbClr val="C9A15A"/>
              </a:gs>
              <a:gs pos="13986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35" name="el-1791878617295-33"/>
          <p:cNvSpPr/>
          <p:nvPr/>
        </p:nvSpPr>
        <p:spPr>
          <a:xfrm>
            <a:off x="4864894" y="1510903"/>
            <a:ext cx="314325" cy="314325"/>
          </a:xfrm>
          <a:prstGeom prst="roundRect">
            <a:avLst>
              <a:gd name="adj" fmla="val 6061"/>
            </a:avLst>
          </a:prstGeom>
          <a:solidFill>
            <a:srgbClr val="FBF8F1"/>
          </a:solidFill>
          <a:ln w="7144" algn="in">
            <a:solidFill>
              <a:srgbClr val="E0D3B8"/>
            </a:solidFill>
            <a:prstDash val="solid"/>
          </a:ln>
        </p:spPr>
        <p:txBody>
          <a:bodyPr/>
          <a:lstStyle/>
          <a:p/>
        </p:txBody>
      </p:sp>
      <p:sp>
        <p:nvSpPr>
          <p:cNvPr id="36" name="el-1791878617835-117"/>
          <p:cNvSpPr/>
          <p:nvPr/>
        </p:nvSpPr>
        <p:spPr>
          <a:xfrm>
            <a:off x="4968478" y="1596628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45485" y="133"/>
                  <a:pt x="40485" y="1311"/>
                  <a:pt x="36182" y="3533"/>
                </a:cubicBezTo>
                <a:lnTo>
                  <a:pt x="36182" y="3533"/>
                </a:lnTo>
                <a:lnTo>
                  <a:pt x="36182" y="3533"/>
                </a:lnTo>
                <a:cubicBezTo>
                  <a:pt x="31939" y="5844"/>
                  <a:pt x="28939" y="8844"/>
                  <a:pt x="27182" y="12533"/>
                </a:cubicBezTo>
                <a:lnTo>
                  <a:pt x="27182" y="12533"/>
                </a:lnTo>
                <a:lnTo>
                  <a:pt x="17091" y="12533"/>
                </a:lnTo>
                <a:cubicBezTo>
                  <a:pt x="12242" y="12622"/>
                  <a:pt x="8242" y="13844"/>
                  <a:pt x="5091" y="16200"/>
                </a:cubicBezTo>
                <a:lnTo>
                  <a:pt x="5091" y="16200"/>
                </a:lnTo>
                <a:cubicBezTo>
                  <a:pt x="1879" y="18556"/>
                  <a:pt x="182" y="21489"/>
                  <a:pt x="0" y="25000"/>
                </a:cubicBezTo>
                <a:lnTo>
                  <a:pt x="0" y="25000"/>
                </a:lnTo>
                <a:lnTo>
                  <a:pt x="0" y="87533"/>
                </a:lnTo>
                <a:cubicBezTo>
                  <a:pt x="182" y="91044"/>
                  <a:pt x="1879" y="93956"/>
                  <a:pt x="5091" y="96267"/>
                </a:cubicBezTo>
                <a:lnTo>
                  <a:pt x="5091" y="96267"/>
                </a:lnTo>
                <a:cubicBezTo>
                  <a:pt x="8242" y="98622"/>
                  <a:pt x="12242" y="99867"/>
                  <a:pt x="17091" y="100000"/>
                </a:cubicBezTo>
                <a:lnTo>
                  <a:pt x="17091" y="100000"/>
                </a:lnTo>
                <a:lnTo>
                  <a:pt x="85273" y="100000"/>
                </a:lnTo>
                <a:cubicBezTo>
                  <a:pt x="90061" y="99867"/>
                  <a:pt x="94030" y="98622"/>
                  <a:pt x="97182" y="96267"/>
                </a:cubicBezTo>
                <a:lnTo>
                  <a:pt x="97182" y="96267"/>
                </a:lnTo>
                <a:cubicBezTo>
                  <a:pt x="100394" y="93956"/>
                  <a:pt x="102091" y="91044"/>
                  <a:pt x="102273" y="87533"/>
                </a:cubicBezTo>
                <a:lnTo>
                  <a:pt x="102273" y="87533"/>
                </a:lnTo>
                <a:lnTo>
                  <a:pt x="102273" y="25000"/>
                </a:lnTo>
                <a:cubicBezTo>
                  <a:pt x="102091" y="21489"/>
                  <a:pt x="100394" y="18556"/>
                  <a:pt x="97182" y="16200"/>
                </a:cubicBezTo>
                <a:lnTo>
                  <a:pt x="97182" y="16200"/>
                </a:lnTo>
                <a:cubicBezTo>
                  <a:pt x="94030" y="13844"/>
                  <a:pt x="90061" y="12622"/>
                  <a:pt x="85273" y="12533"/>
                </a:cubicBezTo>
                <a:lnTo>
                  <a:pt x="85273" y="12533"/>
                </a:lnTo>
                <a:lnTo>
                  <a:pt x="75364" y="12533"/>
                </a:lnTo>
                <a:cubicBezTo>
                  <a:pt x="73424" y="8844"/>
                  <a:pt x="70333" y="5844"/>
                  <a:pt x="66091" y="3533"/>
                </a:cubicBezTo>
                <a:lnTo>
                  <a:pt x="66091" y="3533"/>
                </a:lnTo>
                <a:cubicBezTo>
                  <a:pt x="61788" y="1311"/>
                  <a:pt x="56818" y="133"/>
                  <a:pt x="51182" y="0"/>
                </a:cubicBezTo>
                <a:lnTo>
                  <a:pt x="51182" y="0"/>
                </a:lnTo>
                <a:moveTo>
                  <a:pt x="51182" y="12533"/>
                </a:moveTo>
                <a:lnTo>
                  <a:pt x="51182" y="12533"/>
                </a:lnTo>
                <a:cubicBezTo>
                  <a:pt x="53667" y="12533"/>
                  <a:pt x="55697" y="13111"/>
                  <a:pt x="57273" y="14267"/>
                </a:cubicBezTo>
                <a:lnTo>
                  <a:pt x="57273" y="14267"/>
                </a:lnTo>
                <a:lnTo>
                  <a:pt x="57273" y="14267"/>
                </a:lnTo>
                <a:cubicBezTo>
                  <a:pt x="58848" y="15422"/>
                  <a:pt x="59636" y="16911"/>
                  <a:pt x="59636" y="18733"/>
                </a:cubicBezTo>
                <a:lnTo>
                  <a:pt x="59636" y="18733"/>
                </a:lnTo>
                <a:cubicBezTo>
                  <a:pt x="59636" y="20556"/>
                  <a:pt x="58848" y="22067"/>
                  <a:pt x="57273" y="23267"/>
                </a:cubicBezTo>
                <a:lnTo>
                  <a:pt x="57273" y="23267"/>
                </a:lnTo>
                <a:cubicBezTo>
                  <a:pt x="55697" y="24422"/>
                  <a:pt x="53667" y="25000"/>
                  <a:pt x="51182" y="25000"/>
                </a:cubicBezTo>
                <a:lnTo>
                  <a:pt x="51182" y="25000"/>
                </a:lnTo>
                <a:cubicBezTo>
                  <a:pt x="48636" y="25000"/>
                  <a:pt x="46576" y="24422"/>
                  <a:pt x="45000" y="23267"/>
                </a:cubicBezTo>
                <a:lnTo>
                  <a:pt x="45000" y="23267"/>
                </a:lnTo>
                <a:cubicBezTo>
                  <a:pt x="43424" y="22067"/>
                  <a:pt x="42636" y="20556"/>
                  <a:pt x="42636" y="18733"/>
                </a:cubicBezTo>
                <a:lnTo>
                  <a:pt x="42636" y="18733"/>
                </a:lnTo>
                <a:cubicBezTo>
                  <a:pt x="42636" y="16911"/>
                  <a:pt x="43424" y="15422"/>
                  <a:pt x="45000" y="14267"/>
                </a:cubicBezTo>
                <a:lnTo>
                  <a:pt x="45000" y="14267"/>
                </a:lnTo>
                <a:cubicBezTo>
                  <a:pt x="46576" y="13111"/>
                  <a:pt x="48636" y="12533"/>
                  <a:pt x="51182" y="12533"/>
                </a:cubicBezTo>
                <a:lnTo>
                  <a:pt x="51182" y="12533"/>
                </a:lnTo>
                <a:moveTo>
                  <a:pt x="19182" y="53133"/>
                </a:moveTo>
                <a:lnTo>
                  <a:pt x="19182" y="53133"/>
                </a:lnTo>
                <a:cubicBezTo>
                  <a:pt x="19545" y="50244"/>
                  <a:pt x="21667" y="48689"/>
                  <a:pt x="25545" y="48467"/>
                </a:cubicBezTo>
                <a:lnTo>
                  <a:pt x="25545" y="48467"/>
                </a:lnTo>
                <a:cubicBezTo>
                  <a:pt x="29485" y="48689"/>
                  <a:pt x="31636" y="50244"/>
                  <a:pt x="32000" y="53133"/>
                </a:cubicBezTo>
                <a:lnTo>
                  <a:pt x="32000" y="53133"/>
                </a:lnTo>
                <a:cubicBezTo>
                  <a:pt x="31636" y="55978"/>
                  <a:pt x="29485" y="57533"/>
                  <a:pt x="25545" y="57800"/>
                </a:cubicBezTo>
                <a:lnTo>
                  <a:pt x="25545" y="57800"/>
                </a:lnTo>
                <a:cubicBezTo>
                  <a:pt x="21667" y="57533"/>
                  <a:pt x="19545" y="55978"/>
                  <a:pt x="19182" y="53133"/>
                </a:cubicBezTo>
                <a:lnTo>
                  <a:pt x="19182" y="53133"/>
                </a:lnTo>
                <a:moveTo>
                  <a:pt x="46909" y="50000"/>
                </a:moveTo>
                <a:lnTo>
                  <a:pt x="46909" y="50000"/>
                </a:lnTo>
                <a:lnTo>
                  <a:pt x="81000" y="50000"/>
                </a:lnTo>
                <a:cubicBezTo>
                  <a:pt x="83667" y="50133"/>
                  <a:pt x="85091" y="51178"/>
                  <a:pt x="85273" y="53133"/>
                </a:cubicBezTo>
                <a:lnTo>
                  <a:pt x="85273" y="53133"/>
                </a:lnTo>
                <a:cubicBezTo>
                  <a:pt x="85091" y="55089"/>
                  <a:pt x="83667" y="56133"/>
                  <a:pt x="81000" y="56267"/>
                </a:cubicBezTo>
                <a:lnTo>
                  <a:pt x="81000" y="56267"/>
                </a:lnTo>
                <a:lnTo>
                  <a:pt x="46909" y="56267"/>
                </a:lnTo>
                <a:cubicBezTo>
                  <a:pt x="44242" y="56133"/>
                  <a:pt x="42818" y="55089"/>
                  <a:pt x="42636" y="53133"/>
                </a:cubicBezTo>
                <a:lnTo>
                  <a:pt x="42636" y="53133"/>
                </a:lnTo>
                <a:cubicBezTo>
                  <a:pt x="42818" y="51178"/>
                  <a:pt x="44242" y="50133"/>
                  <a:pt x="46909" y="50000"/>
                </a:cubicBezTo>
                <a:lnTo>
                  <a:pt x="46909" y="50000"/>
                </a:lnTo>
                <a:moveTo>
                  <a:pt x="19182" y="71867"/>
                </a:moveTo>
                <a:lnTo>
                  <a:pt x="19182" y="71867"/>
                </a:lnTo>
                <a:cubicBezTo>
                  <a:pt x="19545" y="69022"/>
                  <a:pt x="21667" y="67467"/>
                  <a:pt x="25545" y="67200"/>
                </a:cubicBezTo>
                <a:lnTo>
                  <a:pt x="25545" y="67200"/>
                </a:lnTo>
                <a:cubicBezTo>
                  <a:pt x="29485" y="67467"/>
                  <a:pt x="31636" y="69022"/>
                  <a:pt x="32000" y="71867"/>
                </a:cubicBezTo>
                <a:lnTo>
                  <a:pt x="32000" y="71867"/>
                </a:lnTo>
                <a:cubicBezTo>
                  <a:pt x="31636" y="74756"/>
                  <a:pt x="29485" y="76311"/>
                  <a:pt x="25545" y="76533"/>
                </a:cubicBezTo>
                <a:lnTo>
                  <a:pt x="25545" y="76533"/>
                </a:lnTo>
                <a:cubicBezTo>
                  <a:pt x="21667" y="76311"/>
                  <a:pt x="19545" y="74756"/>
                  <a:pt x="19182" y="71867"/>
                </a:cubicBezTo>
                <a:lnTo>
                  <a:pt x="19182" y="71867"/>
                </a:lnTo>
                <a:moveTo>
                  <a:pt x="42636" y="71867"/>
                </a:moveTo>
                <a:lnTo>
                  <a:pt x="42636" y="71867"/>
                </a:lnTo>
                <a:cubicBezTo>
                  <a:pt x="42818" y="69911"/>
                  <a:pt x="44242" y="68867"/>
                  <a:pt x="46909" y="68733"/>
                </a:cubicBezTo>
                <a:lnTo>
                  <a:pt x="46909" y="68733"/>
                </a:lnTo>
                <a:lnTo>
                  <a:pt x="81000" y="68733"/>
                </a:lnTo>
                <a:cubicBezTo>
                  <a:pt x="83667" y="68867"/>
                  <a:pt x="85091" y="69911"/>
                  <a:pt x="85273" y="71867"/>
                </a:cubicBezTo>
                <a:lnTo>
                  <a:pt x="85273" y="71867"/>
                </a:lnTo>
                <a:cubicBezTo>
                  <a:pt x="85091" y="73822"/>
                  <a:pt x="83667" y="74867"/>
                  <a:pt x="81000" y="75000"/>
                </a:cubicBezTo>
                <a:lnTo>
                  <a:pt x="81000" y="75000"/>
                </a:lnTo>
                <a:lnTo>
                  <a:pt x="46909" y="75000"/>
                </a:lnTo>
                <a:cubicBezTo>
                  <a:pt x="44242" y="74867"/>
                  <a:pt x="42818" y="73822"/>
                  <a:pt x="42636" y="71867"/>
                </a:cubicBezTo>
                <a:lnTo>
                  <a:pt x="42636" y="71867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7" name="el-1791878617286-31"/>
          <p:cNvCxnSpPr/>
          <p:nvPr/>
        </p:nvCxnSpPr>
        <p:spPr>
          <a:xfrm>
            <a:off x="4864894" y="2503884"/>
            <a:ext cx="3671888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91878617837-120"/>
          <p:cNvSpPr/>
          <p:nvPr/>
        </p:nvSpPr>
        <p:spPr>
          <a:xfrm>
            <a:off x="4874270" y="2666405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el-1791878617838-121"/>
          <p:cNvSpPr/>
          <p:nvPr/>
        </p:nvSpPr>
        <p:spPr>
          <a:xfrm>
            <a:off x="4874270" y="2937867"/>
            <a:ext cx="43755" cy="750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8200" y="43375"/>
                </a:moveTo>
                <a:lnTo>
                  <a:pt x="88200" y="43375"/>
                </a:lnTo>
                <a:cubicBezTo>
                  <a:pt x="90600" y="45042"/>
                  <a:pt x="91800" y="47000"/>
                  <a:pt x="91800" y="49250"/>
                </a:cubicBezTo>
                <a:lnTo>
                  <a:pt x="91800" y="49250"/>
                </a:lnTo>
                <a:lnTo>
                  <a:pt x="91800" y="49250"/>
                </a:lnTo>
                <a:cubicBezTo>
                  <a:pt x="91800" y="51417"/>
                  <a:pt x="90600" y="53375"/>
                  <a:pt x="88200" y="55125"/>
                </a:cubicBezTo>
                <a:lnTo>
                  <a:pt x="88200" y="55125"/>
                </a:lnTo>
                <a:lnTo>
                  <a:pt x="22600" y="96125"/>
                </a:lnTo>
                <a:cubicBezTo>
                  <a:pt x="19800" y="97708"/>
                  <a:pt x="16667" y="98500"/>
                  <a:pt x="13200" y="98500"/>
                </a:cubicBezTo>
                <a:lnTo>
                  <a:pt x="13200" y="98500"/>
                </a:lnTo>
                <a:cubicBezTo>
                  <a:pt x="9600" y="98500"/>
                  <a:pt x="6400" y="97708"/>
                  <a:pt x="3600" y="96125"/>
                </a:cubicBezTo>
                <a:lnTo>
                  <a:pt x="3600" y="96125"/>
                </a:lnTo>
                <a:cubicBezTo>
                  <a:pt x="1200" y="94458"/>
                  <a:pt x="0" y="92500"/>
                  <a:pt x="0" y="90250"/>
                </a:cubicBezTo>
                <a:lnTo>
                  <a:pt x="0" y="90250"/>
                </a:lnTo>
                <a:cubicBezTo>
                  <a:pt x="0" y="88000"/>
                  <a:pt x="1200" y="86042"/>
                  <a:pt x="3600" y="84375"/>
                </a:cubicBezTo>
                <a:lnTo>
                  <a:pt x="3600" y="84375"/>
                </a:lnTo>
                <a:lnTo>
                  <a:pt x="60200" y="49250"/>
                </a:lnTo>
                <a:lnTo>
                  <a:pt x="3600" y="14125"/>
                </a:lnTo>
                <a:cubicBezTo>
                  <a:pt x="1200" y="12375"/>
                  <a:pt x="0" y="10417"/>
                  <a:pt x="0" y="8250"/>
                </a:cubicBezTo>
                <a:lnTo>
                  <a:pt x="0" y="8250"/>
                </a:lnTo>
                <a:cubicBezTo>
                  <a:pt x="0" y="6000"/>
                  <a:pt x="1200" y="4000"/>
                  <a:pt x="3600" y="2250"/>
                </a:cubicBezTo>
                <a:lnTo>
                  <a:pt x="3600" y="2250"/>
                </a:lnTo>
                <a:cubicBezTo>
                  <a:pt x="6400" y="750"/>
                  <a:pt x="9600" y="0"/>
                  <a:pt x="13200" y="0"/>
                </a:cubicBezTo>
                <a:lnTo>
                  <a:pt x="13200" y="0"/>
                </a:lnTo>
                <a:cubicBezTo>
                  <a:pt x="16667" y="0"/>
                  <a:pt x="19800" y="750"/>
                  <a:pt x="22600" y="2250"/>
                </a:cubicBezTo>
                <a:lnTo>
                  <a:pt x="22600" y="2250"/>
                </a:lnTo>
                <a:lnTo>
                  <a:pt x="88200" y="43375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878617252-17"/>
          <p:cNvSpPr txBox="1"/>
          <p:nvPr/>
        </p:nvSpPr>
        <p:spPr>
          <a:xfrm>
            <a:off x="628650" y="132159"/>
            <a:ext cx="251042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函与纪要：平级行文与会议记录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1" name="el-1791878617217-10"/>
          <p:cNvSpPr txBox="1"/>
          <p:nvPr/>
        </p:nvSpPr>
        <p:spPr>
          <a:xfrm>
            <a:off x="7530964" y="164306"/>
            <a:ext cx="14027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9271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第三章 · 文种要点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878617278-26"/>
          <p:cNvSpPr txBox="1"/>
          <p:nvPr/>
        </p:nvSpPr>
        <p:spPr>
          <a:xfrm>
            <a:off x="607219" y="1910953"/>
            <a:ext cx="3801904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函</a:t>
            </a:r>
            <a:endParaRPr sz="146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878617279-27"/>
          <p:cNvSpPr txBox="1"/>
          <p:nvPr/>
        </p:nvSpPr>
        <p:spPr>
          <a:xfrm>
            <a:off x="607219" y="2232422"/>
            <a:ext cx="3671888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515"/>
              </a:lnSpc>
            </a:pPr>
            <a:r>
              <a:rPr sz="1010" spc="28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不相隶属机关之间商洽工作、询问答复问题、请求批准和答复审批事项</a:t>
            </a:r>
            <a:endParaRPr sz="1010" spc="28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878617328-34"/>
          <p:cNvSpPr txBox="1"/>
          <p:nvPr/>
        </p:nvSpPr>
        <p:spPr>
          <a:xfrm>
            <a:off x="741164" y="2803922"/>
            <a:ext cx="386916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写作要点：</a:t>
            </a:r>
            <a:r>
              <a:rPr sz="112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语气得体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一函一事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简明扼要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格式规范</a:t>
            </a:r>
            <a:endParaRPr sz="112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5" name="el-1791878617336-36"/>
          <p:cNvSpPr txBox="1"/>
          <p:nvPr/>
        </p:nvSpPr>
        <p:spPr>
          <a:xfrm>
            <a:off x="741164" y="3075384"/>
            <a:ext cx="315479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商洽工作 · 询问答复 · 请求批准 · 答复审批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6" name="el-1791878617280-28"/>
          <p:cNvSpPr txBox="1"/>
          <p:nvPr/>
        </p:nvSpPr>
        <p:spPr>
          <a:xfrm>
            <a:off x="4864894" y="1910953"/>
            <a:ext cx="3801904" cy="2786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纪要</a:t>
            </a:r>
            <a:endParaRPr sz="146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7" name="el-1791878617281-29"/>
          <p:cNvSpPr txBox="1"/>
          <p:nvPr/>
        </p:nvSpPr>
        <p:spPr>
          <a:xfrm>
            <a:off x="4864894" y="2232422"/>
            <a:ext cx="376189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28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记载会议主要情况和议定事项，忠实原意、条理清晰</a:t>
            </a:r>
            <a:endParaRPr sz="1010" spc="28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8" name="el-1791878617334-35"/>
          <p:cNvSpPr txBox="1"/>
          <p:nvPr/>
        </p:nvSpPr>
        <p:spPr>
          <a:xfrm>
            <a:off x="4998839" y="2611041"/>
            <a:ext cx="3869167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写作要点：</a:t>
            </a:r>
            <a:r>
              <a:rPr sz="1120" b="1">
                <a:solidFill>
                  <a:srgbClr val="9A7A3C"/>
                </a:solidFill>
                <a:latin typeface="微软雅黑"/>
                <a:ea typeface="微软雅黑"/>
                <a:cs typeface="微软雅黑"/>
              </a:rPr>
              <a:t>忠实原意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b="1">
                <a:solidFill>
                  <a:srgbClr val="9A7A3C"/>
                </a:solidFill>
                <a:latin typeface="微软雅黑"/>
                <a:ea typeface="微软雅黑"/>
                <a:cs typeface="微软雅黑"/>
              </a:rPr>
              <a:t>突出重点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b="1">
                <a:solidFill>
                  <a:srgbClr val="9A7A3C"/>
                </a:solidFill>
                <a:latin typeface="微软雅黑"/>
                <a:ea typeface="微软雅黑"/>
                <a:cs typeface="微软雅黑"/>
              </a:rPr>
              <a:t>条理清晰</a:t>
            </a: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· </a:t>
            </a:r>
            <a:r>
              <a:rPr sz="1120" b="1">
                <a:solidFill>
                  <a:srgbClr val="9A7A3C"/>
                </a:solidFill>
                <a:latin typeface="微软雅黑"/>
                <a:ea typeface="微软雅黑"/>
                <a:cs typeface="微软雅黑"/>
              </a:rPr>
              <a:t>措辞严谨</a:t>
            </a:r>
            <a:endParaRPr sz="1120" b="1">
              <a:solidFill>
                <a:srgbClr val="9A7A3C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9" name="el-1791878617338-37"/>
          <p:cNvSpPr txBox="1"/>
          <p:nvPr/>
        </p:nvSpPr>
        <p:spPr>
          <a:xfrm>
            <a:off x="4998839" y="2882503"/>
            <a:ext cx="2612782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记载主要情况 · 议定事项 · 执行依据</a:t>
            </a:r>
            <a:endParaRPr sz="1120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6853-3"/>
          <p:cNvSpPr/>
          <p:nvPr/>
        </p:nvSpPr>
        <p:spPr>
          <a:xfrm>
            <a:off x="8372475" y="271463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66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el-1791878616853-4"/>
          <p:cNvSpPr/>
          <p:nvPr/>
        </p:nvSpPr>
        <p:spPr>
          <a:xfrm>
            <a:off x="8786813" y="27146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33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8616853-5"/>
          <p:cNvSpPr/>
          <p:nvPr/>
        </p:nvSpPr>
        <p:spPr>
          <a:xfrm>
            <a:off x="8372475" y="4857750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8616853-6"/>
          <p:cNvSpPr/>
          <p:nvPr/>
        </p:nvSpPr>
        <p:spPr>
          <a:xfrm>
            <a:off x="8372475" y="444341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667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6851-1"/>
          <p:cNvSpPr/>
          <p:nvPr/>
        </p:nvSpPr>
        <p:spPr>
          <a:xfrm>
            <a:off x="0" y="0"/>
            <a:ext cx="2143125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A00F1A"/>
              </a:gs>
              <a:gs pos="100000">
                <a:srgbClr val="B0121B"/>
              </a:gs>
            </a:gsLst>
            <a:lin ang="3300000" scaled="0"/>
          </a:gradFill>
          <a:ln>
            <a:noFill/>
          </a:ln>
        </p:spPr>
        <p:txBody>
          <a:bodyPr/>
          <a:lstStyle/>
          <a:p/>
        </p:txBody>
      </p:sp>
      <p:pic>
        <p:nvPicPr>
          <p:cNvPr id="7" name="el-1791878616868-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43125" cy="5143500"/>
          </a:xfrm>
          <a:prstGeom prst="rect">
            <a:avLst/>
          </a:prstGeom>
          <a:ln>
            <a:noFill/>
          </a:ln>
        </p:spPr>
      </p:pic>
      <p:cxnSp>
        <p:nvCxnSpPr>
          <p:cNvPr id="8" name="el-1791878616869-8"/>
          <p:cNvCxnSpPr/>
          <p:nvPr/>
        </p:nvCxnSpPr>
        <p:spPr>
          <a:xfrm>
            <a:off x="0" y="4939903"/>
            <a:ext cx="2143125" cy="914"/>
          </a:xfrm>
          <a:prstGeom prst="line">
            <a:avLst/>
          </a:prstGeom>
          <a:ln w="7144" cap="flat">
            <a:solidFill>
              <a:srgbClr val="C9A15A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8616875-15"/>
          <p:cNvSpPr txBox="1"/>
          <p:nvPr/>
        </p:nvSpPr>
        <p:spPr>
          <a:xfrm>
            <a:off x="0" y="1443038"/>
            <a:ext cx="3343275" cy="1714500"/>
          </a:xfrm>
          <a:prstGeom prst="rect">
            <a:avLst/>
          </a:prstGeom>
          <a:noFill/>
          <a:ln>
            <a:noFill/>
          </a:ln>
          <a:effectLst>
            <a:outerShdw blurRad="214313" dist="71438" dir="5400000" algn="ctr">
              <a:srgbClr val="0000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225">
                <a:solidFill>
                  <a:srgbClr val="FFFFFF">
                    <a:alpha val="22000"/>
                  </a:srgbClr>
                </a:solidFill>
                <a:latin typeface="黑体"/>
                <a:ea typeface="黑体"/>
                <a:cs typeface="黑体"/>
              </a:rPr>
              <a:t>肆</a:t>
            </a:r>
            <a:endParaRPr sz="13500" b="1" spc="-225">
              <a:solidFill>
                <a:srgbClr val="FFFFFF">
                  <a:alpha val="2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878616874-13"/>
          <p:cNvSpPr txBox="1"/>
          <p:nvPr/>
        </p:nvSpPr>
        <p:spPr>
          <a:xfrm>
            <a:off x="85725" y="3057525"/>
            <a:ext cx="20574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20000"/>
              </a:lnSpc>
            </a:pPr>
            <a:r>
              <a:rPr sz="157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第四章</a:t>
            </a:r>
            <a:r>
              <a:rPr sz="84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 </a:t>
            </a:r>
            <a:r>
              <a:rPr sz="112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CHAPTER 04</a:t>
            </a:r>
            <a:endParaRPr sz="1120" b="1" spc="675">
              <a:solidFill>
                <a:srgbClr val="C9A15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878616873-10"/>
          <p:cNvSpPr/>
          <p:nvPr/>
        </p:nvSpPr>
        <p:spPr>
          <a:xfrm>
            <a:off x="2571750" y="2296716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118" y="0"/>
                </a:lnTo>
                <a:lnTo>
                  <a:pt x="99204" y="23"/>
                </a:lnTo>
                <a:lnTo>
                  <a:pt x="99290" y="102"/>
                </a:lnTo>
                <a:lnTo>
                  <a:pt x="99375" y="216"/>
                </a:lnTo>
                <a:lnTo>
                  <a:pt x="99455" y="386"/>
                </a:lnTo>
                <a:lnTo>
                  <a:pt x="99533" y="602"/>
                </a:lnTo>
                <a:lnTo>
                  <a:pt x="99608" y="864"/>
                </a:lnTo>
                <a:lnTo>
                  <a:pt x="99676" y="1159"/>
                </a:lnTo>
                <a:lnTo>
                  <a:pt x="99741" y="1500"/>
                </a:lnTo>
                <a:lnTo>
                  <a:pt x="99800" y="1875"/>
                </a:lnTo>
                <a:lnTo>
                  <a:pt x="99851" y="2273"/>
                </a:lnTo>
                <a:lnTo>
                  <a:pt x="99896" y="2705"/>
                </a:lnTo>
                <a:lnTo>
                  <a:pt x="99933" y="3159"/>
                </a:lnTo>
                <a:lnTo>
                  <a:pt x="99963" y="3625"/>
                </a:lnTo>
                <a:lnTo>
                  <a:pt x="99982" y="4114"/>
                </a:lnTo>
                <a:lnTo>
                  <a:pt x="99996" y="4614"/>
                </a:lnTo>
                <a:lnTo>
                  <a:pt x="100000" y="5114"/>
                </a:lnTo>
                <a:lnTo>
                  <a:pt x="100000" y="94886"/>
                </a:lnTo>
                <a:lnTo>
                  <a:pt x="99996" y="95386"/>
                </a:lnTo>
                <a:lnTo>
                  <a:pt x="99982" y="95886"/>
                </a:lnTo>
                <a:lnTo>
                  <a:pt x="99963" y="96375"/>
                </a:lnTo>
                <a:lnTo>
                  <a:pt x="99933" y="96841"/>
                </a:lnTo>
                <a:lnTo>
                  <a:pt x="99896" y="97295"/>
                </a:lnTo>
                <a:lnTo>
                  <a:pt x="99851" y="97727"/>
                </a:lnTo>
                <a:lnTo>
                  <a:pt x="99800" y="98125"/>
                </a:lnTo>
                <a:lnTo>
                  <a:pt x="99741" y="98500"/>
                </a:lnTo>
                <a:lnTo>
                  <a:pt x="99676" y="98841"/>
                </a:lnTo>
                <a:lnTo>
                  <a:pt x="99608" y="99136"/>
                </a:lnTo>
                <a:lnTo>
                  <a:pt x="99533" y="99398"/>
                </a:lnTo>
                <a:lnTo>
                  <a:pt x="99455" y="99614"/>
                </a:lnTo>
                <a:lnTo>
                  <a:pt x="99375" y="99784"/>
                </a:lnTo>
                <a:lnTo>
                  <a:pt x="99290" y="99898"/>
                </a:lnTo>
                <a:lnTo>
                  <a:pt x="99204" y="99977"/>
                </a:lnTo>
                <a:lnTo>
                  <a:pt x="99118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6874-12"/>
          <p:cNvSpPr/>
          <p:nvPr/>
        </p:nvSpPr>
        <p:spPr>
          <a:xfrm>
            <a:off x="2571750" y="2296716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C9A15A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8616879-16"/>
          <p:cNvSpPr/>
          <p:nvPr/>
        </p:nvSpPr>
        <p:spPr>
          <a:xfrm>
            <a:off x="2571750" y="3335238"/>
            <a:ext cx="1143000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8616888-25"/>
          <p:cNvSpPr/>
          <p:nvPr/>
        </p:nvSpPr>
        <p:spPr>
          <a:xfrm>
            <a:off x="2707481" y="3428107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6880-17"/>
          <p:cNvSpPr/>
          <p:nvPr/>
        </p:nvSpPr>
        <p:spPr>
          <a:xfrm>
            <a:off x="3814763" y="3335238"/>
            <a:ext cx="1143000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el-1791878616890-27"/>
          <p:cNvSpPr/>
          <p:nvPr/>
        </p:nvSpPr>
        <p:spPr>
          <a:xfrm>
            <a:off x="3950494" y="3428107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6882-18"/>
          <p:cNvSpPr/>
          <p:nvPr/>
        </p:nvSpPr>
        <p:spPr>
          <a:xfrm>
            <a:off x="5057775" y="3335238"/>
            <a:ext cx="1143000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878616892-29"/>
          <p:cNvSpPr/>
          <p:nvPr/>
        </p:nvSpPr>
        <p:spPr>
          <a:xfrm>
            <a:off x="5193506" y="3428107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6883-19"/>
          <p:cNvSpPr/>
          <p:nvPr/>
        </p:nvSpPr>
        <p:spPr>
          <a:xfrm>
            <a:off x="6300788" y="3335238"/>
            <a:ext cx="1143000" cy="385763"/>
          </a:xfrm>
          <a:prstGeom prst="roundRect">
            <a:avLst>
              <a:gd name="adj" fmla="val 9877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0" name="el-1791878616893-31"/>
          <p:cNvSpPr/>
          <p:nvPr/>
        </p:nvSpPr>
        <p:spPr>
          <a:xfrm>
            <a:off x="6436519" y="3428107"/>
            <a:ext cx="200025" cy="200025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6871-9"/>
          <p:cNvSpPr txBox="1"/>
          <p:nvPr/>
        </p:nvSpPr>
        <p:spPr>
          <a:xfrm>
            <a:off x="2771775" y="2425303"/>
            <a:ext cx="4486275" cy="58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5"/>
              </a:lnSpc>
            </a:pP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掌握公文从</a:t>
            </a:r>
            <a:r>
              <a:rPr sz="123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拟稿到归档</a:t>
            </a: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的完整行文流程，明确各环节规范要求与报送标准。</a:t>
            </a:r>
            <a:endParaRPr sz="1230" spc="28">
              <a:solidFill>
                <a:srgbClr val="3D3D3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el-1791878616887-24"/>
          <p:cNvSpPr txBox="1"/>
          <p:nvPr/>
        </p:nvSpPr>
        <p:spPr>
          <a:xfrm>
            <a:off x="2590895" y="3428107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78616886-20"/>
          <p:cNvSpPr txBox="1"/>
          <p:nvPr/>
        </p:nvSpPr>
        <p:spPr>
          <a:xfrm>
            <a:off x="2978944" y="3413820"/>
            <a:ext cx="7000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发文办理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78616889-26"/>
          <p:cNvSpPr txBox="1"/>
          <p:nvPr/>
        </p:nvSpPr>
        <p:spPr>
          <a:xfrm>
            <a:off x="3833908" y="3428107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8616886-21"/>
          <p:cNvSpPr txBox="1"/>
          <p:nvPr/>
        </p:nvSpPr>
        <p:spPr>
          <a:xfrm>
            <a:off x="4221956" y="3413820"/>
            <a:ext cx="7000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收文办理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8616890-28"/>
          <p:cNvSpPr txBox="1"/>
          <p:nvPr/>
        </p:nvSpPr>
        <p:spPr>
          <a:xfrm>
            <a:off x="5076920" y="3428107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78616886-22"/>
          <p:cNvSpPr txBox="1"/>
          <p:nvPr/>
        </p:nvSpPr>
        <p:spPr>
          <a:xfrm>
            <a:off x="5464969" y="3413820"/>
            <a:ext cx="7000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归档管理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78616892-30"/>
          <p:cNvSpPr txBox="1"/>
          <p:nvPr/>
        </p:nvSpPr>
        <p:spPr>
          <a:xfrm>
            <a:off x="6319933" y="3428107"/>
            <a:ext cx="43319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b="1" spc="56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4</a:t>
            </a:r>
            <a:endParaRPr sz="900" b="1" spc="56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8616886-23"/>
          <p:cNvSpPr txBox="1"/>
          <p:nvPr/>
        </p:nvSpPr>
        <p:spPr>
          <a:xfrm>
            <a:off x="6707981" y="3413820"/>
            <a:ext cx="7000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审核把关</a:t>
            </a:r>
            <a:endParaRPr sz="1120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78616875-14"/>
          <p:cNvSpPr/>
          <p:nvPr/>
        </p:nvSpPr>
        <p:spPr>
          <a:xfrm>
            <a:off x="2571750" y="2018109"/>
            <a:ext cx="457200" cy="21431"/>
          </a:xfrm>
          <a:prstGeom prst="roundRect">
            <a:avLst>
              <a:gd name="adj" fmla="val 50000"/>
            </a:avLst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el-1791878616873-11"/>
          <p:cNvSpPr txBox="1"/>
          <p:nvPr/>
        </p:nvSpPr>
        <p:spPr>
          <a:xfrm>
            <a:off x="2571750" y="1422388"/>
            <a:ext cx="6297930" cy="445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700" b="1" spc="225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排版规范与行文流程</a:t>
            </a:r>
            <a:endParaRPr sz="2700" b="1" spc="225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2" name="el-1791878616852-2"/>
          <p:cNvSpPr/>
          <p:nvPr/>
        </p:nvSpPr>
        <p:spPr>
          <a:xfrm>
            <a:off x="0" y="5114925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121B">
                  <a:alpha val="50000"/>
                </a:srgbClr>
              </a:gs>
              <a:gs pos="50000">
                <a:srgbClr val="C9A15A">
                  <a:alpha val="50000"/>
                </a:srgbClr>
              </a:gs>
              <a:gs pos="100000">
                <a:srgbClr val="B0121B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el-1791878617617-21"/>
          <p:cNvCxnSpPr/>
          <p:nvPr/>
        </p:nvCxnSpPr>
        <p:spPr>
          <a:xfrm>
            <a:off x="1103709" y="667941"/>
            <a:ext cx="914" cy="1028700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" name="el-1791878617629-27"/>
          <p:cNvSpPr/>
          <p:nvPr/>
        </p:nvSpPr>
        <p:spPr>
          <a:xfrm>
            <a:off x="617934" y="739378"/>
            <a:ext cx="257175" cy="257175"/>
          </a:xfrm>
          <a:prstGeom prst="roundRect">
            <a:avLst>
              <a:gd name="adj" fmla="val 7407"/>
            </a:avLst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8617909-137"/>
          <p:cNvSpPr/>
          <p:nvPr/>
        </p:nvSpPr>
        <p:spPr>
          <a:xfrm>
            <a:off x="689347" y="810785"/>
            <a:ext cx="114350" cy="1143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250" y="1167"/>
                </a:moveTo>
                <a:lnTo>
                  <a:pt x="97250" y="1167"/>
                </a:lnTo>
                <a:cubicBezTo>
                  <a:pt x="99361" y="2611"/>
                  <a:pt x="100278" y="4639"/>
                  <a:pt x="100000" y="7250"/>
                </a:cubicBezTo>
                <a:lnTo>
                  <a:pt x="100000" y="7250"/>
                </a:lnTo>
                <a:lnTo>
                  <a:pt x="87500" y="88500"/>
                </a:lnTo>
                <a:cubicBezTo>
                  <a:pt x="87111" y="90444"/>
                  <a:pt x="86083" y="91944"/>
                  <a:pt x="84417" y="93000"/>
                </a:cubicBezTo>
                <a:lnTo>
                  <a:pt x="84417" y="93000"/>
                </a:lnTo>
                <a:cubicBezTo>
                  <a:pt x="82583" y="93889"/>
                  <a:pt x="80750" y="93944"/>
                  <a:pt x="78917" y="93167"/>
                </a:cubicBezTo>
                <a:lnTo>
                  <a:pt x="78917" y="93167"/>
                </a:lnTo>
                <a:lnTo>
                  <a:pt x="55500" y="83583"/>
                </a:lnTo>
                <a:lnTo>
                  <a:pt x="42167" y="98083"/>
                </a:lnTo>
                <a:cubicBezTo>
                  <a:pt x="40111" y="100028"/>
                  <a:pt x="37778" y="100528"/>
                  <a:pt x="35167" y="99583"/>
                </a:cubicBezTo>
                <a:lnTo>
                  <a:pt x="35167" y="99583"/>
                </a:lnTo>
                <a:cubicBezTo>
                  <a:pt x="32667" y="98417"/>
                  <a:pt x="31361" y="96472"/>
                  <a:pt x="31250" y="93750"/>
                </a:cubicBezTo>
                <a:lnTo>
                  <a:pt x="31250" y="93750"/>
                </a:lnTo>
                <a:lnTo>
                  <a:pt x="31250" y="77333"/>
                </a:lnTo>
                <a:cubicBezTo>
                  <a:pt x="31250" y="76556"/>
                  <a:pt x="31500" y="75917"/>
                  <a:pt x="32000" y="75417"/>
                </a:cubicBezTo>
                <a:lnTo>
                  <a:pt x="32000" y="75417"/>
                </a:lnTo>
                <a:lnTo>
                  <a:pt x="64833" y="39667"/>
                </a:lnTo>
                <a:cubicBezTo>
                  <a:pt x="65889" y="38222"/>
                  <a:pt x="65833" y="36778"/>
                  <a:pt x="64667" y="35333"/>
                </a:cubicBezTo>
                <a:lnTo>
                  <a:pt x="64667" y="35333"/>
                </a:lnTo>
                <a:cubicBezTo>
                  <a:pt x="63333" y="34167"/>
                  <a:pt x="61889" y="34111"/>
                  <a:pt x="60333" y="35167"/>
                </a:cubicBezTo>
                <a:lnTo>
                  <a:pt x="60333" y="35167"/>
                </a:lnTo>
                <a:lnTo>
                  <a:pt x="20667" y="70500"/>
                </a:lnTo>
                <a:lnTo>
                  <a:pt x="3500" y="61917"/>
                </a:lnTo>
                <a:cubicBezTo>
                  <a:pt x="1278" y="60750"/>
                  <a:pt x="111" y="58917"/>
                  <a:pt x="0" y="56417"/>
                </a:cubicBezTo>
                <a:lnTo>
                  <a:pt x="0" y="56417"/>
                </a:lnTo>
                <a:cubicBezTo>
                  <a:pt x="0" y="53972"/>
                  <a:pt x="1056" y="52083"/>
                  <a:pt x="3167" y="50750"/>
                </a:cubicBezTo>
                <a:lnTo>
                  <a:pt x="3167" y="50750"/>
                </a:lnTo>
                <a:lnTo>
                  <a:pt x="90667" y="750"/>
                </a:lnTo>
                <a:cubicBezTo>
                  <a:pt x="93000" y="-417"/>
                  <a:pt x="95194" y="-278"/>
                  <a:pt x="97250" y="1167"/>
                </a:cubicBezTo>
                <a:lnTo>
                  <a:pt x="97250" y="1167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" name="el-1791878617618-22"/>
          <p:cNvCxnSpPr/>
          <p:nvPr/>
        </p:nvCxnSpPr>
        <p:spPr>
          <a:xfrm>
            <a:off x="1103709" y="1896666"/>
            <a:ext cx="914" cy="1028700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91878617631-28"/>
          <p:cNvSpPr/>
          <p:nvPr/>
        </p:nvSpPr>
        <p:spPr>
          <a:xfrm>
            <a:off x="617934" y="1968103"/>
            <a:ext cx="257175" cy="257175"/>
          </a:xfrm>
          <a:prstGeom prst="roundRect">
            <a:avLst>
              <a:gd name="adj" fmla="val 7407"/>
            </a:avLst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7" name="el-1791878617910-138"/>
          <p:cNvSpPr/>
          <p:nvPr/>
        </p:nvSpPr>
        <p:spPr>
          <a:xfrm>
            <a:off x="689372" y="2046684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3667" y="0"/>
                </a:moveTo>
                <a:lnTo>
                  <a:pt x="23667" y="0"/>
                </a:lnTo>
                <a:cubicBezTo>
                  <a:pt x="20667" y="0"/>
                  <a:pt x="18111" y="1000"/>
                  <a:pt x="16000" y="3000"/>
                </a:cubicBezTo>
                <a:lnTo>
                  <a:pt x="16000" y="3000"/>
                </a:lnTo>
                <a:lnTo>
                  <a:pt x="16000" y="3000"/>
                </a:lnTo>
                <a:cubicBezTo>
                  <a:pt x="13778" y="4818"/>
                  <a:pt x="12278" y="7303"/>
                  <a:pt x="11500" y="10455"/>
                </a:cubicBezTo>
                <a:lnTo>
                  <a:pt x="11500" y="10455"/>
                </a:lnTo>
                <a:lnTo>
                  <a:pt x="417" y="58818"/>
                </a:lnTo>
                <a:cubicBezTo>
                  <a:pt x="139" y="59970"/>
                  <a:pt x="0" y="61091"/>
                  <a:pt x="0" y="62182"/>
                </a:cubicBezTo>
                <a:lnTo>
                  <a:pt x="0" y="62182"/>
                </a:lnTo>
                <a:lnTo>
                  <a:pt x="0" y="81818"/>
                </a:lnTo>
                <a:cubicBezTo>
                  <a:pt x="111" y="85636"/>
                  <a:pt x="1361" y="88818"/>
                  <a:pt x="3750" y="91364"/>
                </a:cubicBezTo>
                <a:lnTo>
                  <a:pt x="3750" y="91364"/>
                </a:lnTo>
                <a:cubicBezTo>
                  <a:pt x="6083" y="93970"/>
                  <a:pt x="9000" y="95333"/>
                  <a:pt x="12500" y="95455"/>
                </a:cubicBezTo>
                <a:lnTo>
                  <a:pt x="12500" y="95455"/>
                </a:lnTo>
                <a:lnTo>
                  <a:pt x="87500" y="95455"/>
                </a:lnTo>
                <a:cubicBezTo>
                  <a:pt x="91000" y="95333"/>
                  <a:pt x="93917" y="93970"/>
                  <a:pt x="96250" y="91364"/>
                </a:cubicBezTo>
                <a:lnTo>
                  <a:pt x="96250" y="91364"/>
                </a:lnTo>
                <a:cubicBezTo>
                  <a:pt x="98639" y="88818"/>
                  <a:pt x="99889" y="85636"/>
                  <a:pt x="100000" y="81818"/>
                </a:cubicBezTo>
                <a:lnTo>
                  <a:pt x="100000" y="81818"/>
                </a:lnTo>
                <a:lnTo>
                  <a:pt x="100000" y="62182"/>
                </a:lnTo>
                <a:cubicBezTo>
                  <a:pt x="100000" y="61091"/>
                  <a:pt x="99861" y="59970"/>
                  <a:pt x="99583" y="58818"/>
                </a:cubicBezTo>
                <a:lnTo>
                  <a:pt x="99583" y="58818"/>
                </a:lnTo>
                <a:lnTo>
                  <a:pt x="88500" y="10455"/>
                </a:lnTo>
                <a:cubicBezTo>
                  <a:pt x="87722" y="7303"/>
                  <a:pt x="86222" y="4818"/>
                  <a:pt x="84000" y="3000"/>
                </a:cubicBezTo>
                <a:lnTo>
                  <a:pt x="84000" y="3000"/>
                </a:lnTo>
                <a:cubicBezTo>
                  <a:pt x="81889" y="1000"/>
                  <a:pt x="79333" y="0"/>
                  <a:pt x="76333" y="0"/>
                </a:cubicBezTo>
                <a:lnTo>
                  <a:pt x="76333" y="0"/>
                </a:lnTo>
                <a:lnTo>
                  <a:pt x="23667" y="0"/>
                </a:lnTo>
                <a:moveTo>
                  <a:pt x="23667" y="13636"/>
                </a:moveTo>
                <a:lnTo>
                  <a:pt x="23667" y="13636"/>
                </a:lnTo>
                <a:lnTo>
                  <a:pt x="76333" y="13636"/>
                </a:lnTo>
                <a:lnTo>
                  <a:pt x="85750" y="54545"/>
                </a:lnTo>
                <a:lnTo>
                  <a:pt x="75750" y="54545"/>
                </a:lnTo>
                <a:cubicBezTo>
                  <a:pt x="73194" y="54667"/>
                  <a:pt x="71306" y="55939"/>
                  <a:pt x="70083" y="58364"/>
                </a:cubicBezTo>
                <a:lnTo>
                  <a:pt x="70083" y="58364"/>
                </a:lnTo>
                <a:lnTo>
                  <a:pt x="67417" y="64364"/>
                </a:lnTo>
                <a:cubicBezTo>
                  <a:pt x="66250" y="66788"/>
                  <a:pt x="64361" y="68061"/>
                  <a:pt x="61750" y="68182"/>
                </a:cubicBezTo>
                <a:lnTo>
                  <a:pt x="61750" y="68182"/>
                </a:lnTo>
                <a:lnTo>
                  <a:pt x="38250" y="68182"/>
                </a:lnTo>
                <a:cubicBezTo>
                  <a:pt x="35694" y="68061"/>
                  <a:pt x="33806" y="66788"/>
                  <a:pt x="32583" y="64364"/>
                </a:cubicBezTo>
                <a:lnTo>
                  <a:pt x="32583" y="64364"/>
                </a:lnTo>
                <a:lnTo>
                  <a:pt x="29917" y="58364"/>
                </a:lnTo>
                <a:cubicBezTo>
                  <a:pt x="28750" y="55939"/>
                  <a:pt x="26861" y="54667"/>
                  <a:pt x="24250" y="54545"/>
                </a:cubicBezTo>
                <a:lnTo>
                  <a:pt x="24250" y="54545"/>
                </a:lnTo>
                <a:lnTo>
                  <a:pt x="14250" y="54545"/>
                </a:lnTo>
                <a:lnTo>
                  <a:pt x="23667" y="13636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8" name="el-1791878617619-23"/>
          <p:cNvCxnSpPr/>
          <p:nvPr/>
        </p:nvCxnSpPr>
        <p:spPr>
          <a:xfrm>
            <a:off x="1103709" y="3125391"/>
            <a:ext cx="914" cy="1028700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8617633-29"/>
          <p:cNvSpPr/>
          <p:nvPr/>
        </p:nvSpPr>
        <p:spPr>
          <a:xfrm>
            <a:off x="617934" y="3196828"/>
            <a:ext cx="257175" cy="257175"/>
          </a:xfrm>
          <a:prstGeom prst="roundRect">
            <a:avLst>
              <a:gd name="adj" fmla="val 7407"/>
            </a:avLst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8617911-139"/>
          <p:cNvSpPr/>
          <p:nvPr/>
        </p:nvSpPr>
        <p:spPr>
          <a:xfrm>
            <a:off x="689372" y="3275409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0" y="95455"/>
                </a:moveTo>
                <a:lnTo>
                  <a:pt x="87500" y="95455"/>
                </a:lnTo>
                <a:lnTo>
                  <a:pt x="12500" y="95455"/>
                </a:lnTo>
                <a:cubicBezTo>
                  <a:pt x="9000" y="95333"/>
                  <a:pt x="6083" y="93970"/>
                  <a:pt x="3750" y="91364"/>
                </a:cubicBezTo>
                <a:lnTo>
                  <a:pt x="3750" y="91364"/>
                </a:lnTo>
                <a:cubicBezTo>
                  <a:pt x="1361" y="88818"/>
                  <a:pt x="111" y="85636"/>
                  <a:pt x="0" y="81818"/>
                </a:cubicBezTo>
                <a:lnTo>
                  <a:pt x="0" y="81818"/>
                </a:lnTo>
                <a:lnTo>
                  <a:pt x="0" y="34091"/>
                </a:lnTo>
                <a:lnTo>
                  <a:pt x="100000" y="34091"/>
                </a:lnTo>
                <a:lnTo>
                  <a:pt x="100000" y="81818"/>
                </a:lnTo>
                <a:cubicBezTo>
                  <a:pt x="99889" y="85636"/>
                  <a:pt x="98639" y="88818"/>
                  <a:pt x="96250" y="91364"/>
                </a:cubicBezTo>
                <a:lnTo>
                  <a:pt x="96250" y="91364"/>
                </a:lnTo>
                <a:cubicBezTo>
                  <a:pt x="93917" y="93970"/>
                  <a:pt x="91000" y="95333"/>
                  <a:pt x="87500" y="95455"/>
                </a:cubicBezTo>
                <a:lnTo>
                  <a:pt x="87500" y="95455"/>
                </a:lnTo>
                <a:moveTo>
                  <a:pt x="100000" y="27273"/>
                </a:moveTo>
                <a:lnTo>
                  <a:pt x="100000" y="27273"/>
                </a:lnTo>
                <a:lnTo>
                  <a:pt x="0" y="27273"/>
                </a:lnTo>
                <a:lnTo>
                  <a:pt x="0" y="13636"/>
                </a:lnTo>
                <a:cubicBezTo>
                  <a:pt x="111" y="9818"/>
                  <a:pt x="1361" y="6636"/>
                  <a:pt x="3750" y="4091"/>
                </a:cubicBezTo>
                <a:lnTo>
                  <a:pt x="3750" y="4091"/>
                </a:lnTo>
                <a:cubicBezTo>
                  <a:pt x="6083" y="1485"/>
                  <a:pt x="9000" y="121"/>
                  <a:pt x="12500" y="0"/>
                </a:cubicBezTo>
                <a:lnTo>
                  <a:pt x="12500" y="0"/>
                </a:lnTo>
                <a:lnTo>
                  <a:pt x="37500" y="0"/>
                </a:lnTo>
                <a:cubicBezTo>
                  <a:pt x="41667" y="121"/>
                  <a:pt x="45000" y="1970"/>
                  <a:pt x="47500" y="5545"/>
                </a:cubicBezTo>
                <a:lnTo>
                  <a:pt x="47500" y="5545"/>
                </a:lnTo>
                <a:lnTo>
                  <a:pt x="51167" y="10909"/>
                </a:lnTo>
                <a:cubicBezTo>
                  <a:pt x="52500" y="12727"/>
                  <a:pt x="54194" y="13636"/>
                  <a:pt x="56250" y="13636"/>
                </a:cubicBezTo>
                <a:lnTo>
                  <a:pt x="56250" y="13636"/>
                </a:lnTo>
                <a:lnTo>
                  <a:pt x="87500" y="13636"/>
                </a:lnTo>
                <a:cubicBezTo>
                  <a:pt x="91000" y="13758"/>
                  <a:pt x="93917" y="15121"/>
                  <a:pt x="96250" y="17727"/>
                </a:cubicBezTo>
                <a:lnTo>
                  <a:pt x="96250" y="17727"/>
                </a:lnTo>
                <a:cubicBezTo>
                  <a:pt x="98639" y="20273"/>
                  <a:pt x="99889" y="23455"/>
                  <a:pt x="100000" y="27273"/>
                </a:cubicBezTo>
                <a:lnTo>
                  <a:pt x="100000" y="27273"/>
                </a:lnTo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78617604-14"/>
          <p:cNvSpPr/>
          <p:nvPr/>
        </p:nvSpPr>
        <p:spPr>
          <a:xfrm>
            <a:off x="400050" y="4211241"/>
            <a:ext cx="8343900" cy="4357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/>
          </a:solidFill>
          <a:ln>
            <a:noFill/>
          </a:ln>
          <a:effectLst>
            <a:outerShdw blurRad="85725" dist="28575" dir="5400000" algn="ctr">
              <a:srgbClr val="B0121B">
                <a:alpha val="12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12" name="el-1791878617606-16"/>
          <p:cNvCxnSpPr/>
          <p:nvPr/>
        </p:nvCxnSpPr>
        <p:spPr>
          <a:xfrm>
            <a:off x="421481" y="4211241"/>
            <a:ext cx="914" cy="435769"/>
          </a:xfrm>
          <a:prstGeom prst="line">
            <a:avLst/>
          </a:prstGeom>
          <a:ln w="42863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91878617907-135"/>
          <p:cNvSpPr/>
          <p:nvPr/>
        </p:nvSpPr>
        <p:spPr>
          <a:xfrm>
            <a:off x="619274" y="4350544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78617593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5" name="el-1791878617595-9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el-1791878617905-133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7605-15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8617908-136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7625-24"/>
          <p:cNvSpPr txBox="1"/>
          <p:nvPr/>
        </p:nvSpPr>
        <p:spPr>
          <a:xfrm>
            <a:off x="675754" y="1025128"/>
            <a:ext cx="141424" cy="690086"/>
          </a:xfrm>
          <a:prstGeom prst="rect">
            <a:avLst/>
          </a:prstGeom>
          <a:noFill/>
          <a:ln>
            <a:noFill/>
          </a:ln>
        </p:spPr>
        <p:txBody>
          <a:bodyPr vert="eaVert" lIns="0" tIns="0" rIns="0" bIns="0"/>
          <a:lstStyle/>
          <a:p>
            <a:pPr algn="l">
              <a:lnSpc>
                <a:spcPts val="1110"/>
              </a:lnSpc>
            </a:pPr>
            <a:r>
              <a:rPr sz="1010" b="1" spc="169">
                <a:solidFill>
                  <a:srgbClr val="B0121B"/>
                </a:solidFill>
                <a:latin typeface="黑体"/>
                <a:ea typeface="黑体"/>
                <a:cs typeface="黑体"/>
              </a:rPr>
              <a:t>发文办理</a:t>
            </a:r>
            <a:endParaRPr sz="1010" b="1" spc="169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0" name="el-1791878617678-69"/>
          <p:cNvSpPr txBox="1"/>
          <p:nvPr/>
        </p:nvSpPr>
        <p:spPr>
          <a:xfrm>
            <a:off x="1993106" y="107513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el-1791878617679-71"/>
          <p:cNvSpPr txBox="1"/>
          <p:nvPr/>
        </p:nvSpPr>
        <p:spPr>
          <a:xfrm>
            <a:off x="2928938" y="107513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el-1791878617680-73"/>
          <p:cNvSpPr txBox="1"/>
          <p:nvPr/>
        </p:nvSpPr>
        <p:spPr>
          <a:xfrm>
            <a:off x="3864769" y="107513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78617681-75"/>
          <p:cNvSpPr txBox="1"/>
          <p:nvPr/>
        </p:nvSpPr>
        <p:spPr>
          <a:xfrm>
            <a:off x="4800600" y="107513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78617682-77"/>
          <p:cNvSpPr txBox="1"/>
          <p:nvPr/>
        </p:nvSpPr>
        <p:spPr>
          <a:xfrm>
            <a:off x="5736431" y="107513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8617683-79"/>
          <p:cNvSpPr txBox="1"/>
          <p:nvPr/>
        </p:nvSpPr>
        <p:spPr>
          <a:xfrm>
            <a:off x="6672263" y="107513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8617684-81"/>
          <p:cNvSpPr txBox="1"/>
          <p:nvPr/>
        </p:nvSpPr>
        <p:spPr>
          <a:xfrm>
            <a:off x="7608094" y="107513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78617625-25"/>
          <p:cNvSpPr txBox="1"/>
          <p:nvPr/>
        </p:nvSpPr>
        <p:spPr>
          <a:xfrm>
            <a:off x="675754" y="2253853"/>
            <a:ext cx="141424" cy="690086"/>
          </a:xfrm>
          <a:prstGeom prst="rect">
            <a:avLst/>
          </a:prstGeom>
          <a:noFill/>
          <a:ln>
            <a:noFill/>
          </a:ln>
        </p:spPr>
        <p:txBody>
          <a:bodyPr vert="eaVert" lIns="0" tIns="0" rIns="0" bIns="0"/>
          <a:lstStyle/>
          <a:p>
            <a:pPr algn="l">
              <a:lnSpc>
                <a:spcPts val="1110"/>
              </a:lnSpc>
            </a:pPr>
            <a:r>
              <a:rPr sz="1010" b="1" spc="169">
                <a:solidFill>
                  <a:srgbClr val="B0121B"/>
                </a:solidFill>
                <a:latin typeface="黑体"/>
                <a:ea typeface="黑体"/>
                <a:cs typeface="黑体"/>
              </a:rPr>
              <a:t>收文办理</a:t>
            </a:r>
            <a:endParaRPr sz="1010" b="1" spc="169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8" name="el-1791878617686-84"/>
          <p:cNvSpPr txBox="1"/>
          <p:nvPr/>
        </p:nvSpPr>
        <p:spPr>
          <a:xfrm>
            <a:off x="2305087" y="2303859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9" name="el-1791878617687-86"/>
          <p:cNvSpPr txBox="1"/>
          <p:nvPr/>
        </p:nvSpPr>
        <p:spPr>
          <a:xfrm>
            <a:off x="3552899" y="2303859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0" name="el-1791878617688-88"/>
          <p:cNvSpPr txBox="1"/>
          <p:nvPr/>
        </p:nvSpPr>
        <p:spPr>
          <a:xfrm>
            <a:off x="4800712" y="2303859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1" name="el-1791878617689-90"/>
          <p:cNvSpPr txBox="1"/>
          <p:nvPr/>
        </p:nvSpPr>
        <p:spPr>
          <a:xfrm>
            <a:off x="6048524" y="2303859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2" name="el-1791878617690-92"/>
          <p:cNvSpPr txBox="1"/>
          <p:nvPr/>
        </p:nvSpPr>
        <p:spPr>
          <a:xfrm>
            <a:off x="7296336" y="2303859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3" name="el-1791878617626-26"/>
          <p:cNvSpPr txBox="1"/>
          <p:nvPr/>
        </p:nvSpPr>
        <p:spPr>
          <a:xfrm>
            <a:off x="675754" y="3482578"/>
            <a:ext cx="141424" cy="690086"/>
          </a:xfrm>
          <a:prstGeom prst="rect">
            <a:avLst/>
          </a:prstGeom>
          <a:noFill/>
          <a:ln>
            <a:noFill/>
          </a:ln>
        </p:spPr>
        <p:txBody>
          <a:bodyPr vert="eaVert" lIns="0" tIns="0" rIns="0" bIns="0"/>
          <a:lstStyle/>
          <a:p>
            <a:pPr algn="l">
              <a:lnSpc>
                <a:spcPts val="1110"/>
              </a:lnSpc>
            </a:pPr>
            <a:r>
              <a:rPr sz="1010" b="1" spc="169">
                <a:solidFill>
                  <a:srgbClr val="B0121B"/>
                </a:solidFill>
                <a:latin typeface="黑体"/>
                <a:ea typeface="黑体"/>
                <a:cs typeface="黑体"/>
              </a:rPr>
              <a:t>归档管理</a:t>
            </a:r>
            <a:endParaRPr sz="1010" b="1" spc="169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4" name="el-1791878617692-95"/>
          <p:cNvSpPr txBox="1"/>
          <p:nvPr/>
        </p:nvSpPr>
        <p:spPr>
          <a:xfrm>
            <a:off x="2554560" y="353258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5" name="el-1791878617693-97"/>
          <p:cNvSpPr txBox="1"/>
          <p:nvPr/>
        </p:nvSpPr>
        <p:spPr>
          <a:xfrm>
            <a:off x="4051846" y="353258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6" name="el-1791878617694-99"/>
          <p:cNvSpPr txBox="1"/>
          <p:nvPr/>
        </p:nvSpPr>
        <p:spPr>
          <a:xfrm>
            <a:off x="5549131" y="353258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7" name="el-1791878617695-101"/>
          <p:cNvSpPr txBox="1"/>
          <p:nvPr/>
        </p:nvSpPr>
        <p:spPr>
          <a:xfrm>
            <a:off x="7046416" y="3532584"/>
            <a:ext cx="242888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B0121B">
                    <a:alpha val="70000"/>
                  </a:srgbClr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120">
              <a:solidFill>
                <a:srgbClr val="B0121B">
                  <a:alpha val="70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38" name="el-1791878617611-18"/>
          <p:cNvSpPr txBox="1"/>
          <p:nvPr/>
        </p:nvSpPr>
        <p:spPr>
          <a:xfrm>
            <a:off x="846534" y="4311253"/>
            <a:ext cx="767350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56">
                <a:solidFill>
                  <a:srgbClr val="FFFFFF"/>
                </a:solidFill>
                <a:latin typeface="黑体"/>
                <a:ea typeface="黑体"/>
                <a:cs typeface="黑体"/>
              </a:rPr>
              <a:t>关键节点</a:t>
            </a:r>
            <a:endParaRPr sz="1230" b="1" spc="56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9" name="el-1791878617612-19"/>
          <p:cNvSpPr txBox="1"/>
          <p:nvPr/>
        </p:nvSpPr>
        <p:spPr>
          <a:xfrm>
            <a:off x="1675321" y="4332684"/>
            <a:ext cx="378944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56">
                <a:solidFill>
                  <a:srgbClr val="FFFFFF">
                    <a:alpha val="85000"/>
                  </a:srgbClr>
                </a:solidFill>
                <a:latin typeface="微软雅黑"/>
                <a:ea typeface="微软雅黑"/>
                <a:cs typeface="微软雅黑"/>
              </a:rPr>
              <a:t>审核环节重点核形式 — 手续完备 · 格式规范 · 材料齐全</a:t>
            </a:r>
            <a:endParaRPr sz="1010" spc="56">
              <a:solidFill>
                <a:srgbClr val="FFFFFF">
                  <a:alpha val="85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0" name="el-1791878617600-12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1" name="el-1791878617613-20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17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2" name="el-1791878617593-3"/>
          <p:cNvSpPr/>
          <p:nvPr/>
        </p:nvSpPr>
        <p:spPr>
          <a:xfrm>
            <a:off x="8072438" y="642938"/>
            <a:ext cx="928688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692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3" name="el-1791878617593-4"/>
          <p:cNvSpPr/>
          <p:nvPr/>
        </p:nvSpPr>
        <p:spPr>
          <a:xfrm>
            <a:off x="8979694" y="642938"/>
            <a:ext cx="21431" cy="9286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308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1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4" name="el-1791878617594-5"/>
          <p:cNvSpPr/>
          <p:nvPr/>
        </p:nvSpPr>
        <p:spPr>
          <a:xfrm>
            <a:off x="142875" y="4836319"/>
            <a:ext cx="114300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5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5" name="el-1791878617594-6"/>
          <p:cNvSpPr/>
          <p:nvPr/>
        </p:nvSpPr>
        <p:spPr>
          <a:xfrm>
            <a:off x="142875" y="3714750"/>
            <a:ext cx="21431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8125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6" name="el-1791878617592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7" name="el-1791878617594-7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91878617595-8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9" name="el-1791878617906-134"/>
          <p:cNvSpPr/>
          <p:nvPr/>
        </p:nvSpPr>
        <p:spPr>
          <a:xfrm>
            <a:off x="400050" y="193774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cubicBezTo>
                  <a:pt x="133" y="7639"/>
                  <a:pt x="956" y="5139"/>
                  <a:pt x="2467" y="3083"/>
                </a:cubicBezTo>
                <a:lnTo>
                  <a:pt x="2467" y="3083"/>
                </a:lnTo>
                <a:lnTo>
                  <a:pt x="2467" y="3083"/>
                </a:lnTo>
                <a:cubicBezTo>
                  <a:pt x="4111" y="1194"/>
                  <a:pt x="6111" y="167"/>
                  <a:pt x="8467" y="0"/>
                </a:cubicBezTo>
                <a:lnTo>
                  <a:pt x="8467" y="0"/>
                </a:lnTo>
                <a:lnTo>
                  <a:pt x="25333" y="0"/>
                </a:lnTo>
                <a:cubicBezTo>
                  <a:pt x="27644" y="167"/>
                  <a:pt x="29622" y="1194"/>
                  <a:pt x="31267" y="3083"/>
                </a:cubicBezTo>
                <a:lnTo>
                  <a:pt x="31267" y="3083"/>
                </a:lnTo>
                <a:cubicBezTo>
                  <a:pt x="32822" y="5139"/>
                  <a:pt x="33644" y="7639"/>
                  <a:pt x="33733" y="10583"/>
                </a:cubicBezTo>
                <a:lnTo>
                  <a:pt x="33733" y="10583"/>
                </a:lnTo>
                <a:lnTo>
                  <a:pt x="33733" y="14083"/>
                </a:lnTo>
                <a:lnTo>
                  <a:pt x="67533" y="14083"/>
                </a:lnTo>
                <a:lnTo>
                  <a:pt x="67533" y="10583"/>
                </a:lnTo>
                <a:cubicBezTo>
                  <a:pt x="67622" y="7639"/>
                  <a:pt x="68422" y="5139"/>
                  <a:pt x="69933" y="3083"/>
                </a:cubicBezTo>
                <a:lnTo>
                  <a:pt x="69933" y="3083"/>
                </a:lnTo>
                <a:cubicBezTo>
                  <a:pt x="71578" y="1194"/>
                  <a:pt x="73578" y="167"/>
                  <a:pt x="75933" y="0"/>
                </a:cubicBezTo>
                <a:lnTo>
                  <a:pt x="75933" y="0"/>
                </a:lnTo>
                <a:lnTo>
                  <a:pt x="92800" y="0"/>
                </a:lnTo>
                <a:cubicBezTo>
                  <a:pt x="95156" y="167"/>
                  <a:pt x="97156" y="1194"/>
                  <a:pt x="98800" y="3083"/>
                </a:cubicBezTo>
                <a:lnTo>
                  <a:pt x="98800" y="3083"/>
                </a:lnTo>
                <a:cubicBezTo>
                  <a:pt x="100311" y="5139"/>
                  <a:pt x="101133" y="7639"/>
                  <a:pt x="101267" y="10583"/>
                </a:cubicBezTo>
                <a:lnTo>
                  <a:pt x="101267" y="10583"/>
                </a:lnTo>
                <a:lnTo>
                  <a:pt x="101267" y="31667"/>
                </a:lnTo>
                <a:cubicBezTo>
                  <a:pt x="101133" y="34556"/>
                  <a:pt x="100311" y="37028"/>
                  <a:pt x="98800" y="39083"/>
                </a:cubicBezTo>
                <a:lnTo>
                  <a:pt x="98800" y="39083"/>
                </a:lnTo>
                <a:cubicBezTo>
                  <a:pt x="97156" y="41028"/>
                  <a:pt x="95156" y="42056"/>
                  <a:pt x="92800" y="42167"/>
                </a:cubicBezTo>
                <a:lnTo>
                  <a:pt x="92800" y="42167"/>
                </a:lnTo>
                <a:lnTo>
                  <a:pt x="75933" y="42167"/>
                </a:lnTo>
                <a:cubicBezTo>
                  <a:pt x="73578" y="42056"/>
                  <a:pt x="71578" y="41028"/>
                  <a:pt x="69933" y="39083"/>
                </a:cubicBezTo>
                <a:lnTo>
                  <a:pt x="69933" y="39083"/>
                </a:lnTo>
                <a:cubicBezTo>
                  <a:pt x="68422" y="37028"/>
                  <a:pt x="67622" y="34556"/>
                  <a:pt x="67533" y="31667"/>
                </a:cubicBezTo>
                <a:lnTo>
                  <a:pt x="67533" y="31667"/>
                </a:lnTo>
                <a:lnTo>
                  <a:pt x="67533" y="28167"/>
                </a:lnTo>
                <a:lnTo>
                  <a:pt x="33733" y="28167"/>
                </a:lnTo>
                <a:lnTo>
                  <a:pt x="33733" y="31667"/>
                </a:lnTo>
                <a:cubicBezTo>
                  <a:pt x="33733" y="32111"/>
                  <a:pt x="33733" y="32472"/>
                  <a:pt x="33733" y="32750"/>
                </a:cubicBezTo>
                <a:lnTo>
                  <a:pt x="33733" y="32750"/>
                </a:lnTo>
                <a:lnTo>
                  <a:pt x="47800" y="56250"/>
                </a:lnTo>
                <a:lnTo>
                  <a:pt x="64667" y="56250"/>
                </a:lnTo>
                <a:cubicBezTo>
                  <a:pt x="67022" y="56417"/>
                  <a:pt x="69022" y="57444"/>
                  <a:pt x="70667" y="59333"/>
                </a:cubicBezTo>
                <a:lnTo>
                  <a:pt x="70667" y="59333"/>
                </a:lnTo>
                <a:cubicBezTo>
                  <a:pt x="72178" y="61389"/>
                  <a:pt x="73000" y="63889"/>
                  <a:pt x="73133" y="66833"/>
                </a:cubicBezTo>
                <a:lnTo>
                  <a:pt x="73133" y="66833"/>
                </a:lnTo>
                <a:lnTo>
                  <a:pt x="73133" y="87917"/>
                </a:lnTo>
                <a:cubicBezTo>
                  <a:pt x="73000" y="90806"/>
                  <a:pt x="72178" y="93278"/>
                  <a:pt x="70667" y="95333"/>
                </a:cubicBezTo>
                <a:lnTo>
                  <a:pt x="70667" y="95333"/>
                </a:lnTo>
                <a:cubicBezTo>
                  <a:pt x="69022" y="97278"/>
                  <a:pt x="67022" y="98306"/>
                  <a:pt x="64667" y="98417"/>
                </a:cubicBezTo>
                <a:lnTo>
                  <a:pt x="64667" y="98417"/>
                </a:lnTo>
                <a:lnTo>
                  <a:pt x="47800" y="98417"/>
                </a:lnTo>
                <a:cubicBezTo>
                  <a:pt x="45444" y="98306"/>
                  <a:pt x="43467" y="97278"/>
                  <a:pt x="41867" y="95333"/>
                </a:cubicBezTo>
                <a:lnTo>
                  <a:pt x="41867" y="95333"/>
                </a:lnTo>
                <a:cubicBezTo>
                  <a:pt x="40311" y="93278"/>
                  <a:pt x="39489" y="90806"/>
                  <a:pt x="39400" y="87917"/>
                </a:cubicBezTo>
                <a:lnTo>
                  <a:pt x="39400" y="87917"/>
                </a:lnTo>
                <a:lnTo>
                  <a:pt x="39400" y="66833"/>
                </a:lnTo>
                <a:cubicBezTo>
                  <a:pt x="39400" y="66389"/>
                  <a:pt x="39400" y="66000"/>
                  <a:pt x="39400" y="65667"/>
                </a:cubicBezTo>
                <a:lnTo>
                  <a:pt x="39400" y="65667"/>
                </a:lnTo>
                <a:lnTo>
                  <a:pt x="25333" y="42167"/>
                </a:lnTo>
                <a:lnTo>
                  <a:pt x="8467" y="42167"/>
                </a:lnTo>
                <a:cubicBezTo>
                  <a:pt x="6111" y="42056"/>
                  <a:pt x="4111" y="41028"/>
                  <a:pt x="2467" y="39083"/>
                </a:cubicBezTo>
                <a:lnTo>
                  <a:pt x="2467" y="39083"/>
                </a:lnTo>
                <a:cubicBezTo>
                  <a:pt x="956" y="37028"/>
                  <a:pt x="133" y="34556"/>
                  <a:pt x="0" y="31667"/>
                </a:cubicBezTo>
                <a:lnTo>
                  <a:pt x="0" y="31667"/>
                </a:lnTo>
                <a:lnTo>
                  <a:pt x="0" y="10583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0" name="el-1791878617600-11"/>
          <p:cNvSpPr/>
          <p:nvPr/>
        </p:nvSpPr>
        <p:spPr>
          <a:xfrm>
            <a:off x="7366657" y="135731"/>
            <a:ext cx="1377293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34" y="0"/>
                </a:moveTo>
                <a:lnTo>
                  <a:pt x="98966" y="0"/>
                </a:lnTo>
                <a:lnTo>
                  <a:pt x="99069" y="42"/>
                </a:lnTo>
                <a:lnTo>
                  <a:pt x="99166" y="125"/>
                </a:lnTo>
                <a:lnTo>
                  <a:pt x="99269" y="250"/>
                </a:lnTo>
                <a:lnTo>
                  <a:pt x="99359" y="458"/>
                </a:lnTo>
                <a:lnTo>
                  <a:pt x="99455" y="750"/>
                </a:lnTo>
                <a:lnTo>
                  <a:pt x="99538" y="1042"/>
                </a:lnTo>
                <a:lnTo>
                  <a:pt x="99621" y="1417"/>
                </a:lnTo>
                <a:lnTo>
                  <a:pt x="99697" y="1833"/>
                </a:lnTo>
                <a:lnTo>
                  <a:pt x="99766" y="2292"/>
                </a:lnTo>
                <a:lnTo>
                  <a:pt x="99828" y="2792"/>
                </a:lnTo>
                <a:lnTo>
                  <a:pt x="99876" y="3292"/>
                </a:lnTo>
                <a:lnTo>
                  <a:pt x="99924" y="3875"/>
                </a:lnTo>
                <a:lnTo>
                  <a:pt x="99959" y="4417"/>
                </a:lnTo>
                <a:lnTo>
                  <a:pt x="99979" y="5042"/>
                </a:lnTo>
                <a:lnTo>
                  <a:pt x="99993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3" y="94375"/>
                </a:lnTo>
                <a:lnTo>
                  <a:pt x="99979" y="94958"/>
                </a:lnTo>
                <a:lnTo>
                  <a:pt x="99959" y="95583"/>
                </a:lnTo>
                <a:lnTo>
                  <a:pt x="99924" y="96125"/>
                </a:lnTo>
                <a:lnTo>
                  <a:pt x="99876" y="96708"/>
                </a:lnTo>
                <a:lnTo>
                  <a:pt x="99828" y="97208"/>
                </a:lnTo>
                <a:lnTo>
                  <a:pt x="99766" y="97708"/>
                </a:lnTo>
                <a:lnTo>
                  <a:pt x="99697" y="98167"/>
                </a:lnTo>
                <a:lnTo>
                  <a:pt x="99621" y="98583"/>
                </a:lnTo>
                <a:lnTo>
                  <a:pt x="99538" y="98958"/>
                </a:lnTo>
                <a:lnTo>
                  <a:pt x="99455" y="99250"/>
                </a:lnTo>
                <a:lnTo>
                  <a:pt x="99359" y="99542"/>
                </a:lnTo>
                <a:lnTo>
                  <a:pt x="99269" y="99750"/>
                </a:lnTo>
                <a:lnTo>
                  <a:pt x="99166" y="99875"/>
                </a:lnTo>
                <a:lnTo>
                  <a:pt x="99069" y="99958"/>
                </a:lnTo>
                <a:lnTo>
                  <a:pt x="98966" y="100000"/>
                </a:lnTo>
                <a:lnTo>
                  <a:pt x="1034" y="100000"/>
                </a:lnTo>
                <a:lnTo>
                  <a:pt x="931" y="99958"/>
                </a:lnTo>
                <a:lnTo>
                  <a:pt x="834" y="99875"/>
                </a:lnTo>
                <a:lnTo>
                  <a:pt x="731" y="99750"/>
                </a:lnTo>
                <a:lnTo>
                  <a:pt x="641" y="99542"/>
                </a:lnTo>
                <a:lnTo>
                  <a:pt x="545" y="99250"/>
                </a:lnTo>
                <a:lnTo>
                  <a:pt x="462" y="98958"/>
                </a:lnTo>
                <a:lnTo>
                  <a:pt x="379" y="98583"/>
                </a:lnTo>
                <a:lnTo>
                  <a:pt x="303" y="98167"/>
                </a:lnTo>
                <a:lnTo>
                  <a:pt x="234" y="97708"/>
                </a:lnTo>
                <a:lnTo>
                  <a:pt x="172" y="97208"/>
                </a:lnTo>
                <a:lnTo>
                  <a:pt x="124" y="96708"/>
                </a:lnTo>
                <a:lnTo>
                  <a:pt x="76" y="96125"/>
                </a:lnTo>
                <a:lnTo>
                  <a:pt x="41" y="95583"/>
                </a:lnTo>
                <a:lnTo>
                  <a:pt x="21" y="94958"/>
                </a:lnTo>
                <a:lnTo>
                  <a:pt x="7" y="94375"/>
                </a:lnTo>
                <a:lnTo>
                  <a:pt x="0" y="93750"/>
                </a:lnTo>
                <a:lnTo>
                  <a:pt x="0" y="6250"/>
                </a:lnTo>
                <a:lnTo>
                  <a:pt x="7" y="5625"/>
                </a:lnTo>
                <a:lnTo>
                  <a:pt x="21" y="5042"/>
                </a:lnTo>
                <a:lnTo>
                  <a:pt x="41" y="4417"/>
                </a:lnTo>
                <a:lnTo>
                  <a:pt x="76" y="3875"/>
                </a:lnTo>
                <a:lnTo>
                  <a:pt x="124" y="3292"/>
                </a:lnTo>
                <a:lnTo>
                  <a:pt x="172" y="2792"/>
                </a:lnTo>
                <a:lnTo>
                  <a:pt x="234" y="2292"/>
                </a:lnTo>
                <a:lnTo>
                  <a:pt x="303" y="1833"/>
                </a:lnTo>
                <a:lnTo>
                  <a:pt x="379" y="1417"/>
                </a:lnTo>
                <a:lnTo>
                  <a:pt x="462" y="1042"/>
                </a:lnTo>
                <a:lnTo>
                  <a:pt x="545" y="750"/>
                </a:lnTo>
                <a:lnTo>
                  <a:pt x="641" y="458"/>
                </a:lnTo>
                <a:lnTo>
                  <a:pt x="731" y="250"/>
                </a:lnTo>
                <a:lnTo>
                  <a:pt x="834" y="125"/>
                </a:lnTo>
                <a:lnTo>
                  <a:pt x="931" y="42"/>
                </a:lnTo>
                <a:lnTo>
                  <a:pt x="1034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51" name="el-1791878617601-13"/>
          <p:cNvSpPr/>
          <p:nvPr/>
        </p:nvSpPr>
        <p:spPr>
          <a:xfrm>
            <a:off x="7366657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2" name="el-1791878617904-132"/>
          <p:cNvSpPr/>
          <p:nvPr/>
        </p:nvSpPr>
        <p:spPr>
          <a:xfrm>
            <a:off x="7502389" y="18573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18750"/>
                </a:moveTo>
                <a:lnTo>
                  <a:pt x="100000" y="18750"/>
                </a:lnTo>
                <a:cubicBezTo>
                  <a:pt x="99889" y="22139"/>
                  <a:pt x="98861" y="25778"/>
                  <a:pt x="96917" y="29667"/>
                </a:cubicBezTo>
                <a:lnTo>
                  <a:pt x="96917" y="29667"/>
                </a:lnTo>
                <a:lnTo>
                  <a:pt x="96917" y="29667"/>
                </a:lnTo>
                <a:cubicBezTo>
                  <a:pt x="94806" y="33611"/>
                  <a:pt x="92500" y="37333"/>
                  <a:pt x="90000" y="40833"/>
                </a:cubicBezTo>
                <a:lnTo>
                  <a:pt x="90000" y="40833"/>
                </a:lnTo>
                <a:lnTo>
                  <a:pt x="90000" y="40833"/>
                </a:lnTo>
                <a:cubicBezTo>
                  <a:pt x="87444" y="44222"/>
                  <a:pt x="85250" y="46944"/>
                  <a:pt x="83417" y="49000"/>
                </a:cubicBezTo>
                <a:lnTo>
                  <a:pt x="83417" y="49000"/>
                </a:lnTo>
                <a:cubicBezTo>
                  <a:pt x="82639" y="49944"/>
                  <a:pt x="81722" y="50278"/>
                  <a:pt x="80667" y="50000"/>
                </a:cubicBezTo>
                <a:lnTo>
                  <a:pt x="80667" y="50000"/>
                </a:lnTo>
                <a:lnTo>
                  <a:pt x="62500" y="50000"/>
                </a:lnTo>
                <a:cubicBezTo>
                  <a:pt x="60667" y="50000"/>
                  <a:pt x="59167" y="50583"/>
                  <a:pt x="58000" y="51750"/>
                </a:cubicBezTo>
                <a:lnTo>
                  <a:pt x="58000" y="51750"/>
                </a:lnTo>
                <a:cubicBezTo>
                  <a:pt x="56833" y="52917"/>
                  <a:pt x="56250" y="54417"/>
                  <a:pt x="56250" y="56250"/>
                </a:cubicBezTo>
                <a:lnTo>
                  <a:pt x="56250" y="56250"/>
                </a:lnTo>
                <a:cubicBezTo>
                  <a:pt x="56250" y="58083"/>
                  <a:pt x="56833" y="59583"/>
                  <a:pt x="58000" y="60750"/>
                </a:cubicBezTo>
                <a:lnTo>
                  <a:pt x="58000" y="60750"/>
                </a:lnTo>
                <a:cubicBezTo>
                  <a:pt x="59167" y="61917"/>
                  <a:pt x="60667" y="62500"/>
                  <a:pt x="62500" y="62500"/>
                </a:cubicBezTo>
                <a:lnTo>
                  <a:pt x="62500" y="62500"/>
                </a:lnTo>
                <a:lnTo>
                  <a:pt x="81250" y="62500"/>
                </a:lnTo>
                <a:cubicBezTo>
                  <a:pt x="86583" y="62611"/>
                  <a:pt x="91000" y="64444"/>
                  <a:pt x="94500" y="68000"/>
                </a:cubicBezTo>
                <a:lnTo>
                  <a:pt x="94500" y="68000"/>
                </a:lnTo>
                <a:cubicBezTo>
                  <a:pt x="98056" y="71500"/>
                  <a:pt x="99889" y="75917"/>
                  <a:pt x="100000" y="81250"/>
                </a:cubicBezTo>
                <a:lnTo>
                  <a:pt x="100000" y="81250"/>
                </a:lnTo>
                <a:cubicBezTo>
                  <a:pt x="99889" y="86583"/>
                  <a:pt x="98056" y="91000"/>
                  <a:pt x="94500" y="94500"/>
                </a:cubicBezTo>
                <a:lnTo>
                  <a:pt x="94500" y="94500"/>
                </a:lnTo>
                <a:cubicBezTo>
                  <a:pt x="91000" y="98056"/>
                  <a:pt x="86583" y="99889"/>
                  <a:pt x="81250" y="100000"/>
                </a:cubicBezTo>
                <a:lnTo>
                  <a:pt x="81250" y="100000"/>
                </a:lnTo>
                <a:lnTo>
                  <a:pt x="27333" y="100000"/>
                </a:lnTo>
                <a:cubicBezTo>
                  <a:pt x="29056" y="98056"/>
                  <a:pt x="31000" y="95639"/>
                  <a:pt x="33167" y="92750"/>
                </a:cubicBezTo>
                <a:lnTo>
                  <a:pt x="33167" y="92750"/>
                </a:lnTo>
                <a:cubicBezTo>
                  <a:pt x="34389" y="91194"/>
                  <a:pt x="35639" y="89444"/>
                  <a:pt x="36917" y="87500"/>
                </a:cubicBezTo>
                <a:lnTo>
                  <a:pt x="36917" y="87500"/>
                </a:lnTo>
                <a:lnTo>
                  <a:pt x="81250" y="87500"/>
                </a:lnTo>
                <a:cubicBezTo>
                  <a:pt x="83083" y="87500"/>
                  <a:pt x="84583" y="86917"/>
                  <a:pt x="85750" y="85750"/>
                </a:cubicBezTo>
                <a:lnTo>
                  <a:pt x="85750" y="85750"/>
                </a:lnTo>
                <a:cubicBezTo>
                  <a:pt x="86917" y="84583"/>
                  <a:pt x="87500" y="83083"/>
                  <a:pt x="87500" y="81250"/>
                </a:cubicBezTo>
                <a:lnTo>
                  <a:pt x="87500" y="81250"/>
                </a:lnTo>
                <a:cubicBezTo>
                  <a:pt x="87500" y="79417"/>
                  <a:pt x="86917" y="77917"/>
                  <a:pt x="85750" y="76750"/>
                </a:cubicBezTo>
                <a:lnTo>
                  <a:pt x="85750" y="76750"/>
                </a:lnTo>
                <a:cubicBezTo>
                  <a:pt x="84583" y="75583"/>
                  <a:pt x="83083" y="75000"/>
                  <a:pt x="81250" y="75000"/>
                </a:cubicBezTo>
                <a:lnTo>
                  <a:pt x="81250" y="75000"/>
                </a:lnTo>
                <a:lnTo>
                  <a:pt x="62500" y="75000"/>
                </a:lnTo>
                <a:cubicBezTo>
                  <a:pt x="57167" y="74889"/>
                  <a:pt x="52750" y="73056"/>
                  <a:pt x="49250" y="69500"/>
                </a:cubicBezTo>
                <a:lnTo>
                  <a:pt x="49250" y="69500"/>
                </a:lnTo>
                <a:cubicBezTo>
                  <a:pt x="45694" y="66000"/>
                  <a:pt x="43861" y="61583"/>
                  <a:pt x="43750" y="56250"/>
                </a:cubicBezTo>
                <a:lnTo>
                  <a:pt x="43750" y="56250"/>
                </a:lnTo>
                <a:cubicBezTo>
                  <a:pt x="43861" y="50917"/>
                  <a:pt x="45694" y="46500"/>
                  <a:pt x="49250" y="43000"/>
                </a:cubicBezTo>
                <a:lnTo>
                  <a:pt x="49250" y="43000"/>
                </a:lnTo>
                <a:cubicBezTo>
                  <a:pt x="52750" y="39444"/>
                  <a:pt x="57167" y="37611"/>
                  <a:pt x="62500" y="37500"/>
                </a:cubicBezTo>
                <a:lnTo>
                  <a:pt x="62500" y="37500"/>
                </a:lnTo>
                <a:lnTo>
                  <a:pt x="70333" y="37500"/>
                </a:lnTo>
                <a:cubicBezTo>
                  <a:pt x="68222" y="34389"/>
                  <a:pt x="66389" y="31194"/>
                  <a:pt x="64833" y="27917"/>
                </a:cubicBezTo>
                <a:lnTo>
                  <a:pt x="64833" y="27917"/>
                </a:lnTo>
                <a:cubicBezTo>
                  <a:pt x="63389" y="24694"/>
                  <a:pt x="62611" y="21639"/>
                  <a:pt x="62500" y="18750"/>
                </a:cubicBezTo>
                <a:lnTo>
                  <a:pt x="62500" y="18750"/>
                </a:lnTo>
                <a:cubicBezTo>
                  <a:pt x="62611" y="13417"/>
                  <a:pt x="64444" y="9000"/>
                  <a:pt x="68000" y="5500"/>
                </a:cubicBezTo>
                <a:lnTo>
                  <a:pt x="68000" y="5500"/>
                </a:lnTo>
                <a:cubicBezTo>
                  <a:pt x="71500" y="1944"/>
                  <a:pt x="75917" y="111"/>
                  <a:pt x="81250" y="0"/>
                </a:cubicBezTo>
                <a:lnTo>
                  <a:pt x="81250" y="0"/>
                </a:lnTo>
                <a:cubicBezTo>
                  <a:pt x="86583" y="111"/>
                  <a:pt x="91000" y="1944"/>
                  <a:pt x="94500" y="5500"/>
                </a:cubicBezTo>
                <a:lnTo>
                  <a:pt x="94500" y="5500"/>
                </a:lnTo>
                <a:cubicBezTo>
                  <a:pt x="98056" y="9000"/>
                  <a:pt x="99889" y="13417"/>
                  <a:pt x="100000" y="18750"/>
                </a:cubicBezTo>
                <a:lnTo>
                  <a:pt x="100000" y="18750"/>
                </a:lnTo>
                <a:moveTo>
                  <a:pt x="22833" y="95500"/>
                </a:moveTo>
                <a:lnTo>
                  <a:pt x="22833" y="95500"/>
                </a:lnTo>
                <a:cubicBezTo>
                  <a:pt x="22056" y="96444"/>
                  <a:pt x="21417" y="97167"/>
                  <a:pt x="20917" y="97667"/>
                </a:cubicBezTo>
                <a:lnTo>
                  <a:pt x="20917" y="97667"/>
                </a:lnTo>
                <a:lnTo>
                  <a:pt x="20500" y="98083"/>
                </a:lnTo>
                <a:lnTo>
                  <a:pt x="20500" y="98083"/>
                </a:lnTo>
                <a:cubicBezTo>
                  <a:pt x="19222" y="98972"/>
                  <a:pt x="17917" y="98833"/>
                  <a:pt x="16583" y="97667"/>
                </a:cubicBezTo>
                <a:lnTo>
                  <a:pt x="16583" y="97667"/>
                </a:lnTo>
                <a:cubicBezTo>
                  <a:pt x="14917" y="95833"/>
                  <a:pt x="12778" y="93278"/>
                  <a:pt x="10167" y="90000"/>
                </a:cubicBezTo>
                <a:lnTo>
                  <a:pt x="10167" y="90000"/>
                </a:lnTo>
                <a:cubicBezTo>
                  <a:pt x="7556" y="86778"/>
                  <a:pt x="5222" y="83278"/>
                  <a:pt x="3167" y="79500"/>
                </a:cubicBezTo>
                <a:lnTo>
                  <a:pt x="3167" y="79500"/>
                </a:lnTo>
                <a:cubicBezTo>
                  <a:pt x="1167" y="75722"/>
                  <a:pt x="111" y="72139"/>
                  <a:pt x="0" y="68750"/>
                </a:cubicBezTo>
                <a:lnTo>
                  <a:pt x="0" y="68750"/>
                </a:lnTo>
                <a:cubicBezTo>
                  <a:pt x="111" y="63417"/>
                  <a:pt x="1944" y="59000"/>
                  <a:pt x="5500" y="55500"/>
                </a:cubicBezTo>
                <a:lnTo>
                  <a:pt x="5500" y="55500"/>
                </a:lnTo>
                <a:cubicBezTo>
                  <a:pt x="9000" y="51944"/>
                  <a:pt x="13417" y="50111"/>
                  <a:pt x="18750" y="50000"/>
                </a:cubicBezTo>
                <a:lnTo>
                  <a:pt x="18750" y="50000"/>
                </a:lnTo>
                <a:cubicBezTo>
                  <a:pt x="24083" y="50111"/>
                  <a:pt x="28500" y="51944"/>
                  <a:pt x="32000" y="55500"/>
                </a:cubicBezTo>
                <a:lnTo>
                  <a:pt x="32000" y="55500"/>
                </a:lnTo>
                <a:cubicBezTo>
                  <a:pt x="35556" y="59000"/>
                  <a:pt x="37389" y="63417"/>
                  <a:pt x="37500" y="68750"/>
                </a:cubicBezTo>
                <a:lnTo>
                  <a:pt x="37500" y="68750"/>
                </a:lnTo>
                <a:cubicBezTo>
                  <a:pt x="37389" y="71750"/>
                  <a:pt x="36556" y="74944"/>
                  <a:pt x="35000" y="78333"/>
                </a:cubicBezTo>
                <a:lnTo>
                  <a:pt x="35000" y="78333"/>
                </a:lnTo>
                <a:cubicBezTo>
                  <a:pt x="33278" y="81556"/>
                  <a:pt x="31306" y="84750"/>
                  <a:pt x="29083" y="87917"/>
                </a:cubicBezTo>
                <a:lnTo>
                  <a:pt x="29083" y="87917"/>
                </a:lnTo>
                <a:cubicBezTo>
                  <a:pt x="26861" y="90750"/>
                  <a:pt x="24861" y="93222"/>
                  <a:pt x="23083" y="95333"/>
                </a:cubicBezTo>
                <a:lnTo>
                  <a:pt x="23083" y="95333"/>
                </a:lnTo>
                <a:lnTo>
                  <a:pt x="22833" y="95500"/>
                </a:lnTo>
                <a:moveTo>
                  <a:pt x="25000" y="68750"/>
                </a:moveTo>
                <a:lnTo>
                  <a:pt x="25000" y="68750"/>
                </a:lnTo>
                <a:cubicBezTo>
                  <a:pt x="25000" y="66917"/>
                  <a:pt x="24417" y="65417"/>
                  <a:pt x="23250" y="64250"/>
                </a:cubicBezTo>
                <a:lnTo>
                  <a:pt x="23250" y="64250"/>
                </a:lnTo>
                <a:lnTo>
                  <a:pt x="23250" y="64250"/>
                </a:lnTo>
                <a:cubicBezTo>
                  <a:pt x="22083" y="63083"/>
                  <a:pt x="20583" y="62500"/>
                  <a:pt x="18750" y="62500"/>
                </a:cubicBezTo>
                <a:lnTo>
                  <a:pt x="18750" y="62500"/>
                </a:lnTo>
                <a:cubicBezTo>
                  <a:pt x="16917" y="62500"/>
                  <a:pt x="15417" y="63083"/>
                  <a:pt x="14250" y="64250"/>
                </a:cubicBezTo>
                <a:lnTo>
                  <a:pt x="14250" y="64250"/>
                </a:lnTo>
                <a:cubicBezTo>
                  <a:pt x="13083" y="65417"/>
                  <a:pt x="12500" y="66917"/>
                  <a:pt x="12500" y="68750"/>
                </a:cubicBezTo>
                <a:lnTo>
                  <a:pt x="12500" y="68750"/>
                </a:lnTo>
                <a:cubicBezTo>
                  <a:pt x="12500" y="70583"/>
                  <a:pt x="13083" y="72083"/>
                  <a:pt x="14250" y="73250"/>
                </a:cubicBezTo>
                <a:lnTo>
                  <a:pt x="14250" y="73250"/>
                </a:lnTo>
                <a:cubicBezTo>
                  <a:pt x="15417" y="74417"/>
                  <a:pt x="16917" y="75000"/>
                  <a:pt x="18750" y="75000"/>
                </a:cubicBezTo>
                <a:lnTo>
                  <a:pt x="18750" y="75000"/>
                </a:lnTo>
                <a:cubicBezTo>
                  <a:pt x="20583" y="75000"/>
                  <a:pt x="22083" y="74417"/>
                  <a:pt x="23250" y="73250"/>
                </a:cubicBezTo>
                <a:lnTo>
                  <a:pt x="23250" y="73250"/>
                </a:lnTo>
                <a:cubicBezTo>
                  <a:pt x="24417" y="72083"/>
                  <a:pt x="25000" y="70583"/>
                  <a:pt x="25000" y="68750"/>
                </a:cubicBezTo>
                <a:lnTo>
                  <a:pt x="25000" y="68750"/>
                </a:lnTo>
                <a:moveTo>
                  <a:pt x="81250" y="25000"/>
                </a:moveTo>
                <a:lnTo>
                  <a:pt x="81250" y="25000"/>
                </a:lnTo>
                <a:cubicBezTo>
                  <a:pt x="83083" y="25000"/>
                  <a:pt x="84583" y="24417"/>
                  <a:pt x="85750" y="23250"/>
                </a:cubicBezTo>
                <a:lnTo>
                  <a:pt x="85750" y="23250"/>
                </a:lnTo>
                <a:lnTo>
                  <a:pt x="85750" y="23250"/>
                </a:lnTo>
                <a:cubicBezTo>
                  <a:pt x="86917" y="22083"/>
                  <a:pt x="87500" y="20583"/>
                  <a:pt x="87500" y="18750"/>
                </a:cubicBezTo>
                <a:lnTo>
                  <a:pt x="87500" y="18750"/>
                </a:lnTo>
                <a:cubicBezTo>
                  <a:pt x="87500" y="16917"/>
                  <a:pt x="86917" y="15417"/>
                  <a:pt x="85750" y="14250"/>
                </a:cubicBezTo>
                <a:lnTo>
                  <a:pt x="85750" y="14250"/>
                </a:lnTo>
                <a:cubicBezTo>
                  <a:pt x="84583" y="13083"/>
                  <a:pt x="83083" y="12500"/>
                  <a:pt x="81250" y="12500"/>
                </a:cubicBezTo>
                <a:lnTo>
                  <a:pt x="81250" y="12500"/>
                </a:lnTo>
                <a:cubicBezTo>
                  <a:pt x="79417" y="12500"/>
                  <a:pt x="77917" y="13083"/>
                  <a:pt x="76750" y="14250"/>
                </a:cubicBezTo>
                <a:lnTo>
                  <a:pt x="76750" y="14250"/>
                </a:lnTo>
                <a:cubicBezTo>
                  <a:pt x="75583" y="15417"/>
                  <a:pt x="75000" y="16917"/>
                  <a:pt x="75000" y="18750"/>
                </a:cubicBezTo>
                <a:lnTo>
                  <a:pt x="75000" y="18750"/>
                </a:lnTo>
                <a:cubicBezTo>
                  <a:pt x="75000" y="20583"/>
                  <a:pt x="75583" y="22083"/>
                  <a:pt x="76750" y="23250"/>
                </a:cubicBezTo>
                <a:lnTo>
                  <a:pt x="76750" y="23250"/>
                </a:lnTo>
                <a:cubicBezTo>
                  <a:pt x="77917" y="24417"/>
                  <a:pt x="79417" y="25000"/>
                  <a:pt x="81250" y="25000"/>
                </a:cubicBezTo>
                <a:lnTo>
                  <a:pt x="81250" y="25000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53" name="el-1791878617649-31"/>
          <p:cNvSpPr/>
          <p:nvPr/>
        </p:nvSpPr>
        <p:spPr>
          <a:xfrm>
            <a:off x="1257300" y="1007269"/>
            <a:ext cx="67865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54" name="el-1791878617678-68"/>
          <p:cNvCxnSpPr/>
          <p:nvPr/>
        </p:nvCxnSpPr>
        <p:spPr>
          <a:xfrm>
            <a:off x="1257300" y="1017984"/>
            <a:ext cx="678656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91878617912-140"/>
          <p:cNvSpPr/>
          <p:nvPr/>
        </p:nvSpPr>
        <p:spPr>
          <a:xfrm>
            <a:off x="1368124" y="1135952"/>
            <a:ext cx="114109" cy="11410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917" y="3500"/>
                </a:moveTo>
                <a:lnTo>
                  <a:pt x="70917" y="3500"/>
                </a:lnTo>
                <a:lnTo>
                  <a:pt x="61333" y="13083"/>
                </a:lnTo>
                <a:lnTo>
                  <a:pt x="86750" y="38500"/>
                </a:lnTo>
                <a:lnTo>
                  <a:pt x="96333" y="28917"/>
                </a:lnTo>
                <a:cubicBezTo>
                  <a:pt x="98667" y="26417"/>
                  <a:pt x="99833" y="23472"/>
                  <a:pt x="99833" y="20083"/>
                </a:cubicBezTo>
                <a:lnTo>
                  <a:pt x="99833" y="20083"/>
                </a:lnTo>
                <a:cubicBezTo>
                  <a:pt x="99833" y="16861"/>
                  <a:pt x="98667" y="13944"/>
                  <a:pt x="96333" y="11333"/>
                </a:cubicBezTo>
                <a:lnTo>
                  <a:pt x="96333" y="11333"/>
                </a:lnTo>
                <a:lnTo>
                  <a:pt x="88500" y="3500"/>
                </a:lnTo>
                <a:cubicBezTo>
                  <a:pt x="86056" y="1167"/>
                  <a:pt x="83139" y="0"/>
                  <a:pt x="79750" y="0"/>
                </a:cubicBezTo>
                <a:lnTo>
                  <a:pt x="79750" y="0"/>
                </a:lnTo>
                <a:cubicBezTo>
                  <a:pt x="76472" y="0"/>
                  <a:pt x="73528" y="1167"/>
                  <a:pt x="70917" y="3500"/>
                </a:cubicBezTo>
                <a:lnTo>
                  <a:pt x="70917" y="3500"/>
                </a:lnTo>
                <a:moveTo>
                  <a:pt x="57083" y="17417"/>
                </a:moveTo>
                <a:lnTo>
                  <a:pt x="57083" y="17417"/>
                </a:lnTo>
                <a:lnTo>
                  <a:pt x="11583" y="63083"/>
                </a:lnTo>
                <a:cubicBezTo>
                  <a:pt x="9472" y="65028"/>
                  <a:pt x="7972" y="67444"/>
                  <a:pt x="7083" y="70333"/>
                </a:cubicBezTo>
                <a:lnTo>
                  <a:pt x="7083" y="70333"/>
                </a:lnTo>
                <a:lnTo>
                  <a:pt x="250" y="93750"/>
                </a:lnTo>
                <a:cubicBezTo>
                  <a:pt x="-306" y="95583"/>
                  <a:pt x="83" y="97139"/>
                  <a:pt x="1417" y="98417"/>
                </a:cubicBezTo>
                <a:lnTo>
                  <a:pt x="1417" y="98417"/>
                </a:lnTo>
                <a:cubicBezTo>
                  <a:pt x="2694" y="99750"/>
                  <a:pt x="4250" y="100139"/>
                  <a:pt x="6083" y="99583"/>
                </a:cubicBezTo>
                <a:lnTo>
                  <a:pt x="6083" y="99583"/>
                </a:lnTo>
                <a:lnTo>
                  <a:pt x="29500" y="92750"/>
                </a:lnTo>
                <a:cubicBezTo>
                  <a:pt x="32222" y="91861"/>
                  <a:pt x="34639" y="90444"/>
                  <a:pt x="36750" y="88500"/>
                </a:cubicBezTo>
                <a:lnTo>
                  <a:pt x="36750" y="88500"/>
                </a:lnTo>
                <a:lnTo>
                  <a:pt x="82417" y="42750"/>
                </a:lnTo>
                <a:lnTo>
                  <a:pt x="57083" y="1741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6" name="el-1791878617651-33"/>
          <p:cNvSpPr/>
          <p:nvPr/>
        </p:nvSpPr>
        <p:spPr>
          <a:xfrm>
            <a:off x="2193131" y="1007269"/>
            <a:ext cx="67865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57" name="el-1791878617679-70"/>
          <p:cNvCxnSpPr/>
          <p:nvPr/>
        </p:nvCxnSpPr>
        <p:spPr>
          <a:xfrm>
            <a:off x="2193131" y="1017984"/>
            <a:ext cx="678656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91878617922-141"/>
          <p:cNvSpPr/>
          <p:nvPr/>
        </p:nvSpPr>
        <p:spPr>
          <a:xfrm>
            <a:off x="2311003" y="115728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9" name="el-1791878617652-35"/>
          <p:cNvSpPr/>
          <p:nvPr/>
        </p:nvSpPr>
        <p:spPr>
          <a:xfrm>
            <a:off x="3128963" y="1007269"/>
            <a:ext cx="67865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60" name="el-1791878617680-72"/>
          <p:cNvCxnSpPr/>
          <p:nvPr/>
        </p:nvCxnSpPr>
        <p:spPr>
          <a:xfrm>
            <a:off x="3128963" y="1017984"/>
            <a:ext cx="678656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el-1791878617923-142"/>
          <p:cNvSpPr/>
          <p:nvPr/>
        </p:nvSpPr>
        <p:spPr>
          <a:xfrm>
            <a:off x="3225403" y="1143000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000" y="20455"/>
                </a:moveTo>
                <a:lnTo>
                  <a:pt x="30000" y="20455"/>
                </a:lnTo>
                <a:cubicBezTo>
                  <a:pt x="30000" y="18455"/>
                  <a:pt x="30467" y="16818"/>
                  <a:pt x="31400" y="15545"/>
                </a:cubicBezTo>
                <a:lnTo>
                  <a:pt x="31400" y="15545"/>
                </a:lnTo>
                <a:lnTo>
                  <a:pt x="31400" y="15545"/>
                </a:lnTo>
                <a:cubicBezTo>
                  <a:pt x="32333" y="14273"/>
                  <a:pt x="33533" y="13636"/>
                  <a:pt x="35000" y="13636"/>
                </a:cubicBezTo>
                <a:lnTo>
                  <a:pt x="35000" y="13636"/>
                </a:lnTo>
                <a:cubicBezTo>
                  <a:pt x="36467" y="13636"/>
                  <a:pt x="37667" y="14273"/>
                  <a:pt x="38600" y="15545"/>
                </a:cubicBezTo>
                <a:lnTo>
                  <a:pt x="38600" y="15545"/>
                </a:lnTo>
                <a:cubicBezTo>
                  <a:pt x="39533" y="16818"/>
                  <a:pt x="40000" y="18455"/>
                  <a:pt x="40000" y="20455"/>
                </a:cubicBezTo>
                <a:lnTo>
                  <a:pt x="40000" y="20455"/>
                </a:lnTo>
                <a:lnTo>
                  <a:pt x="40000" y="22182"/>
                </a:lnTo>
                <a:cubicBezTo>
                  <a:pt x="40000" y="28000"/>
                  <a:pt x="39644" y="33818"/>
                  <a:pt x="38933" y="39636"/>
                </a:cubicBezTo>
                <a:lnTo>
                  <a:pt x="38933" y="39636"/>
                </a:lnTo>
                <a:lnTo>
                  <a:pt x="25800" y="45182"/>
                </a:lnTo>
                <a:cubicBezTo>
                  <a:pt x="22556" y="46455"/>
                  <a:pt x="19956" y="48879"/>
                  <a:pt x="18000" y="52455"/>
                </a:cubicBezTo>
                <a:lnTo>
                  <a:pt x="18000" y="52455"/>
                </a:lnTo>
                <a:cubicBezTo>
                  <a:pt x="16089" y="55970"/>
                  <a:pt x="15089" y="60091"/>
                  <a:pt x="15000" y="64818"/>
                </a:cubicBezTo>
                <a:lnTo>
                  <a:pt x="15000" y="64818"/>
                </a:lnTo>
                <a:lnTo>
                  <a:pt x="15000" y="80091"/>
                </a:lnTo>
                <a:cubicBezTo>
                  <a:pt x="15089" y="84394"/>
                  <a:pt x="16178" y="88030"/>
                  <a:pt x="18267" y="91000"/>
                </a:cubicBezTo>
                <a:lnTo>
                  <a:pt x="18267" y="91000"/>
                </a:lnTo>
                <a:cubicBezTo>
                  <a:pt x="20444" y="93848"/>
                  <a:pt x="23156" y="95333"/>
                  <a:pt x="26400" y="95455"/>
                </a:cubicBezTo>
                <a:lnTo>
                  <a:pt x="26400" y="95455"/>
                </a:lnTo>
                <a:cubicBezTo>
                  <a:pt x="30667" y="95333"/>
                  <a:pt x="33956" y="92788"/>
                  <a:pt x="36267" y="87818"/>
                </a:cubicBezTo>
                <a:lnTo>
                  <a:pt x="36267" y="87818"/>
                </a:lnTo>
                <a:lnTo>
                  <a:pt x="38267" y="82455"/>
                </a:lnTo>
                <a:cubicBezTo>
                  <a:pt x="42533" y="72394"/>
                  <a:pt x="45622" y="61727"/>
                  <a:pt x="47533" y="50455"/>
                </a:cubicBezTo>
                <a:lnTo>
                  <a:pt x="47533" y="50455"/>
                </a:lnTo>
                <a:lnTo>
                  <a:pt x="62200" y="44364"/>
                </a:lnTo>
                <a:lnTo>
                  <a:pt x="60333" y="52455"/>
                </a:lnTo>
                <a:cubicBezTo>
                  <a:pt x="59800" y="54576"/>
                  <a:pt x="60000" y="56636"/>
                  <a:pt x="60933" y="58636"/>
                </a:cubicBezTo>
                <a:lnTo>
                  <a:pt x="60933" y="58636"/>
                </a:lnTo>
                <a:cubicBezTo>
                  <a:pt x="62000" y="60455"/>
                  <a:pt x="63356" y="61364"/>
                  <a:pt x="65000" y="61364"/>
                </a:cubicBezTo>
                <a:lnTo>
                  <a:pt x="65000" y="61364"/>
                </a:lnTo>
                <a:lnTo>
                  <a:pt x="85000" y="61364"/>
                </a:lnTo>
                <a:cubicBezTo>
                  <a:pt x="86467" y="61364"/>
                  <a:pt x="87667" y="60727"/>
                  <a:pt x="88600" y="59455"/>
                </a:cubicBezTo>
                <a:lnTo>
                  <a:pt x="88600" y="59455"/>
                </a:lnTo>
                <a:cubicBezTo>
                  <a:pt x="89533" y="58182"/>
                  <a:pt x="90000" y="56545"/>
                  <a:pt x="90000" y="54545"/>
                </a:cubicBezTo>
                <a:lnTo>
                  <a:pt x="90000" y="54545"/>
                </a:lnTo>
                <a:cubicBezTo>
                  <a:pt x="90000" y="52545"/>
                  <a:pt x="89533" y="50909"/>
                  <a:pt x="88600" y="49636"/>
                </a:cubicBezTo>
                <a:lnTo>
                  <a:pt x="88600" y="49636"/>
                </a:lnTo>
                <a:cubicBezTo>
                  <a:pt x="87667" y="48364"/>
                  <a:pt x="86467" y="47727"/>
                  <a:pt x="85000" y="47727"/>
                </a:cubicBezTo>
                <a:lnTo>
                  <a:pt x="85000" y="47727"/>
                </a:lnTo>
                <a:lnTo>
                  <a:pt x="71867" y="47727"/>
                </a:lnTo>
                <a:lnTo>
                  <a:pt x="74667" y="36182"/>
                </a:lnTo>
                <a:cubicBezTo>
                  <a:pt x="75289" y="33636"/>
                  <a:pt x="74933" y="31364"/>
                  <a:pt x="73600" y="29364"/>
                </a:cubicBezTo>
                <a:lnTo>
                  <a:pt x="73600" y="29364"/>
                </a:lnTo>
                <a:cubicBezTo>
                  <a:pt x="72133" y="27545"/>
                  <a:pt x="70467" y="26909"/>
                  <a:pt x="68600" y="27455"/>
                </a:cubicBezTo>
                <a:lnTo>
                  <a:pt x="68600" y="27455"/>
                </a:lnTo>
                <a:lnTo>
                  <a:pt x="49400" y="35364"/>
                </a:lnTo>
                <a:cubicBezTo>
                  <a:pt x="49800" y="30939"/>
                  <a:pt x="50000" y="26545"/>
                  <a:pt x="50000" y="22182"/>
                </a:cubicBezTo>
                <a:lnTo>
                  <a:pt x="50000" y="22182"/>
                </a:lnTo>
                <a:lnTo>
                  <a:pt x="50000" y="20455"/>
                </a:lnTo>
                <a:cubicBezTo>
                  <a:pt x="49911" y="14636"/>
                  <a:pt x="48444" y="9818"/>
                  <a:pt x="45600" y="6000"/>
                </a:cubicBezTo>
                <a:lnTo>
                  <a:pt x="45600" y="6000"/>
                </a:lnTo>
                <a:cubicBezTo>
                  <a:pt x="42800" y="2121"/>
                  <a:pt x="39267" y="121"/>
                  <a:pt x="35000" y="0"/>
                </a:cubicBezTo>
                <a:lnTo>
                  <a:pt x="35000" y="0"/>
                </a:lnTo>
                <a:cubicBezTo>
                  <a:pt x="30733" y="121"/>
                  <a:pt x="27200" y="2121"/>
                  <a:pt x="24400" y="6000"/>
                </a:cubicBezTo>
                <a:lnTo>
                  <a:pt x="24400" y="6000"/>
                </a:lnTo>
                <a:cubicBezTo>
                  <a:pt x="21556" y="9818"/>
                  <a:pt x="20089" y="14636"/>
                  <a:pt x="20000" y="20455"/>
                </a:cubicBezTo>
                <a:lnTo>
                  <a:pt x="20000" y="20455"/>
                </a:lnTo>
                <a:lnTo>
                  <a:pt x="20000" y="27273"/>
                </a:lnTo>
                <a:cubicBezTo>
                  <a:pt x="20000" y="29273"/>
                  <a:pt x="20467" y="30909"/>
                  <a:pt x="21400" y="32182"/>
                </a:cubicBezTo>
                <a:lnTo>
                  <a:pt x="21400" y="32182"/>
                </a:lnTo>
                <a:cubicBezTo>
                  <a:pt x="22333" y="33455"/>
                  <a:pt x="23533" y="34091"/>
                  <a:pt x="25000" y="34091"/>
                </a:cubicBezTo>
                <a:lnTo>
                  <a:pt x="25000" y="34091"/>
                </a:lnTo>
                <a:cubicBezTo>
                  <a:pt x="26467" y="34091"/>
                  <a:pt x="27667" y="33455"/>
                  <a:pt x="28600" y="32182"/>
                </a:cubicBezTo>
                <a:lnTo>
                  <a:pt x="28600" y="32182"/>
                </a:lnTo>
                <a:cubicBezTo>
                  <a:pt x="29533" y="30909"/>
                  <a:pt x="30000" y="29273"/>
                  <a:pt x="30000" y="27273"/>
                </a:cubicBezTo>
                <a:lnTo>
                  <a:pt x="30000" y="27273"/>
                </a:lnTo>
                <a:lnTo>
                  <a:pt x="30000" y="20455"/>
                </a:lnTo>
                <a:moveTo>
                  <a:pt x="28600" y="58182"/>
                </a:moveTo>
                <a:lnTo>
                  <a:pt x="28600" y="58182"/>
                </a:lnTo>
                <a:lnTo>
                  <a:pt x="36267" y="55000"/>
                </a:lnTo>
                <a:cubicBezTo>
                  <a:pt x="34578" y="62212"/>
                  <a:pt x="32378" y="69152"/>
                  <a:pt x="29667" y="75818"/>
                </a:cubicBezTo>
                <a:lnTo>
                  <a:pt x="29667" y="75818"/>
                </a:lnTo>
                <a:lnTo>
                  <a:pt x="27533" y="81000"/>
                </a:lnTo>
                <a:cubicBezTo>
                  <a:pt x="27178" y="81545"/>
                  <a:pt x="26756" y="81818"/>
                  <a:pt x="26267" y="81818"/>
                </a:cubicBezTo>
                <a:lnTo>
                  <a:pt x="26267" y="81818"/>
                </a:lnTo>
                <a:cubicBezTo>
                  <a:pt x="25511" y="81697"/>
                  <a:pt x="25089" y="81121"/>
                  <a:pt x="25000" y="80091"/>
                </a:cubicBezTo>
                <a:lnTo>
                  <a:pt x="25000" y="80091"/>
                </a:lnTo>
                <a:lnTo>
                  <a:pt x="25000" y="64818"/>
                </a:lnTo>
                <a:cubicBezTo>
                  <a:pt x="25089" y="61545"/>
                  <a:pt x="26289" y="59333"/>
                  <a:pt x="28600" y="58182"/>
                </a:cubicBezTo>
                <a:lnTo>
                  <a:pt x="28600" y="58182"/>
                </a:lnTo>
                <a:moveTo>
                  <a:pt x="3733" y="71636"/>
                </a:moveTo>
                <a:lnTo>
                  <a:pt x="3733" y="71636"/>
                </a:lnTo>
                <a:cubicBezTo>
                  <a:pt x="1467" y="71879"/>
                  <a:pt x="222" y="73576"/>
                  <a:pt x="0" y="76727"/>
                </a:cubicBezTo>
                <a:lnTo>
                  <a:pt x="0" y="76727"/>
                </a:lnTo>
                <a:cubicBezTo>
                  <a:pt x="222" y="79818"/>
                  <a:pt x="1467" y="81515"/>
                  <a:pt x="3733" y="81818"/>
                </a:cubicBezTo>
                <a:lnTo>
                  <a:pt x="3733" y="81818"/>
                </a:lnTo>
                <a:lnTo>
                  <a:pt x="10000" y="81818"/>
                </a:lnTo>
                <a:cubicBezTo>
                  <a:pt x="10000" y="81273"/>
                  <a:pt x="10000" y="80697"/>
                  <a:pt x="10000" y="80091"/>
                </a:cubicBezTo>
                <a:lnTo>
                  <a:pt x="10000" y="80091"/>
                </a:lnTo>
                <a:lnTo>
                  <a:pt x="10000" y="71636"/>
                </a:lnTo>
                <a:lnTo>
                  <a:pt x="3733" y="71636"/>
                </a:lnTo>
                <a:moveTo>
                  <a:pt x="96267" y="81818"/>
                </a:moveTo>
                <a:lnTo>
                  <a:pt x="96267" y="81818"/>
                </a:lnTo>
                <a:cubicBezTo>
                  <a:pt x="98533" y="81515"/>
                  <a:pt x="99778" y="79818"/>
                  <a:pt x="100000" y="76727"/>
                </a:cubicBezTo>
                <a:lnTo>
                  <a:pt x="100000" y="76727"/>
                </a:lnTo>
                <a:cubicBezTo>
                  <a:pt x="99778" y="73576"/>
                  <a:pt x="98533" y="71879"/>
                  <a:pt x="96267" y="71636"/>
                </a:cubicBezTo>
                <a:lnTo>
                  <a:pt x="96267" y="71636"/>
                </a:lnTo>
                <a:lnTo>
                  <a:pt x="47800" y="71636"/>
                </a:lnTo>
                <a:cubicBezTo>
                  <a:pt x="46778" y="75030"/>
                  <a:pt x="45644" y="78424"/>
                  <a:pt x="44400" y="81818"/>
                </a:cubicBezTo>
                <a:lnTo>
                  <a:pt x="44400" y="81818"/>
                </a:lnTo>
                <a:lnTo>
                  <a:pt x="96267" y="81818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62" name="el-1791878617654-37"/>
          <p:cNvSpPr/>
          <p:nvPr/>
        </p:nvSpPr>
        <p:spPr>
          <a:xfrm>
            <a:off x="4064794" y="1007269"/>
            <a:ext cx="67865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63" name="el-1791878617681-74"/>
          <p:cNvCxnSpPr/>
          <p:nvPr/>
        </p:nvCxnSpPr>
        <p:spPr>
          <a:xfrm>
            <a:off x="4064794" y="1017984"/>
            <a:ext cx="678656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el-1791878617925-143"/>
          <p:cNvSpPr/>
          <p:nvPr/>
        </p:nvSpPr>
        <p:spPr>
          <a:xfrm>
            <a:off x="4179094" y="1143000"/>
            <a:ext cx="107156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7091" y="23636"/>
                </a:moveTo>
                <a:lnTo>
                  <a:pt x="27091" y="23636"/>
                </a:lnTo>
                <a:cubicBezTo>
                  <a:pt x="34061" y="16970"/>
                  <a:pt x="42000" y="13636"/>
                  <a:pt x="50909" y="13636"/>
                </a:cubicBezTo>
                <a:lnTo>
                  <a:pt x="50909" y="13636"/>
                </a:lnTo>
                <a:lnTo>
                  <a:pt x="50909" y="13636"/>
                </a:lnTo>
                <a:cubicBezTo>
                  <a:pt x="60000" y="13636"/>
                  <a:pt x="68030" y="16909"/>
                  <a:pt x="75000" y="23455"/>
                </a:cubicBezTo>
                <a:lnTo>
                  <a:pt x="75000" y="23455"/>
                </a:lnTo>
                <a:lnTo>
                  <a:pt x="66273" y="32182"/>
                </a:lnTo>
                <a:cubicBezTo>
                  <a:pt x="64697" y="33879"/>
                  <a:pt x="64333" y="35727"/>
                  <a:pt x="65182" y="37727"/>
                </a:cubicBezTo>
                <a:lnTo>
                  <a:pt x="65182" y="37727"/>
                </a:lnTo>
                <a:cubicBezTo>
                  <a:pt x="66030" y="39727"/>
                  <a:pt x="67606" y="40788"/>
                  <a:pt x="69909" y="40909"/>
                </a:cubicBezTo>
                <a:lnTo>
                  <a:pt x="69909" y="40909"/>
                </a:lnTo>
                <a:lnTo>
                  <a:pt x="95455" y="40909"/>
                </a:lnTo>
                <a:cubicBezTo>
                  <a:pt x="95455" y="40909"/>
                  <a:pt x="95455" y="40909"/>
                  <a:pt x="95455" y="40909"/>
                </a:cubicBezTo>
                <a:lnTo>
                  <a:pt x="95455" y="40909"/>
                </a:lnTo>
                <a:cubicBezTo>
                  <a:pt x="95455" y="40909"/>
                  <a:pt x="95455" y="40909"/>
                  <a:pt x="95455" y="40909"/>
                </a:cubicBezTo>
                <a:lnTo>
                  <a:pt x="95455" y="40909"/>
                </a:lnTo>
                <a:lnTo>
                  <a:pt x="97182" y="40909"/>
                </a:lnTo>
                <a:cubicBezTo>
                  <a:pt x="100273" y="40606"/>
                  <a:pt x="101970" y="38909"/>
                  <a:pt x="102273" y="35818"/>
                </a:cubicBezTo>
                <a:lnTo>
                  <a:pt x="102273" y="35818"/>
                </a:lnTo>
                <a:lnTo>
                  <a:pt x="102273" y="8545"/>
                </a:lnTo>
                <a:cubicBezTo>
                  <a:pt x="102152" y="6242"/>
                  <a:pt x="101091" y="4667"/>
                  <a:pt x="99091" y="3818"/>
                </a:cubicBezTo>
                <a:lnTo>
                  <a:pt x="99091" y="3818"/>
                </a:lnTo>
                <a:cubicBezTo>
                  <a:pt x="97091" y="2970"/>
                  <a:pt x="95242" y="3333"/>
                  <a:pt x="93545" y="4909"/>
                </a:cubicBezTo>
                <a:lnTo>
                  <a:pt x="93545" y="4909"/>
                </a:lnTo>
                <a:lnTo>
                  <a:pt x="84545" y="13818"/>
                </a:lnTo>
                <a:cubicBezTo>
                  <a:pt x="78303" y="7576"/>
                  <a:pt x="71152" y="3455"/>
                  <a:pt x="63091" y="1455"/>
                </a:cubicBezTo>
                <a:lnTo>
                  <a:pt x="63091" y="1455"/>
                </a:lnTo>
                <a:cubicBezTo>
                  <a:pt x="54970" y="-485"/>
                  <a:pt x="46939" y="-485"/>
                  <a:pt x="39000" y="1455"/>
                </a:cubicBezTo>
                <a:lnTo>
                  <a:pt x="39000" y="1455"/>
                </a:lnTo>
                <a:cubicBezTo>
                  <a:pt x="30879" y="3636"/>
                  <a:pt x="23697" y="7848"/>
                  <a:pt x="17455" y="14091"/>
                </a:cubicBezTo>
                <a:lnTo>
                  <a:pt x="17455" y="14091"/>
                </a:lnTo>
                <a:cubicBezTo>
                  <a:pt x="12182" y="19303"/>
                  <a:pt x="8424" y="25182"/>
                  <a:pt x="6182" y="31727"/>
                </a:cubicBezTo>
                <a:lnTo>
                  <a:pt x="6182" y="31727"/>
                </a:lnTo>
                <a:cubicBezTo>
                  <a:pt x="5636" y="33606"/>
                  <a:pt x="5697" y="35394"/>
                  <a:pt x="6364" y="37091"/>
                </a:cubicBezTo>
                <a:lnTo>
                  <a:pt x="6364" y="37091"/>
                </a:lnTo>
                <a:cubicBezTo>
                  <a:pt x="7212" y="38667"/>
                  <a:pt x="8515" y="39788"/>
                  <a:pt x="10273" y="40455"/>
                </a:cubicBezTo>
                <a:lnTo>
                  <a:pt x="10273" y="40455"/>
                </a:lnTo>
                <a:cubicBezTo>
                  <a:pt x="12091" y="41061"/>
                  <a:pt x="13848" y="41000"/>
                  <a:pt x="15545" y="40273"/>
                </a:cubicBezTo>
                <a:lnTo>
                  <a:pt x="15545" y="40273"/>
                </a:lnTo>
                <a:cubicBezTo>
                  <a:pt x="17121" y="39424"/>
                  <a:pt x="18273" y="38152"/>
                  <a:pt x="19000" y="36455"/>
                </a:cubicBezTo>
                <a:lnTo>
                  <a:pt x="19000" y="36455"/>
                </a:lnTo>
                <a:cubicBezTo>
                  <a:pt x="20697" y="31727"/>
                  <a:pt x="23394" y="27455"/>
                  <a:pt x="27091" y="23636"/>
                </a:cubicBezTo>
                <a:lnTo>
                  <a:pt x="27091" y="23636"/>
                </a:lnTo>
                <a:moveTo>
                  <a:pt x="0" y="59636"/>
                </a:moveTo>
                <a:lnTo>
                  <a:pt x="0" y="59636"/>
                </a:lnTo>
                <a:lnTo>
                  <a:pt x="0" y="61364"/>
                </a:lnTo>
                <a:lnTo>
                  <a:pt x="0" y="61364"/>
                </a:lnTo>
                <a:lnTo>
                  <a:pt x="0" y="86909"/>
                </a:lnTo>
                <a:cubicBezTo>
                  <a:pt x="121" y="89212"/>
                  <a:pt x="1182" y="90788"/>
                  <a:pt x="3182" y="91636"/>
                </a:cubicBezTo>
                <a:lnTo>
                  <a:pt x="3182" y="91636"/>
                </a:lnTo>
                <a:cubicBezTo>
                  <a:pt x="5182" y="92485"/>
                  <a:pt x="7030" y="92121"/>
                  <a:pt x="8727" y="90545"/>
                </a:cubicBezTo>
                <a:lnTo>
                  <a:pt x="8727" y="90545"/>
                </a:lnTo>
                <a:lnTo>
                  <a:pt x="17727" y="81636"/>
                </a:lnTo>
                <a:cubicBezTo>
                  <a:pt x="23970" y="87879"/>
                  <a:pt x="31121" y="92000"/>
                  <a:pt x="39182" y="94000"/>
                </a:cubicBezTo>
                <a:lnTo>
                  <a:pt x="39182" y="94000"/>
                </a:lnTo>
                <a:cubicBezTo>
                  <a:pt x="47303" y="95939"/>
                  <a:pt x="55333" y="95939"/>
                  <a:pt x="63273" y="94000"/>
                </a:cubicBezTo>
                <a:lnTo>
                  <a:pt x="63273" y="94000"/>
                </a:lnTo>
                <a:cubicBezTo>
                  <a:pt x="71394" y="91818"/>
                  <a:pt x="78576" y="87606"/>
                  <a:pt x="84818" y="81364"/>
                </a:cubicBezTo>
                <a:lnTo>
                  <a:pt x="84818" y="81364"/>
                </a:lnTo>
                <a:cubicBezTo>
                  <a:pt x="90091" y="76152"/>
                  <a:pt x="93848" y="70273"/>
                  <a:pt x="96091" y="63727"/>
                </a:cubicBezTo>
                <a:lnTo>
                  <a:pt x="96091" y="63727"/>
                </a:lnTo>
                <a:cubicBezTo>
                  <a:pt x="96818" y="61848"/>
                  <a:pt x="96758" y="60061"/>
                  <a:pt x="95909" y="58364"/>
                </a:cubicBezTo>
                <a:lnTo>
                  <a:pt x="95909" y="58364"/>
                </a:lnTo>
                <a:cubicBezTo>
                  <a:pt x="95061" y="56788"/>
                  <a:pt x="93788" y="55667"/>
                  <a:pt x="92091" y="55000"/>
                </a:cubicBezTo>
                <a:lnTo>
                  <a:pt x="92091" y="55000"/>
                </a:lnTo>
                <a:cubicBezTo>
                  <a:pt x="90212" y="54394"/>
                  <a:pt x="88424" y="54455"/>
                  <a:pt x="86727" y="55182"/>
                </a:cubicBezTo>
                <a:lnTo>
                  <a:pt x="86727" y="55182"/>
                </a:lnTo>
                <a:cubicBezTo>
                  <a:pt x="85152" y="56030"/>
                  <a:pt x="84000" y="57303"/>
                  <a:pt x="83273" y="59000"/>
                </a:cubicBezTo>
                <a:lnTo>
                  <a:pt x="83273" y="59000"/>
                </a:lnTo>
                <a:cubicBezTo>
                  <a:pt x="81758" y="63848"/>
                  <a:pt x="79061" y="68121"/>
                  <a:pt x="75182" y="71818"/>
                </a:cubicBezTo>
                <a:lnTo>
                  <a:pt x="75182" y="71818"/>
                </a:lnTo>
                <a:cubicBezTo>
                  <a:pt x="68273" y="78485"/>
                  <a:pt x="60333" y="81818"/>
                  <a:pt x="51364" y="81818"/>
                </a:cubicBezTo>
                <a:lnTo>
                  <a:pt x="51364" y="81818"/>
                </a:lnTo>
                <a:cubicBezTo>
                  <a:pt x="42273" y="81818"/>
                  <a:pt x="34242" y="78545"/>
                  <a:pt x="27273" y="72000"/>
                </a:cubicBezTo>
                <a:lnTo>
                  <a:pt x="27273" y="72000"/>
                </a:lnTo>
                <a:lnTo>
                  <a:pt x="36000" y="63273"/>
                </a:lnTo>
                <a:cubicBezTo>
                  <a:pt x="37576" y="61576"/>
                  <a:pt x="37939" y="59727"/>
                  <a:pt x="37091" y="57727"/>
                </a:cubicBezTo>
                <a:lnTo>
                  <a:pt x="37091" y="57727"/>
                </a:lnTo>
                <a:cubicBezTo>
                  <a:pt x="36242" y="55727"/>
                  <a:pt x="34667" y="54667"/>
                  <a:pt x="32364" y="54545"/>
                </a:cubicBezTo>
                <a:lnTo>
                  <a:pt x="32364" y="54545"/>
                </a:lnTo>
                <a:lnTo>
                  <a:pt x="6818" y="54545"/>
                </a:lnTo>
                <a:lnTo>
                  <a:pt x="6818" y="54545"/>
                </a:lnTo>
                <a:lnTo>
                  <a:pt x="5091" y="54545"/>
                </a:lnTo>
                <a:cubicBezTo>
                  <a:pt x="2000" y="54848"/>
                  <a:pt x="303" y="56545"/>
                  <a:pt x="0" y="59636"/>
                </a:cubicBezTo>
                <a:lnTo>
                  <a:pt x="0" y="59636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65" name="el-1791878617656-39"/>
          <p:cNvSpPr/>
          <p:nvPr/>
        </p:nvSpPr>
        <p:spPr>
          <a:xfrm>
            <a:off x="5000625" y="1007269"/>
            <a:ext cx="67865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66" name="el-1791878617682-76"/>
          <p:cNvCxnSpPr/>
          <p:nvPr/>
        </p:nvCxnSpPr>
        <p:spPr>
          <a:xfrm>
            <a:off x="5000625" y="1017984"/>
            <a:ext cx="678656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el-1791878617926-144"/>
          <p:cNvSpPr/>
          <p:nvPr/>
        </p:nvSpPr>
        <p:spPr>
          <a:xfrm>
            <a:off x="5118497" y="1135856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455" y="0"/>
                </a:moveTo>
                <a:lnTo>
                  <a:pt x="20455" y="0"/>
                </a:lnTo>
                <a:cubicBezTo>
                  <a:pt x="14636" y="111"/>
                  <a:pt x="9818" y="1944"/>
                  <a:pt x="6000" y="5500"/>
                </a:cubicBezTo>
                <a:lnTo>
                  <a:pt x="6000" y="5500"/>
                </a:lnTo>
                <a:lnTo>
                  <a:pt x="6000" y="5500"/>
                </a:lnTo>
                <a:cubicBezTo>
                  <a:pt x="2121" y="9000"/>
                  <a:pt x="121" y="13417"/>
                  <a:pt x="0" y="18750"/>
                </a:cubicBezTo>
                <a:lnTo>
                  <a:pt x="0" y="18750"/>
                </a:lnTo>
                <a:lnTo>
                  <a:pt x="0" y="81250"/>
                </a:lnTo>
                <a:cubicBezTo>
                  <a:pt x="121" y="86583"/>
                  <a:pt x="2121" y="91000"/>
                  <a:pt x="6000" y="94500"/>
                </a:cubicBezTo>
                <a:lnTo>
                  <a:pt x="6000" y="94500"/>
                </a:lnTo>
                <a:cubicBezTo>
                  <a:pt x="9818" y="98056"/>
                  <a:pt x="14636" y="99889"/>
                  <a:pt x="20455" y="100000"/>
                </a:cubicBezTo>
                <a:lnTo>
                  <a:pt x="20455" y="100000"/>
                </a:lnTo>
                <a:lnTo>
                  <a:pt x="81818" y="100000"/>
                </a:lnTo>
                <a:lnTo>
                  <a:pt x="88636" y="100000"/>
                </a:lnTo>
                <a:cubicBezTo>
                  <a:pt x="90636" y="100000"/>
                  <a:pt x="92273" y="99417"/>
                  <a:pt x="93545" y="98250"/>
                </a:cubicBezTo>
                <a:lnTo>
                  <a:pt x="93545" y="98250"/>
                </a:lnTo>
                <a:cubicBezTo>
                  <a:pt x="94818" y="97083"/>
                  <a:pt x="95455" y="95583"/>
                  <a:pt x="95455" y="93750"/>
                </a:cubicBezTo>
                <a:lnTo>
                  <a:pt x="95455" y="93750"/>
                </a:lnTo>
                <a:cubicBezTo>
                  <a:pt x="95455" y="91917"/>
                  <a:pt x="94818" y="90417"/>
                  <a:pt x="93545" y="89250"/>
                </a:cubicBezTo>
                <a:lnTo>
                  <a:pt x="93545" y="89250"/>
                </a:lnTo>
                <a:cubicBezTo>
                  <a:pt x="92273" y="88083"/>
                  <a:pt x="90636" y="87500"/>
                  <a:pt x="88636" y="87500"/>
                </a:cubicBezTo>
                <a:lnTo>
                  <a:pt x="88636" y="87500"/>
                </a:lnTo>
                <a:lnTo>
                  <a:pt x="88636" y="75000"/>
                </a:lnTo>
                <a:cubicBezTo>
                  <a:pt x="90636" y="75000"/>
                  <a:pt x="92273" y="74417"/>
                  <a:pt x="93545" y="73250"/>
                </a:cubicBezTo>
                <a:lnTo>
                  <a:pt x="93545" y="73250"/>
                </a:lnTo>
                <a:cubicBezTo>
                  <a:pt x="94818" y="72083"/>
                  <a:pt x="95455" y="70583"/>
                  <a:pt x="95455" y="68750"/>
                </a:cubicBezTo>
                <a:lnTo>
                  <a:pt x="95455" y="68750"/>
                </a:lnTo>
                <a:lnTo>
                  <a:pt x="95455" y="6250"/>
                </a:lnTo>
                <a:cubicBezTo>
                  <a:pt x="95455" y="4417"/>
                  <a:pt x="94818" y="2917"/>
                  <a:pt x="93545" y="1750"/>
                </a:cubicBezTo>
                <a:lnTo>
                  <a:pt x="93545" y="1750"/>
                </a:lnTo>
                <a:cubicBezTo>
                  <a:pt x="92273" y="583"/>
                  <a:pt x="90636" y="0"/>
                  <a:pt x="88636" y="0"/>
                </a:cubicBezTo>
                <a:lnTo>
                  <a:pt x="88636" y="0"/>
                </a:lnTo>
                <a:lnTo>
                  <a:pt x="81818" y="0"/>
                </a:lnTo>
                <a:lnTo>
                  <a:pt x="20455" y="0"/>
                </a:lnTo>
                <a:moveTo>
                  <a:pt x="20455" y="75000"/>
                </a:moveTo>
                <a:lnTo>
                  <a:pt x="20455" y="75000"/>
                </a:lnTo>
                <a:lnTo>
                  <a:pt x="75000" y="75000"/>
                </a:lnTo>
                <a:lnTo>
                  <a:pt x="75000" y="87500"/>
                </a:lnTo>
                <a:lnTo>
                  <a:pt x="20455" y="87500"/>
                </a:lnTo>
                <a:cubicBezTo>
                  <a:pt x="18455" y="87500"/>
                  <a:pt x="16818" y="86917"/>
                  <a:pt x="15545" y="85750"/>
                </a:cubicBezTo>
                <a:lnTo>
                  <a:pt x="15545" y="85750"/>
                </a:lnTo>
                <a:cubicBezTo>
                  <a:pt x="14273" y="84583"/>
                  <a:pt x="13636" y="83083"/>
                  <a:pt x="13636" y="81250"/>
                </a:cubicBezTo>
                <a:lnTo>
                  <a:pt x="13636" y="81250"/>
                </a:lnTo>
                <a:cubicBezTo>
                  <a:pt x="13636" y="79417"/>
                  <a:pt x="14273" y="77917"/>
                  <a:pt x="15545" y="76750"/>
                </a:cubicBezTo>
                <a:lnTo>
                  <a:pt x="15545" y="76750"/>
                </a:lnTo>
                <a:cubicBezTo>
                  <a:pt x="16818" y="75583"/>
                  <a:pt x="18455" y="75000"/>
                  <a:pt x="20455" y="75000"/>
                </a:cubicBezTo>
                <a:lnTo>
                  <a:pt x="20455" y="75000"/>
                </a:lnTo>
                <a:moveTo>
                  <a:pt x="27273" y="28167"/>
                </a:moveTo>
                <a:lnTo>
                  <a:pt x="27273" y="28167"/>
                </a:lnTo>
                <a:cubicBezTo>
                  <a:pt x="27394" y="26167"/>
                  <a:pt x="28545" y="25111"/>
                  <a:pt x="30727" y="25000"/>
                </a:cubicBezTo>
                <a:lnTo>
                  <a:pt x="30727" y="25000"/>
                </a:lnTo>
                <a:lnTo>
                  <a:pt x="71636" y="25000"/>
                </a:lnTo>
                <a:cubicBezTo>
                  <a:pt x="73758" y="25111"/>
                  <a:pt x="74879" y="26167"/>
                  <a:pt x="75000" y="28167"/>
                </a:cubicBezTo>
                <a:lnTo>
                  <a:pt x="75000" y="28167"/>
                </a:lnTo>
                <a:cubicBezTo>
                  <a:pt x="74879" y="30111"/>
                  <a:pt x="73758" y="31139"/>
                  <a:pt x="71636" y="31250"/>
                </a:cubicBezTo>
                <a:lnTo>
                  <a:pt x="71636" y="31250"/>
                </a:lnTo>
                <a:lnTo>
                  <a:pt x="30727" y="31250"/>
                </a:lnTo>
                <a:cubicBezTo>
                  <a:pt x="28545" y="31139"/>
                  <a:pt x="27394" y="30111"/>
                  <a:pt x="27273" y="28167"/>
                </a:cubicBezTo>
                <a:lnTo>
                  <a:pt x="27273" y="28167"/>
                </a:lnTo>
                <a:moveTo>
                  <a:pt x="30727" y="37500"/>
                </a:moveTo>
                <a:lnTo>
                  <a:pt x="30727" y="37500"/>
                </a:lnTo>
                <a:lnTo>
                  <a:pt x="71636" y="37500"/>
                </a:lnTo>
                <a:cubicBezTo>
                  <a:pt x="73758" y="37611"/>
                  <a:pt x="74879" y="38667"/>
                  <a:pt x="75000" y="40667"/>
                </a:cubicBezTo>
                <a:lnTo>
                  <a:pt x="75000" y="40667"/>
                </a:lnTo>
                <a:cubicBezTo>
                  <a:pt x="74879" y="42611"/>
                  <a:pt x="73758" y="43639"/>
                  <a:pt x="71636" y="43750"/>
                </a:cubicBezTo>
                <a:lnTo>
                  <a:pt x="71636" y="43750"/>
                </a:lnTo>
                <a:lnTo>
                  <a:pt x="30727" y="43750"/>
                </a:lnTo>
                <a:cubicBezTo>
                  <a:pt x="28545" y="43639"/>
                  <a:pt x="27394" y="42611"/>
                  <a:pt x="27273" y="40667"/>
                </a:cubicBezTo>
                <a:lnTo>
                  <a:pt x="27273" y="40667"/>
                </a:lnTo>
                <a:cubicBezTo>
                  <a:pt x="27394" y="38667"/>
                  <a:pt x="28545" y="37611"/>
                  <a:pt x="30727" y="37500"/>
                </a:cubicBezTo>
                <a:lnTo>
                  <a:pt x="30727" y="375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68" name="el-1791878617657-41"/>
          <p:cNvSpPr/>
          <p:nvPr/>
        </p:nvSpPr>
        <p:spPr>
          <a:xfrm>
            <a:off x="5936456" y="1007269"/>
            <a:ext cx="67865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69" name="el-1791878617683-78"/>
          <p:cNvCxnSpPr/>
          <p:nvPr/>
        </p:nvCxnSpPr>
        <p:spPr>
          <a:xfrm>
            <a:off x="5936456" y="1017984"/>
            <a:ext cx="678656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el-1791878617929-145"/>
          <p:cNvSpPr/>
          <p:nvPr/>
        </p:nvSpPr>
        <p:spPr>
          <a:xfrm>
            <a:off x="6047184" y="113585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000" y="0"/>
                </a:moveTo>
                <a:lnTo>
                  <a:pt x="25000" y="0"/>
                </a:lnTo>
                <a:cubicBezTo>
                  <a:pt x="21500" y="111"/>
                  <a:pt x="18583" y="1361"/>
                  <a:pt x="16250" y="3750"/>
                </a:cubicBezTo>
                <a:lnTo>
                  <a:pt x="16250" y="3750"/>
                </a:lnTo>
                <a:lnTo>
                  <a:pt x="16250" y="3750"/>
                </a:lnTo>
                <a:cubicBezTo>
                  <a:pt x="13861" y="6083"/>
                  <a:pt x="12611" y="9000"/>
                  <a:pt x="12500" y="12500"/>
                </a:cubicBezTo>
                <a:lnTo>
                  <a:pt x="12500" y="12500"/>
                </a:lnTo>
                <a:lnTo>
                  <a:pt x="12500" y="31250"/>
                </a:lnTo>
                <a:lnTo>
                  <a:pt x="25000" y="31250"/>
                </a:lnTo>
                <a:lnTo>
                  <a:pt x="25000" y="12500"/>
                </a:lnTo>
                <a:lnTo>
                  <a:pt x="69333" y="12500"/>
                </a:lnTo>
                <a:lnTo>
                  <a:pt x="75000" y="18167"/>
                </a:lnTo>
                <a:lnTo>
                  <a:pt x="75000" y="31250"/>
                </a:lnTo>
                <a:lnTo>
                  <a:pt x="87500" y="31250"/>
                </a:lnTo>
                <a:lnTo>
                  <a:pt x="87500" y="18167"/>
                </a:lnTo>
                <a:cubicBezTo>
                  <a:pt x="87500" y="14778"/>
                  <a:pt x="86250" y="11861"/>
                  <a:pt x="83750" y="9417"/>
                </a:cubicBezTo>
                <a:lnTo>
                  <a:pt x="83750" y="9417"/>
                </a:lnTo>
                <a:lnTo>
                  <a:pt x="78167" y="3750"/>
                </a:lnTo>
                <a:cubicBezTo>
                  <a:pt x="75667" y="1250"/>
                  <a:pt x="72722" y="0"/>
                  <a:pt x="69333" y="0"/>
                </a:cubicBezTo>
                <a:lnTo>
                  <a:pt x="69333" y="0"/>
                </a:lnTo>
                <a:lnTo>
                  <a:pt x="25000" y="0"/>
                </a:lnTo>
                <a:moveTo>
                  <a:pt x="75000" y="68750"/>
                </a:moveTo>
                <a:lnTo>
                  <a:pt x="75000" y="68750"/>
                </a:lnTo>
                <a:lnTo>
                  <a:pt x="75000" y="75000"/>
                </a:lnTo>
                <a:lnTo>
                  <a:pt x="75000" y="87500"/>
                </a:lnTo>
                <a:lnTo>
                  <a:pt x="25000" y="87500"/>
                </a:lnTo>
                <a:lnTo>
                  <a:pt x="25000" y="75000"/>
                </a:lnTo>
                <a:lnTo>
                  <a:pt x="25000" y="71917"/>
                </a:lnTo>
                <a:lnTo>
                  <a:pt x="25000" y="68750"/>
                </a:lnTo>
                <a:lnTo>
                  <a:pt x="75000" y="68750"/>
                </a:lnTo>
                <a:moveTo>
                  <a:pt x="87500" y="75000"/>
                </a:moveTo>
                <a:lnTo>
                  <a:pt x="87500" y="75000"/>
                </a:lnTo>
                <a:lnTo>
                  <a:pt x="93750" y="75000"/>
                </a:lnTo>
                <a:cubicBezTo>
                  <a:pt x="95583" y="75000"/>
                  <a:pt x="97083" y="74417"/>
                  <a:pt x="98250" y="73250"/>
                </a:cubicBezTo>
                <a:lnTo>
                  <a:pt x="98250" y="73250"/>
                </a:lnTo>
                <a:cubicBezTo>
                  <a:pt x="99417" y="72083"/>
                  <a:pt x="100000" y="70583"/>
                  <a:pt x="100000" y="68750"/>
                </a:cubicBezTo>
                <a:lnTo>
                  <a:pt x="100000" y="68750"/>
                </a:lnTo>
                <a:lnTo>
                  <a:pt x="100000" y="50000"/>
                </a:lnTo>
                <a:cubicBezTo>
                  <a:pt x="99889" y="46500"/>
                  <a:pt x="98639" y="43583"/>
                  <a:pt x="96250" y="41250"/>
                </a:cubicBezTo>
                <a:lnTo>
                  <a:pt x="96250" y="41250"/>
                </a:lnTo>
                <a:cubicBezTo>
                  <a:pt x="93917" y="38861"/>
                  <a:pt x="91000" y="37611"/>
                  <a:pt x="87500" y="37500"/>
                </a:cubicBezTo>
                <a:lnTo>
                  <a:pt x="87500" y="37500"/>
                </a:lnTo>
                <a:lnTo>
                  <a:pt x="12500" y="37500"/>
                </a:lnTo>
                <a:cubicBezTo>
                  <a:pt x="9000" y="37611"/>
                  <a:pt x="6083" y="38861"/>
                  <a:pt x="3750" y="41250"/>
                </a:cubicBezTo>
                <a:lnTo>
                  <a:pt x="3750" y="41250"/>
                </a:lnTo>
                <a:cubicBezTo>
                  <a:pt x="1361" y="43583"/>
                  <a:pt x="111" y="46500"/>
                  <a:pt x="0" y="50000"/>
                </a:cubicBezTo>
                <a:lnTo>
                  <a:pt x="0" y="50000"/>
                </a:lnTo>
                <a:lnTo>
                  <a:pt x="0" y="68750"/>
                </a:lnTo>
                <a:cubicBezTo>
                  <a:pt x="0" y="70583"/>
                  <a:pt x="583" y="72083"/>
                  <a:pt x="1750" y="73250"/>
                </a:cubicBezTo>
                <a:lnTo>
                  <a:pt x="1750" y="73250"/>
                </a:lnTo>
                <a:cubicBezTo>
                  <a:pt x="2917" y="74417"/>
                  <a:pt x="4417" y="75000"/>
                  <a:pt x="6250" y="75000"/>
                </a:cubicBezTo>
                <a:lnTo>
                  <a:pt x="6250" y="75000"/>
                </a:lnTo>
                <a:lnTo>
                  <a:pt x="12500" y="75000"/>
                </a:lnTo>
                <a:lnTo>
                  <a:pt x="12500" y="87500"/>
                </a:lnTo>
                <a:cubicBezTo>
                  <a:pt x="12611" y="91000"/>
                  <a:pt x="13861" y="93917"/>
                  <a:pt x="16250" y="96250"/>
                </a:cubicBezTo>
                <a:lnTo>
                  <a:pt x="16250" y="96250"/>
                </a:lnTo>
                <a:cubicBezTo>
                  <a:pt x="18583" y="98639"/>
                  <a:pt x="21500" y="99889"/>
                  <a:pt x="25000" y="100000"/>
                </a:cubicBezTo>
                <a:lnTo>
                  <a:pt x="25000" y="100000"/>
                </a:lnTo>
                <a:lnTo>
                  <a:pt x="75000" y="100000"/>
                </a:lnTo>
                <a:cubicBezTo>
                  <a:pt x="78500" y="99889"/>
                  <a:pt x="81417" y="98639"/>
                  <a:pt x="83750" y="96250"/>
                </a:cubicBezTo>
                <a:lnTo>
                  <a:pt x="83750" y="96250"/>
                </a:lnTo>
                <a:cubicBezTo>
                  <a:pt x="86139" y="93917"/>
                  <a:pt x="87389" y="91000"/>
                  <a:pt x="87500" y="87500"/>
                </a:cubicBezTo>
                <a:lnTo>
                  <a:pt x="87500" y="87500"/>
                </a:lnTo>
                <a:lnTo>
                  <a:pt x="87500" y="75000"/>
                </a:lnTo>
                <a:moveTo>
                  <a:pt x="84417" y="48417"/>
                </a:moveTo>
                <a:lnTo>
                  <a:pt x="84417" y="48417"/>
                </a:lnTo>
                <a:cubicBezTo>
                  <a:pt x="87250" y="48694"/>
                  <a:pt x="88806" y="50278"/>
                  <a:pt x="89083" y="53167"/>
                </a:cubicBezTo>
                <a:lnTo>
                  <a:pt x="89083" y="53167"/>
                </a:lnTo>
                <a:cubicBezTo>
                  <a:pt x="88806" y="56000"/>
                  <a:pt x="87250" y="57556"/>
                  <a:pt x="84417" y="57833"/>
                </a:cubicBezTo>
                <a:lnTo>
                  <a:pt x="84417" y="57833"/>
                </a:lnTo>
                <a:cubicBezTo>
                  <a:pt x="81528" y="57556"/>
                  <a:pt x="79944" y="56000"/>
                  <a:pt x="79667" y="53167"/>
                </a:cubicBezTo>
                <a:lnTo>
                  <a:pt x="79667" y="53167"/>
                </a:lnTo>
                <a:cubicBezTo>
                  <a:pt x="79944" y="50278"/>
                  <a:pt x="81528" y="48694"/>
                  <a:pt x="84417" y="48417"/>
                </a:cubicBezTo>
                <a:lnTo>
                  <a:pt x="84417" y="4841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71" name="el-1791878617659-43"/>
          <p:cNvSpPr/>
          <p:nvPr/>
        </p:nvSpPr>
        <p:spPr>
          <a:xfrm>
            <a:off x="6872288" y="1007269"/>
            <a:ext cx="678656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72" name="el-1791878617684-80"/>
          <p:cNvCxnSpPr/>
          <p:nvPr/>
        </p:nvCxnSpPr>
        <p:spPr>
          <a:xfrm>
            <a:off x="6872288" y="1017984"/>
            <a:ext cx="678656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el-1791878617933-146"/>
          <p:cNvSpPr/>
          <p:nvPr/>
        </p:nvSpPr>
        <p:spPr>
          <a:xfrm>
            <a:off x="6983016" y="1135856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917" y="39417"/>
                </a:moveTo>
                <a:lnTo>
                  <a:pt x="60917" y="39417"/>
                </a:lnTo>
                <a:cubicBezTo>
                  <a:pt x="61194" y="36083"/>
                  <a:pt x="62500" y="33028"/>
                  <a:pt x="64833" y="30250"/>
                </a:cubicBezTo>
                <a:lnTo>
                  <a:pt x="64833" y="30250"/>
                </a:lnTo>
                <a:cubicBezTo>
                  <a:pt x="67333" y="27028"/>
                  <a:pt x="68639" y="23194"/>
                  <a:pt x="68750" y="18750"/>
                </a:cubicBezTo>
                <a:lnTo>
                  <a:pt x="68750" y="18750"/>
                </a:lnTo>
                <a:cubicBezTo>
                  <a:pt x="68639" y="13417"/>
                  <a:pt x="66806" y="9000"/>
                  <a:pt x="63250" y="5500"/>
                </a:cubicBezTo>
                <a:lnTo>
                  <a:pt x="63250" y="5500"/>
                </a:lnTo>
                <a:cubicBezTo>
                  <a:pt x="59750" y="1944"/>
                  <a:pt x="55333" y="111"/>
                  <a:pt x="50000" y="0"/>
                </a:cubicBezTo>
                <a:lnTo>
                  <a:pt x="50000" y="0"/>
                </a:lnTo>
                <a:cubicBezTo>
                  <a:pt x="44667" y="111"/>
                  <a:pt x="40250" y="1944"/>
                  <a:pt x="36750" y="5500"/>
                </a:cubicBezTo>
                <a:lnTo>
                  <a:pt x="36750" y="5500"/>
                </a:lnTo>
                <a:cubicBezTo>
                  <a:pt x="33194" y="9000"/>
                  <a:pt x="31361" y="13417"/>
                  <a:pt x="31250" y="18750"/>
                </a:cubicBezTo>
                <a:lnTo>
                  <a:pt x="31250" y="18750"/>
                </a:lnTo>
                <a:cubicBezTo>
                  <a:pt x="31361" y="23194"/>
                  <a:pt x="32667" y="27028"/>
                  <a:pt x="35167" y="30250"/>
                </a:cubicBezTo>
                <a:lnTo>
                  <a:pt x="35167" y="30250"/>
                </a:lnTo>
                <a:cubicBezTo>
                  <a:pt x="37500" y="33028"/>
                  <a:pt x="38806" y="36083"/>
                  <a:pt x="39083" y="39417"/>
                </a:cubicBezTo>
                <a:lnTo>
                  <a:pt x="39083" y="39417"/>
                </a:lnTo>
                <a:cubicBezTo>
                  <a:pt x="38917" y="42417"/>
                  <a:pt x="37861" y="44917"/>
                  <a:pt x="35917" y="46917"/>
                </a:cubicBezTo>
                <a:lnTo>
                  <a:pt x="35917" y="46917"/>
                </a:lnTo>
                <a:cubicBezTo>
                  <a:pt x="33972" y="48861"/>
                  <a:pt x="31500" y="49889"/>
                  <a:pt x="28500" y="50000"/>
                </a:cubicBezTo>
                <a:lnTo>
                  <a:pt x="28500" y="50000"/>
                </a:lnTo>
                <a:lnTo>
                  <a:pt x="21917" y="50000"/>
                </a:lnTo>
                <a:cubicBezTo>
                  <a:pt x="15639" y="50111"/>
                  <a:pt x="10472" y="52250"/>
                  <a:pt x="6417" y="56417"/>
                </a:cubicBezTo>
                <a:lnTo>
                  <a:pt x="6417" y="56417"/>
                </a:lnTo>
                <a:cubicBezTo>
                  <a:pt x="2250" y="60472"/>
                  <a:pt x="111" y="65639"/>
                  <a:pt x="0" y="71917"/>
                </a:cubicBezTo>
                <a:lnTo>
                  <a:pt x="0" y="71917"/>
                </a:lnTo>
                <a:cubicBezTo>
                  <a:pt x="278" y="76194"/>
                  <a:pt x="2361" y="79111"/>
                  <a:pt x="6250" y="80667"/>
                </a:cubicBezTo>
                <a:lnTo>
                  <a:pt x="6250" y="80667"/>
                </a:lnTo>
                <a:lnTo>
                  <a:pt x="6250" y="90667"/>
                </a:lnTo>
                <a:cubicBezTo>
                  <a:pt x="6361" y="93222"/>
                  <a:pt x="7278" y="95417"/>
                  <a:pt x="9000" y="97250"/>
                </a:cubicBezTo>
                <a:lnTo>
                  <a:pt x="9000" y="97250"/>
                </a:lnTo>
                <a:cubicBezTo>
                  <a:pt x="10833" y="98972"/>
                  <a:pt x="13056" y="99889"/>
                  <a:pt x="15667" y="100000"/>
                </a:cubicBezTo>
                <a:lnTo>
                  <a:pt x="15667" y="100000"/>
                </a:lnTo>
                <a:lnTo>
                  <a:pt x="84417" y="100000"/>
                </a:lnTo>
                <a:cubicBezTo>
                  <a:pt x="86972" y="99889"/>
                  <a:pt x="89167" y="98972"/>
                  <a:pt x="91000" y="97250"/>
                </a:cubicBezTo>
                <a:lnTo>
                  <a:pt x="91000" y="97250"/>
                </a:lnTo>
                <a:cubicBezTo>
                  <a:pt x="92722" y="95417"/>
                  <a:pt x="93639" y="93222"/>
                  <a:pt x="93750" y="90667"/>
                </a:cubicBezTo>
                <a:lnTo>
                  <a:pt x="93750" y="90667"/>
                </a:lnTo>
                <a:lnTo>
                  <a:pt x="93750" y="80667"/>
                </a:lnTo>
                <a:cubicBezTo>
                  <a:pt x="97639" y="79111"/>
                  <a:pt x="99722" y="76194"/>
                  <a:pt x="100000" y="71917"/>
                </a:cubicBezTo>
                <a:lnTo>
                  <a:pt x="100000" y="71917"/>
                </a:lnTo>
                <a:cubicBezTo>
                  <a:pt x="99889" y="65639"/>
                  <a:pt x="97750" y="60472"/>
                  <a:pt x="93583" y="56417"/>
                </a:cubicBezTo>
                <a:lnTo>
                  <a:pt x="93583" y="56417"/>
                </a:lnTo>
                <a:cubicBezTo>
                  <a:pt x="89528" y="52250"/>
                  <a:pt x="84389" y="50111"/>
                  <a:pt x="78167" y="50000"/>
                </a:cubicBezTo>
                <a:lnTo>
                  <a:pt x="78167" y="50000"/>
                </a:lnTo>
                <a:lnTo>
                  <a:pt x="71500" y="50000"/>
                </a:lnTo>
                <a:cubicBezTo>
                  <a:pt x="68500" y="49889"/>
                  <a:pt x="66028" y="48861"/>
                  <a:pt x="64083" y="46917"/>
                </a:cubicBezTo>
                <a:lnTo>
                  <a:pt x="64083" y="46917"/>
                </a:lnTo>
                <a:cubicBezTo>
                  <a:pt x="62139" y="44917"/>
                  <a:pt x="61083" y="42417"/>
                  <a:pt x="60917" y="39417"/>
                </a:cubicBezTo>
                <a:lnTo>
                  <a:pt x="60917" y="39417"/>
                </a:lnTo>
                <a:moveTo>
                  <a:pt x="81250" y="81250"/>
                </a:moveTo>
                <a:lnTo>
                  <a:pt x="81250" y="81250"/>
                </a:lnTo>
                <a:lnTo>
                  <a:pt x="81250" y="87500"/>
                </a:lnTo>
                <a:lnTo>
                  <a:pt x="18750" y="87500"/>
                </a:lnTo>
                <a:lnTo>
                  <a:pt x="18750" y="81250"/>
                </a:lnTo>
                <a:lnTo>
                  <a:pt x="81250" y="8125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74" name="el-1791878617660-45"/>
          <p:cNvSpPr/>
          <p:nvPr/>
        </p:nvSpPr>
        <p:spPr>
          <a:xfrm>
            <a:off x="7808119" y="1007269"/>
            <a:ext cx="935831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75" name="el-1791878617685-82"/>
          <p:cNvCxnSpPr/>
          <p:nvPr/>
        </p:nvCxnSpPr>
        <p:spPr>
          <a:xfrm>
            <a:off x="7808119" y="1017984"/>
            <a:ext cx="935831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el-1791878617964-147"/>
          <p:cNvSpPr/>
          <p:nvPr/>
        </p:nvSpPr>
        <p:spPr>
          <a:xfrm>
            <a:off x="8047434" y="1142995"/>
            <a:ext cx="114300" cy="10002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000" y="636"/>
                </a:moveTo>
                <a:lnTo>
                  <a:pt x="60000" y="636"/>
                </a:lnTo>
                <a:cubicBezTo>
                  <a:pt x="57611" y="1909"/>
                  <a:pt x="56361" y="3970"/>
                  <a:pt x="56250" y="6818"/>
                </a:cubicBezTo>
                <a:lnTo>
                  <a:pt x="56250" y="6818"/>
                </a:lnTo>
                <a:lnTo>
                  <a:pt x="56250" y="20455"/>
                </a:lnTo>
                <a:lnTo>
                  <a:pt x="34417" y="20455"/>
                </a:lnTo>
                <a:cubicBezTo>
                  <a:pt x="24639" y="20758"/>
                  <a:pt x="16556" y="24455"/>
                  <a:pt x="10167" y="31545"/>
                </a:cubicBezTo>
                <a:lnTo>
                  <a:pt x="10167" y="31545"/>
                </a:lnTo>
                <a:cubicBezTo>
                  <a:pt x="3667" y="38515"/>
                  <a:pt x="278" y="47333"/>
                  <a:pt x="0" y="58000"/>
                </a:cubicBezTo>
                <a:lnTo>
                  <a:pt x="0" y="58000"/>
                </a:lnTo>
                <a:cubicBezTo>
                  <a:pt x="111" y="65939"/>
                  <a:pt x="1556" y="72545"/>
                  <a:pt x="4333" y="77818"/>
                </a:cubicBezTo>
                <a:lnTo>
                  <a:pt x="4333" y="77818"/>
                </a:lnTo>
                <a:cubicBezTo>
                  <a:pt x="6889" y="83030"/>
                  <a:pt x="9750" y="87061"/>
                  <a:pt x="12917" y="89909"/>
                </a:cubicBezTo>
                <a:lnTo>
                  <a:pt x="12917" y="89909"/>
                </a:lnTo>
                <a:cubicBezTo>
                  <a:pt x="16028" y="92636"/>
                  <a:pt x="18222" y="94333"/>
                  <a:pt x="19500" y="95000"/>
                </a:cubicBezTo>
                <a:lnTo>
                  <a:pt x="19500" y="95000"/>
                </a:lnTo>
                <a:cubicBezTo>
                  <a:pt x="20056" y="95303"/>
                  <a:pt x="20583" y="95455"/>
                  <a:pt x="21083" y="95455"/>
                </a:cubicBezTo>
                <a:lnTo>
                  <a:pt x="21083" y="95455"/>
                </a:lnTo>
                <a:cubicBezTo>
                  <a:pt x="23417" y="95152"/>
                  <a:pt x="24722" y="93727"/>
                  <a:pt x="25000" y="91182"/>
                </a:cubicBezTo>
                <a:lnTo>
                  <a:pt x="25000" y="91182"/>
                </a:lnTo>
                <a:cubicBezTo>
                  <a:pt x="24889" y="89606"/>
                  <a:pt x="24250" y="88273"/>
                  <a:pt x="23083" y="87182"/>
                </a:cubicBezTo>
                <a:lnTo>
                  <a:pt x="23083" y="87182"/>
                </a:lnTo>
                <a:cubicBezTo>
                  <a:pt x="22139" y="86152"/>
                  <a:pt x="21222" y="84636"/>
                  <a:pt x="20333" y="82636"/>
                </a:cubicBezTo>
                <a:lnTo>
                  <a:pt x="20333" y="82636"/>
                </a:lnTo>
                <a:cubicBezTo>
                  <a:pt x="19389" y="80818"/>
                  <a:pt x="18861" y="78273"/>
                  <a:pt x="18750" y="75000"/>
                </a:cubicBezTo>
                <a:lnTo>
                  <a:pt x="18750" y="75000"/>
                </a:lnTo>
                <a:cubicBezTo>
                  <a:pt x="18861" y="69182"/>
                  <a:pt x="20694" y="64364"/>
                  <a:pt x="24250" y="60545"/>
                </a:cubicBezTo>
                <a:lnTo>
                  <a:pt x="24250" y="60545"/>
                </a:lnTo>
                <a:cubicBezTo>
                  <a:pt x="27750" y="56667"/>
                  <a:pt x="32167" y="54667"/>
                  <a:pt x="37500" y="54545"/>
                </a:cubicBezTo>
                <a:lnTo>
                  <a:pt x="37500" y="54545"/>
                </a:lnTo>
                <a:lnTo>
                  <a:pt x="56250" y="54545"/>
                </a:lnTo>
                <a:lnTo>
                  <a:pt x="56250" y="68182"/>
                </a:lnTo>
                <a:cubicBezTo>
                  <a:pt x="56361" y="71030"/>
                  <a:pt x="57611" y="73091"/>
                  <a:pt x="60000" y="74364"/>
                </a:cubicBezTo>
                <a:lnTo>
                  <a:pt x="60000" y="74364"/>
                </a:lnTo>
                <a:cubicBezTo>
                  <a:pt x="62444" y="75515"/>
                  <a:pt x="64639" y="75152"/>
                  <a:pt x="66583" y="73273"/>
                </a:cubicBezTo>
                <a:lnTo>
                  <a:pt x="66583" y="73273"/>
                </a:lnTo>
                <a:lnTo>
                  <a:pt x="97833" y="42636"/>
                </a:lnTo>
                <a:cubicBezTo>
                  <a:pt x="99278" y="41182"/>
                  <a:pt x="100000" y="39485"/>
                  <a:pt x="100000" y="37545"/>
                </a:cubicBezTo>
                <a:lnTo>
                  <a:pt x="100000" y="37545"/>
                </a:lnTo>
                <a:cubicBezTo>
                  <a:pt x="100000" y="35545"/>
                  <a:pt x="99278" y="33818"/>
                  <a:pt x="97833" y="32364"/>
                </a:cubicBezTo>
                <a:lnTo>
                  <a:pt x="97833" y="32364"/>
                </a:lnTo>
                <a:lnTo>
                  <a:pt x="66583" y="1727"/>
                </a:lnTo>
                <a:cubicBezTo>
                  <a:pt x="64639" y="-152"/>
                  <a:pt x="62444" y="-515"/>
                  <a:pt x="60000" y="636"/>
                </a:cubicBezTo>
                <a:lnTo>
                  <a:pt x="60000" y="636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77" name="el-1791878617662-47"/>
          <p:cNvSpPr/>
          <p:nvPr/>
        </p:nvSpPr>
        <p:spPr>
          <a:xfrm>
            <a:off x="1257300" y="2235994"/>
            <a:ext cx="990637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78" name="el-1791878617686-83"/>
          <p:cNvCxnSpPr/>
          <p:nvPr/>
        </p:nvCxnSpPr>
        <p:spPr>
          <a:xfrm>
            <a:off x="1257300" y="2246709"/>
            <a:ext cx="990637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el-1791878617965-148"/>
          <p:cNvSpPr/>
          <p:nvPr/>
        </p:nvSpPr>
        <p:spPr>
          <a:xfrm>
            <a:off x="1516819" y="2364581"/>
            <a:ext cx="128588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14" y="0"/>
                </a:moveTo>
                <a:lnTo>
                  <a:pt x="10714" y="0"/>
                </a:lnTo>
                <a:cubicBezTo>
                  <a:pt x="7714" y="111"/>
                  <a:pt x="5214" y="1361"/>
                  <a:pt x="3214" y="3750"/>
                </a:cubicBezTo>
                <a:lnTo>
                  <a:pt x="3214" y="3750"/>
                </a:lnTo>
                <a:lnTo>
                  <a:pt x="3214" y="3750"/>
                </a:lnTo>
                <a:cubicBezTo>
                  <a:pt x="1167" y="6083"/>
                  <a:pt x="95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95" y="91000"/>
                  <a:pt x="1167" y="93917"/>
                  <a:pt x="3214" y="96250"/>
                </a:cubicBezTo>
                <a:lnTo>
                  <a:pt x="3214" y="96250"/>
                </a:lnTo>
                <a:cubicBezTo>
                  <a:pt x="5214" y="98639"/>
                  <a:pt x="7714" y="99889"/>
                  <a:pt x="10714" y="100000"/>
                </a:cubicBezTo>
                <a:lnTo>
                  <a:pt x="10714" y="100000"/>
                </a:lnTo>
                <a:lnTo>
                  <a:pt x="53571" y="100000"/>
                </a:lnTo>
                <a:cubicBezTo>
                  <a:pt x="56571" y="99889"/>
                  <a:pt x="59071" y="98639"/>
                  <a:pt x="61071" y="96250"/>
                </a:cubicBezTo>
                <a:lnTo>
                  <a:pt x="61071" y="96250"/>
                </a:lnTo>
                <a:cubicBezTo>
                  <a:pt x="63119" y="93917"/>
                  <a:pt x="64190" y="91000"/>
                  <a:pt x="64286" y="87500"/>
                </a:cubicBezTo>
                <a:lnTo>
                  <a:pt x="64286" y="87500"/>
                </a:lnTo>
                <a:lnTo>
                  <a:pt x="64286" y="83750"/>
                </a:lnTo>
                <a:cubicBezTo>
                  <a:pt x="63857" y="83917"/>
                  <a:pt x="63405" y="84056"/>
                  <a:pt x="62929" y="84167"/>
                </a:cubicBezTo>
                <a:lnTo>
                  <a:pt x="62929" y="84167"/>
                </a:lnTo>
                <a:lnTo>
                  <a:pt x="52929" y="87083"/>
                </a:lnTo>
                <a:cubicBezTo>
                  <a:pt x="52357" y="87250"/>
                  <a:pt x="51857" y="87389"/>
                  <a:pt x="51429" y="87500"/>
                </a:cubicBezTo>
                <a:lnTo>
                  <a:pt x="51429" y="87500"/>
                </a:lnTo>
                <a:cubicBezTo>
                  <a:pt x="51190" y="87500"/>
                  <a:pt x="51024" y="87500"/>
                  <a:pt x="50929" y="87500"/>
                </a:cubicBezTo>
                <a:lnTo>
                  <a:pt x="50929" y="87500"/>
                </a:lnTo>
                <a:lnTo>
                  <a:pt x="40214" y="87500"/>
                </a:lnTo>
                <a:cubicBezTo>
                  <a:pt x="39071" y="87500"/>
                  <a:pt x="38286" y="86917"/>
                  <a:pt x="37857" y="85750"/>
                </a:cubicBezTo>
                <a:lnTo>
                  <a:pt x="37857" y="85750"/>
                </a:lnTo>
                <a:lnTo>
                  <a:pt x="36357" y="82417"/>
                </a:lnTo>
                <a:cubicBezTo>
                  <a:pt x="36024" y="81639"/>
                  <a:pt x="35524" y="81250"/>
                  <a:pt x="34857" y="81250"/>
                </a:cubicBezTo>
                <a:lnTo>
                  <a:pt x="34857" y="81250"/>
                </a:lnTo>
                <a:cubicBezTo>
                  <a:pt x="34143" y="81250"/>
                  <a:pt x="33619" y="81639"/>
                  <a:pt x="33286" y="82417"/>
                </a:cubicBezTo>
                <a:lnTo>
                  <a:pt x="33286" y="82417"/>
                </a:lnTo>
                <a:lnTo>
                  <a:pt x="31786" y="85750"/>
                </a:lnTo>
                <a:cubicBezTo>
                  <a:pt x="31262" y="86917"/>
                  <a:pt x="30429" y="87500"/>
                  <a:pt x="29286" y="87500"/>
                </a:cubicBezTo>
                <a:lnTo>
                  <a:pt x="29286" y="87500"/>
                </a:lnTo>
                <a:cubicBezTo>
                  <a:pt x="28048" y="87389"/>
                  <a:pt x="27262" y="86667"/>
                  <a:pt x="26929" y="85333"/>
                </a:cubicBezTo>
                <a:lnTo>
                  <a:pt x="26929" y="85333"/>
                </a:lnTo>
                <a:lnTo>
                  <a:pt x="24143" y="74417"/>
                </a:lnTo>
                <a:lnTo>
                  <a:pt x="22429" y="80833"/>
                </a:lnTo>
                <a:cubicBezTo>
                  <a:pt x="21190" y="85000"/>
                  <a:pt x="18619" y="87222"/>
                  <a:pt x="14714" y="87500"/>
                </a:cubicBezTo>
                <a:lnTo>
                  <a:pt x="14714" y="87500"/>
                </a:lnTo>
                <a:lnTo>
                  <a:pt x="13429" y="87500"/>
                </a:lnTo>
                <a:cubicBezTo>
                  <a:pt x="11714" y="87389"/>
                  <a:pt x="10810" y="86361"/>
                  <a:pt x="10714" y="84417"/>
                </a:cubicBezTo>
                <a:lnTo>
                  <a:pt x="10714" y="84417"/>
                </a:lnTo>
                <a:cubicBezTo>
                  <a:pt x="10810" y="82417"/>
                  <a:pt x="11714" y="81361"/>
                  <a:pt x="13429" y="81250"/>
                </a:cubicBezTo>
                <a:lnTo>
                  <a:pt x="13429" y="81250"/>
                </a:lnTo>
                <a:lnTo>
                  <a:pt x="14714" y="81250"/>
                </a:lnTo>
                <a:cubicBezTo>
                  <a:pt x="16048" y="81139"/>
                  <a:pt x="16952" y="80417"/>
                  <a:pt x="17429" y="79083"/>
                </a:cubicBezTo>
                <a:lnTo>
                  <a:pt x="17429" y="79083"/>
                </a:lnTo>
                <a:lnTo>
                  <a:pt x="19786" y="69333"/>
                </a:lnTo>
                <a:cubicBezTo>
                  <a:pt x="20548" y="67000"/>
                  <a:pt x="22000" y="65778"/>
                  <a:pt x="24143" y="65667"/>
                </a:cubicBezTo>
                <a:lnTo>
                  <a:pt x="24143" y="65667"/>
                </a:lnTo>
                <a:cubicBezTo>
                  <a:pt x="26238" y="65778"/>
                  <a:pt x="27667" y="67000"/>
                  <a:pt x="28429" y="69333"/>
                </a:cubicBezTo>
                <a:lnTo>
                  <a:pt x="28429" y="69333"/>
                </a:lnTo>
                <a:lnTo>
                  <a:pt x="30286" y="76917"/>
                </a:lnTo>
                <a:cubicBezTo>
                  <a:pt x="31619" y="75639"/>
                  <a:pt x="33143" y="75000"/>
                  <a:pt x="34857" y="75000"/>
                </a:cubicBezTo>
                <a:lnTo>
                  <a:pt x="34857" y="75000"/>
                </a:lnTo>
                <a:cubicBezTo>
                  <a:pt x="37619" y="75111"/>
                  <a:pt x="39738" y="76611"/>
                  <a:pt x="41214" y="79500"/>
                </a:cubicBezTo>
                <a:lnTo>
                  <a:pt x="41214" y="79500"/>
                </a:lnTo>
                <a:lnTo>
                  <a:pt x="41857" y="81250"/>
                </a:lnTo>
                <a:lnTo>
                  <a:pt x="43357" y="81250"/>
                </a:lnTo>
                <a:cubicBezTo>
                  <a:pt x="42786" y="79583"/>
                  <a:pt x="42667" y="77750"/>
                  <a:pt x="43000" y="75750"/>
                </a:cubicBezTo>
                <a:lnTo>
                  <a:pt x="43000" y="75750"/>
                </a:lnTo>
                <a:lnTo>
                  <a:pt x="45571" y="64083"/>
                </a:lnTo>
                <a:cubicBezTo>
                  <a:pt x="46095" y="61861"/>
                  <a:pt x="47024" y="59889"/>
                  <a:pt x="48357" y="58167"/>
                </a:cubicBezTo>
                <a:lnTo>
                  <a:pt x="48357" y="58167"/>
                </a:lnTo>
                <a:lnTo>
                  <a:pt x="64286" y="39833"/>
                </a:lnTo>
                <a:lnTo>
                  <a:pt x="64286" y="31250"/>
                </a:lnTo>
                <a:lnTo>
                  <a:pt x="42857" y="31250"/>
                </a:lnTo>
                <a:cubicBezTo>
                  <a:pt x="41286" y="31250"/>
                  <a:pt x="40000" y="30667"/>
                  <a:pt x="39000" y="29500"/>
                </a:cubicBezTo>
                <a:lnTo>
                  <a:pt x="39000" y="29500"/>
                </a:lnTo>
                <a:cubicBezTo>
                  <a:pt x="38000" y="28333"/>
                  <a:pt x="37500" y="26833"/>
                  <a:pt x="37500" y="25000"/>
                </a:cubicBezTo>
                <a:lnTo>
                  <a:pt x="37500" y="25000"/>
                </a:lnTo>
                <a:lnTo>
                  <a:pt x="37500" y="0"/>
                </a:lnTo>
                <a:lnTo>
                  <a:pt x="10714" y="0"/>
                </a:lnTo>
                <a:moveTo>
                  <a:pt x="42857" y="0"/>
                </a:moveTo>
                <a:lnTo>
                  <a:pt x="42857" y="0"/>
                </a:lnTo>
                <a:lnTo>
                  <a:pt x="42857" y="25000"/>
                </a:lnTo>
                <a:lnTo>
                  <a:pt x="64286" y="25000"/>
                </a:lnTo>
                <a:lnTo>
                  <a:pt x="42857" y="0"/>
                </a:lnTo>
                <a:moveTo>
                  <a:pt x="92071" y="27333"/>
                </a:moveTo>
                <a:lnTo>
                  <a:pt x="92071" y="27333"/>
                </a:lnTo>
                <a:cubicBezTo>
                  <a:pt x="90643" y="25778"/>
                  <a:pt x="89071" y="25000"/>
                  <a:pt x="87357" y="25000"/>
                </a:cubicBezTo>
                <a:lnTo>
                  <a:pt x="87357" y="25000"/>
                </a:lnTo>
                <a:lnTo>
                  <a:pt x="87357" y="25000"/>
                </a:lnTo>
                <a:cubicBezTo>
                  <a:pt x="85595" y="25000"/>
                  <a:pt x="83976" y="25778"/>
                  <a:pt x="82500" y="27333"/>
                </a:cubicBezTo>
                <a:lnTo>
                  <a:pt x="82500" y="27333"/>
                </a:lnTo>
                <a:lnTo>
                  <a:pt x="77714" y="33000"/>
                </a:lnTo>
                <a:lnTo>
                  <a:pt x="89571" y="46917"/>
                </a:lnTo>
                <a:lnTo>
                  <a:pt x="94429" y="41250"/>
                </a:lnTo>
                <a:cubicBezTo>
                  <a:pt x="95762" y="39528"/>
                  <a:pt x="96429" y="37639"/>
                  <a:pt x="96429" y="35583"/>
                </a:cubicBezTo>
                <a:lnTo>
                  <a:pt x="96429" y="35583"/>
                </a:lnTo>
                <a:cubicBezTo>
                  <a:pt x="96429" y="33472"/>
                  <a:pt x="95762" y="31639"/>
                  <a:pt x="94429" y="30083"/>
                </a:cubicBezTo>
                <a:lnTo>
                  <a:pt x="94429" y="30083"/>
                </a:lnTo>
                <a:lnTo>
                  <a:pt x="92071" y="27333"/>
                </a:lnTo>
                <a:moveTo>
                  <a:pt x="52214" y="62667"/>
                </a:moveTo>
                <a:lnTo>
                  <a:pt x="52214" y="62667"/>
                </a:lnTo>
                <a:cubicBezTo>
                  <a:pt x="51548" y="63444"/>
                  <a:pt x="51119" y="64444"/>
                  <a:pt x="50929" y="65667"/>
                </a:cubicBezTo>
                <a:lnTo>
                  <a:pt x="50929" y="65667"/>
                </a:lnTo>
                <a:lnTo>
                  <a:pt x="48357" y="77333"/>
                </a:lnTo>
                <a:cubicBezTo>
                  <a:pt x="48167" y="78500"/>
                  <a:pt x="48405" y="79472"/>
                  <a:pt x="49071" y="80250"/>
                </a:cubicBezTo>
                <a:lnTo>
                  <a:pt x="49071" y="80250"/>
                </a:lnTo>
                <a:cubicBezTo>
                  <a:pt x="49738" y="81028"/>
                  <a:pt x="50571" y="81306"/>
                  <a:pt x="51571" y="81083"/>
                </a:cubicBezTo>
                <a:lnTo>
                  <a:pt x="51571" y="81083"/>
                </a:lnTo>
                <a:lnTo>
                  <a:pt x="61643" y="78167"/>
                </a:lnTo>
                <a:cubicBezTo>
                  <a:pt x="62643" y="77889"/>
                  <a:pt x="63476" y="77361"/>
                  <a:pt x="64143" y="76583"/>
                </a:cubicBezTo>
                <a:lnTo>
                  <a:pt x="64143" y="76583"/>
                </a:lnTo>
                <a:lnTo>
                  <a:pt x="85714" y="51333"/>
                </a:lnTo>
                <a:lnTo>
                  <a:pt x="73857" y="37500"/>
                </a:lnTo>
                <a:lnTo>
                  <a:pt x="52214" y="62667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80" name="el-1791878617663-49"/>
          <p:cNvSpPr/>
          <p:nvPr/>
        </p:nvSpPr>
        <p:spPr>
          <a:xfrm>
            <a:off x="2505112" y="2235994"/>
            <a:ext cx="990637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81" name="el-1791878617687-85"/>
          <p:cNvCxnSpPr/>
          <p:nvPr/>
        </p:nvCxnSpPr>
        <p:spPr>
          <a:xfrm>
            <a:off x="2505112" y="2246709"/>
            <a:ext cx="990637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el-1791878617966-149"/>
          <p:cNvSpPr/>
          <p:nvPr/>
        </p:nvSpPr>
        <p:spPr>
          <a:xfrm>
            <a:off x="2773561" y="2375297"/>
            <a:ext cx="110728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67" y="0"/>
                </a:moveTo>
                <a:lnTo>
                  <a:pt x="4667" y="0"/>
                </a:lnTo>
                <a:cubicBezTo>
                  <a:pt x="1833" y="333"/>
                  <a:pt x="278" y="2200"/>
                  <a:pt x="0" y="5600"/>
                </a:cubicBezTo>
                <a:lnTo>
                  <a:pt x="0" y="5600"/>
                </a:lnTo>
                <a:lnTo>
                  <a:pt x="0" y="16900"/>
                </a:lnTo>
                <a:cubicBezTo>
                  <a:pt x="278" y="20300"/>
                  <a:pt x="1833" y="22167"/>
                  <a:pt x="4667" y="22500"/>
                </a:cubicBezTo>
                <a:lnTo>
                  <a:pt x="4667" y="22500"/>
                </a:lnTo>
                <a:lnTo>
                  <a:pt x="14083" y="22500"/>
                </a:lnTo>
                <a:cubicBezTo>
                  <a:pt x="16917" y="22167"/>
                  <a:pt x="18472" y="20300"/>
                  <a:pt x="18750" y="16900"/>
                </a:cubicBezTo>
                <a:lnTo>
                  <a:pt x="18750" y="16900"/>
                </a:lnTo>
                <a:lnTo>
                  <a:pt x="18750" y="5600"/>
                </a:lnTo>
                <a:cubicBezTo>
                  <a:pt x="18472" y="2200"/>
                  <a:pt x="16917" y="333"/>
                  <a:pt x="14083" y="0"/>
                </a:cubicBezTo>
                <a:lnTo>
                  <a:pt x="14083" y="0"/>
                </a:lnTo>
                <a:lnTo>
                  <a:pt x="4667" y="0"/>
                </a:lnTo>
                <a:moveTo>
                  <a:pt x="34417" y="3800"/>
                </a:moveTo>
                <a:lnTo>
                  <a:pt x="34417" y="3800"/>
                </a:lnTo>
                <a:cubicBezTo>
                  <a:pt x="32583" y="3800"/>
                  <a:pt x="31083" y="4500"/>
                  <a:pt x="29917" y="5900"/>
                </a:cubicBezTo>
                <a:lnTo>
                  <a:pt x="29917" y="5900"/>
                </a:lnTo>
                <a:lnTo>
                  <a:pt x="29917" y="5900"/>
                </a:lnTo>
                <a:cubicBezTo>
                  <a:pt x="28750" y="7300"/>
                  <a:pt x="28167" y="9100"/>
                  <a:pt x="28167" y="11300"/>
                </a:cubicBezTo>
                <a:lnTo>
                  <a:pt x="28167" y="11300"/>
                </a:lnTo>
                <a:cubicBezTo>
                  <a:pt x="28167" y="13433"/>
                  <a:pt x="28750" y="15200"/>
                  <a:pt x="29917" y="16600"/>
                </a:cubicBezTo>
                <a:lnTo>
                  <a:pt x="29917" y="16600"/>
                </a:lnTo>
                <a:cubicBezTo>
                  <a:pt x="31083" y="18067"/>
                  <a:pt x="32583" y="18800"/>
                  <a:pt x="34417" y="18800"/>
                </a:cubicBezTo>
                <a:lnTo>
                  <a:pt x="34417" y="18800"/>
                </a:lnTo>
                <a:lnTo>
                  <a:pt x="90667" y="18800"/>
                </a:lnTo>
                <a:cubicBezTo>
                  <a:pt x="92444" y="18800"/>
                  <a:pt x="93917" y="18067"/>
                  <a:pt x="95083" y="16600"/>
                </a:cubicBezTo>
                <a:lnTo>
                  <a:pt x="95083" y="16600"/>
                </a:lnTo>
                <a:cubicBezTo>
                  <a:pt x="96306" y="15200"/>
                  <a:pt x="96917" y="13433"/>
                  <a:pt x="96917" y="11300"/>
                </a:cubicBezTo>
                <a:lnTo>
                  <a:pt x="96917" y="11300"/>
                </a:lnTo>
                <a:cubicBezTo>
                  <a:pt x="96917" y="9100"/>
                  <a:pt x="96306" y="7300"/>
                  <a:pt x="95083" y="5900"/>
                </a:cubicBezTo>
                <a:lnTo>
                  <a:pt x="95083" y="5900"/>
                </a:lnTo>
                <a:cubicBezTo>
                  <a:pt x="93917" y="4500"/>
                  <a:pt x="92444" y="3800"/>
                  <a:pt x="90667" y="3800"/>
                </a:cubicBezTo>
                <a:lnTo>
                  <a:pt x="90667" y="3800"/>
                </a:lnTo>
                <a:lnTo>
                  <a:pt x="34417" y="3800"/>
                </a:lnTo>
                <a:moveTo>
                  <a:pt x="34417" y="41300"/>
                </a:moveTo>
                <a:lnTo>
                  <a:pt x="34417" y="41300"/>
                </a:lnTo>
                <a:cubicBezTo>
                  <a:pt x="32583" y="41300"/>
                  <a:pt x="31083" y="42000"/>
                  <a:pt x="29917" y="43400"/>
                </a:cubicBezTo>
                <a:lnTo>
                  <a:pt x="29917" y="43400"/>
                </a:lnTo>
                <a:lnTo>
                  <a:pt x="29917" y="43400"/>
                </a:lnTo>
                <a:cubicBezTo>
                  <a:pt x="28750" y="44800"/>
                  <a:pt x="28167" y="46600"/>
                  <a:pt x="28167" y="48800"/>
                </a:cubicBezTo>
                <a:lnTo>
                  <a:pt x="28167" y="48800"/>
                </a:lnTo>
                <a:cubicBezTo>
                  <a:pt x="28167" y="50933"/>
                  <a:pt x="28750" y="52700"/>
                  <a:pt x="29917" y="54100"/>
                </a:cubicBezTo>
                <a:lnTo>
                  <a:pt x="29917" y="54100"/>
                </a:lnTo>
                <a:cubicBezTo>
                  <a:pt x="31083" y="55567"/>
                  <a:pt x="32583" y="56300"/>
                  <a:pt x="34417" y="56300"/>
                </a:cubicBezTo>
                <a:lnTo>
                  <a:pt x="34417" y="56300"/>
                </a:lnTo>
                <a:lnTo>
                  <a:pt x="90667" y="56300"/>
                </a:lnTo>
                <a:cubicBezTo>
                  <a:pt x="92444" y="56300"/>
                  <a:pt x="93917" y="55567"/>
                  <a:pt x="95083" y="54100"/>
                </a:cubicBezTo>
                <a:lnTo>
                  <a:pt x="95083" y="54100"/>
                </a:lnTo>
                <a:cubicBezTo>
                  <a:pt x="96306" y="52700"/>
                  <a:pt x="96917" y="50933"/>
                  <a:pt x="96917" y="48800"/>
                </a:cubicBezTo>
                <a:lnTo>
                  <a:pt x="96917" y="48800"/>
                </a:lnTo>
                <a:cubicBezTo>
                  <a:pt x="96917" y="46600"/>
                  <a:pt x="96306" y="44800"/>
                  <a:pt x="95083" y="43400"/>
                </a:cubicBezTo>
                <a:lnTo>
                  <a:pt x="95083" y="43400"/>
                </a:lnTo>
                <a:cubicBezTo>
                  <a:pt x="93917" y="42000"/>
                  <a:pt x="92444" y="41300"/>
                  <a:pt x="90667" y="41300"/>
                </a:cubicBezTo>
                <a:lnTo>
                  <a:pt x="90667" y="41300"/>
                </a:lnTo>
                <a:lnTo>
                  <a:pt x="34417" y="41300"/>
                </a:lnTo>
                <a:moveTo>
                  <a:pt x="34417" y="78800"/>
                </a:moveTo>
                <a:lnTo>
                  <a:pt x="34417" y="78800"/>
                </a:lnTo>
                <a:cubicBezTo>
                  <a:pt x="32583" y="78800"/>
                  <a:pt x="31083" y="79500"/>
                  <a:pt x="29917" y="80900"/>
                </a:cubicBezTo>
                <a:lnTo>
                  <a:pt x="29917" y="80900"/>
                </a:lnTo>
                <a:lnTo>
                  <a:pt x="29917" y="80900"/>
                </a:lnTo>
                <a:cubicBezTo>
                  <a:pt x="28750" y="82300"/>
                  <a:pt x="28167" y="84100"/>
                  <a:pt x="28167" y="86300"/>
                </a:cubicBezTo>
                <a:lnTo>
                  <a:pt x="28167" y="86300"/>
                </a:lnTo>
                <a:cubicBezTo>
                  <a:pt x="28167" y="88433"/>
                  <a:pt x="28750" y="90200"/>
                  <a:pt x="29917" y="91600"/>
                </a:cubicBezTo>
                <a:lnTo>
                  <a:pt x="29917" y="91600"/>
                </a:lnTo>
                <a:cubicBezTo>
                  <a:pt x="31083" y="93067"/>
                  <a:pt x="32583" y="93800"/>
                  <a:pt x="34417" y="93800"/>
                </a:cubicBezTo>
                <a:lnTo>
                  <a:pt x="34417" y="93800"/>
                </a:lnTo>
                <a:lnTo>
                  <a:pt x="90667" y="93800"/>
                </a:lnTo>
                <a:cubicBezTo>
                  <a:pt x="92444" y="93800"/>
                  <a:pt x="93917" y="93067"/>
                  <a:pt x="95083" y="91600"/>
                </a:cubicBezTo>
                <a:lnTo>
                  <a:pt x="95083" y="91600"/>
                </a:lnTo>
                <a:cubicBezTo>
                  <a:pt x="96306" y="90200"/>
                  <a:pt x="96917" y="88433"/>
                  <a:pt x="96917" y="86300"/>
                </a:cubicBezTo>
                <a:lnTo>
                  <a:pt x="96917" y="86300"/>
                </a:lnTo>
                <a:cubicBezTo>
                  <a:pt x="96917" y="84100"/>
                  <a:pt x="96306" y="82300"/>
                  <a:pt x="95083" y="80900"/>
                </a:cubicBezTo>
                <a:lnTo>
                  <a:pt x="95083" y="80900"/>
                </a:lnTo>
                <a:cubicBezTo>
                  <a:pt x="93917" y="79500"/>
                  <a:pt x="92444" y="78800"/>
                  <a:pt x="90667" y="78800"/>
                </a:cubicBezTo>
                <a:lnTo>
                  <a:pt x="90667" y="78800"/>
                </a:lnTo>
                <a:lnTo>
                  <a:pt x="34417" y="78800"/>
                </a:lnTo>
                <a:moveTo>
                  <a:pt x="0" y="43100"/>
                </a:moveTo>
                <a:lnTo>
                  <a:pt x="0" y="43100"/>
                </a:lnTo>
                <a:lnTo>
                  <a:pt x="0" y="54400"/>
                </a:lnTo>
                <a:cubicBezTo>
                  <a:pt x="278" y="57800"/>
                  <a:pt x="1833" y="59667"/>
                  <a:pt x="4667" y="60000"/>
                </a:cubicBezTo>
                <a:lnTo>
                  <a:pt x="4667" y="60000"/>
                </a:lnTo>
                <a:lnTo>
                  <a:pt x="14083" y="60000"/>
                </a:lnTo>
                <a:cubicBezTo>
                  <a:pt x="16917" y="59667"/>
                  <a:pt x="18472" y="57800"/>
                  <a:pt x="18750" y="54400"/>
                </a:cubicBezTo>
                <a:lnTo>
                  <a:pt x="18750" y="54400"/>
                </a:lnTo>
                <a:lnTo>
                  <a:pt x="18750" y="43100"/>
                </a:lnTo>
                <a:cubicBezTo>
                  <a:pt x="18472" y="39700"/>
                  <a:pt x="16917" y="37833"/>
                  <a:pt x="14083" y="37500"/>
                </a:cubicBezTo>
                <a:lnTo>
                  <a:pt x="14083" y="37500"/>
                </a:lnTo>
                <a:lnTo>
                  <a:pt x="4667" y="37500"/>
                </a:lnTo>
                <a:cubicBezTo>
                  <a:pt x="1833" y="37833"/>
                  <a:pt x="278" y="39700"/>
                  <a:pt x="0" y="43100"/>
                </a:cubicBezTo>
                <a:lnTo>
                  <a:pt x="0" y="43100"/>
                </a:lnTo>
                <a:moveTo>
                  <a:pt x="4667" y="75000"/>
                </a:moveTo>
                <a:lnTo>
                  <a:pt x="4667" y="75000"/>
                </a:lnTo>
                <a:cubicBezTo>
                  <a:pt x="1833" y="75333"/>
                  <a:pt x="278" y="77200"/>
                  <a:pt x="0" y="80600"/>
                </a:cubicBezTo>
                <a:lnTo>
                  <a:pt x="0" y="80600"/>
                </a:lnTo>
                <a:lnTo>
                  <a:pt x="0" y="91900"/>
                </a:lnTo>
                <a:cubicBezTo>
                  <a:pt x="278" y="95300"/>
                  <a:pt x="1833" y="97167"/>
                  <a:pt x="4667" y="97500"/>
                </a:cubicBezTo>
                <a:lnTo>
                  <a:pt x="4667" y="97500"/>
                </a:lnTo>
                <a:lnTo>
                  <a:pt x="14083" y="97500"/>
                </a:lnTo>
                <a:cubicBezTo>
                  <a:pt x="16917" y="97167"/>
                  <a:pt x="18472" y="95300"/>
                  <a:pt x="18750" y="91900"/>
                </a:cubicBezTo>
                <a:lnTo>
                  <a:pt x="18750" y="91900"/>
                </a:lnTo>
                <a:lnTo>
                  <a:pt x="18750" y="80600"/>
                </a:lnTo>
                <a:cubicBezTo>
                  <a:pt x="18472" y="77200"/>
                  <a:pt x="16917" y="75333"/>
                  <a:pt x="14083" y="75000"/>
                </a:cubicBezTo>
                <a:lnTo>
                  <a:pt x="14083" y="75000"/>
                </a:lnTo>
                <a:lnTo>
                  <a:pt x="4667" y="75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83" name="el-1791878617665-51"/>
          <p:cNvSpPr/>
          <p:nvPr/>
        </p:nvSpPr>
        <p:spPr>
          <a:xfrm>
            <a:off x="3752924" y="2235994"/>
            <a:ext cx="990637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84" name="el-1791878617688-87"/>
          <p:cNvCxnSpPr/>
          <p:nvPr/>
        </p:nvCxnSpPr>
        <p:spPr>
          <a:xfrm>
            <a:off x="3752924" y="2246709"/>
            <a:ext cx="990637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5" name="el-1791878617967-150"/>
          <p:cNvSpPr/>
          <p:nvPr/>
        </p:nvSpPr>
        <p:spPr>
          <a:xfrm>
            <a:off x="4020145" y="2365139"/>
            <a:ext cx="113184" cy="11318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2167" y="3333"/>
                </a:moveTo>
                <a:lnTo>
                  <a:pt x="92167" y="3333"/>
                </a:lnTo>
                <a:cubicBezTo>
                  <a:pt x="89833" y="1111"/>
                  <a:pt x="87250" y="0"/>
                  <a:pt x="84417" y="0"/>
                </a:cubicBezTo>
                <a:lnTo>
                  <a:pt x="84417" y="0"/>
                </a:lnTo>
                <a:lnTo>
                  <a:pt x="84417" y="0"/>
                </a:lnTo>
                <a:cubicBezTo>
                  <a:pt x="81528" y="0"/>
                  <a:pt x="78917" y="1111"/>
                  <a:pt x="76583" y="3333"/>
                </a:cubicBezTo>
                <a:lnTo>
                  <a:pt x="76583" y="3333"/>
                </a:lnTo>
                <a:lnTo>
                  <a:pt x="70667" y="9167"/>
                </a:lnTo>
                <a:lnTo>
                  <a:pt x="89833" y="28333"/>
                </a:lnTo>
                <a:lnTo>
                  <a:pt x="95667" y="22500"/>
                </a:lnTo>
                <a:cubicBezTo>
                  <a:pt x="97889" y="20111"/>
                  <a:pt x="99000" y="17500"/>
                  <a:pt x="99000" y="14667"/>
                </a:cubicBezTo>
                <a:lnTo>
                  <a:pt x="99000" y="14667"/>
                </a:lnTo>
                <a:cubicBezTo>
                  <a:pt x="99000" y="11778"/>
                  <a:pt x="97889" y="9167"/>
                  <a:pt x="95667" y="6833"/>
                </a:cubicBezTo>
                <a:lnTo>
                  <a:pt x="95667" y="6833"/>
                </a:lnTo>
                <a:lnTo>
                  <a:pt x="92167" y="3333"/>
                </a:lnTo>
                <a:moveTo>
                  <a:pt x="33583" y="46250"/>
                </a:moveTo>
                <a:lnTo>
                  <a:pt x="33583" y="46250"/>
                </a:lnTo>
                <a:cubicBezTo>
                  <a:pt x="32417" y="47472"/>
                  <a:pt x="31583" y="48917"/>
                  <a:pt x="31083" y="50583"/>
                </a:cubicBezTo>
                <a:lnTo>
                  <a:pt x="31083" y="50583"/>
                </a:lnTo>
                <a:lnTo>
                  <a:pt x="25167" y="67750"/>
                </a:lnTo>
                <a:cubicBezTo>
                  <a:pt x="24667" y="69583"/>
                  <a:pt x="25056" y="71222"/>
                  <a:pt x="26333" y="72667"/>
                </a:cubicBezTo>
                <a:lnTo>
                  <a:pt x="26333" y="72667"/>
                </a:lnTo>
                <a:cubicBezTo>
                  <a:pt x="27778" y="73944"/>
                  <a:pt x="29417" y="74333"/>
                  <a:pt x="31250" y="73833"/>
                </a:cubicBezTo>
                <a:lnTo>
                  <a:pt x="31250" y="73833"/>
                </a:lnTo>
                <a:lnTo>
                  <a:pt x="48667" y="68000"/>
                </a:lnTo>
                <a:cubicBezTo>
                  <a:pt x="50222" y="67444"/>
                  <a:pt x="51583" y="66583"/>
                  <a:pt x="52750" y="65417"/>
                </a:cubicBezTo>
                <a:lnTo>
                  <a:pt x="52750" y="65417"/>
                </a:lnTo>
                <a:lnTo>
                  <a:pt x="85583" y="32583"/>
                </a:lnTo>
                <a:lnTo>
                  <a:pt x="66417" y="13500"/>
                </a:lnTo>
                <a:lnTo>
                  <a:pt x="33583" y="46250"/>
                </a:lnTo>
                <a:moveTo>
                  <a:pt x="18750" y="11500"/>
                </a:moveTo>
                <a:lnTo>
                  <a:pt x="18750" y="11500"/>
                </a:lnTo>
                <a:cubicBezTo>
                  <a:pt x="13417" y="11667"/>
                  <a:pt x="9000" y="13500"/>
                  <a:pt x="5500" y="17000"/>
                </a:cubicBezTo>
                <a:lnTo>
                  <a:pt x="5500" y="17000"/>
                </a:lnTo>
                <a:lnTo>
                  <a:pt x="5500" y="17000"/>
                </a:lnTo>
                <a:cubicBezTo>
                  <a:pt x="1944" y="20500"/>
                  <a:pt x="111" y="24917"/>
                  <a:pt x="0" y="30250"/>
                </a:cubicBezTo>
                <a:lnTo>
                  <a:pt x="0" y="30250"/>
                </a:lnTo>
                <a:lnTo>
                  <a:pt x="0" y="80250"/>
                </a:lnTo>
                <a:cubicBezTo>
                  <a:pt x="111" y="85583"/>
                  <a:pt x="1944" y="90028"/>
                  <a:pt x="5500" y="93583"/>
                </a:cubicBezTo>
                <a:lnTo>
                  <a:pt x="5500" y="93583"/>
                </a:lnTo>
                <a:cubicBezTo>
                  <a:pt x="9000" y="97083"/>
                  <a:pt x="13417" y="98889"/>
                  <a:pt x="18750" y="99000"/>
                </a:cubicBezTo>
                <a:lnTo>
                  <a:pt x="18750" y="99000"/>
                </a:lnTo>
                <a:lnTo>
                  <a:pt x="68750" y="99000"/>
                </a:lnTo>
                <a:cubicBezTo>
                  <a:pt x="74083" y="98889"/>
                  <a:pt x="78500" y="97083"/>
                  <a:pt x="82000" y="93583"/>
                </a:cubicBezTo>
                <a:lnTo>
                  <a:pt x="82000" y="93583"/>
                </a:lnTo>
                <a:cubicBezTo>
                  <a:pt x="85556" y="90028"/>
                  <a:pt x="87389" y="85583"/>
                  <a:pt x="87500" y="80250"/>
                </a:cubicBezTo>
                <a:lnTo>
                  <a:pt x="87500" y="80250"/>
                </a:lnTo>
                <a:lnTo>
                  <a:pt x="87500" y="61500"/>
                </a:lnTo>
                <a:cubicBezTo>
                  <a:pt x="87500" y="59667"/>
                  <a:pt x="86917" y="58167"/>
                  <a:pt x="85750" y="57000"/>
                </a:cubicBezTo>
                <a:lnTo>
                  <a:pt x="85750" y="57000"/>
                </a:lnTo>
                <a:cubicBezTo>
                  <a:pt x="84583" y="55833"/>
                  <a:pt x="83083" y="55250"/>
                  <a:pt x="81250" y="55250"/>
                </a:cubicBezTo>
                <a:lnTo>
                  <a:pt x="81250" y="55250"/>
                </a:lnTo>
                <a:cubicBezTo>
                  <a:pt x="79417" y="55250"/>
                  <a:pt x="77917" y="55833"/>
                  <a:pt x="76750" y="57000"/>
                </a:cubicBezTo>
                <a:lnTo>
                  <a:pt x="76750" y="57000"/>
                </a:lnTo>
                <a:cubicBezTo>
                  <a:pt x="75583" y="58167"/>
                  <a:pt x="75000" y="59667"/>
                  <a:pt x="75000" y="61500"/>
                </a:cubicBezTo>
                <a:lnTo>
                  <a:pt x="75000" y="61500"/>
                </a:lnTo>
                <a:lnTo>
                  <a:pt x="75000" y="80250"/>
                </a:lnTo>
                <a:cubicBezTo>
                  <a:pt x="75000" y="82083"/>
                  <a:pt x="74417" y="83583"/>
                  <a:pt x="73250" y="84750"/>
                </a:cubicBezTo>
                <a:lnTo>
                  <a:pt x="73250" y="84750"/>
                </a:lnTo>
                <a:cubicBezTo>
                  <a:pt x="72083" y="85917"/>
                  <a:pt x="70583" y="86500"/>
                  <a:pt x="68750" y="86500"/>
                </a:cubicBezTo>
                <a:lnTo>
                  <a:pt x="68750" y="86500"/>
                </a:lnTo>
                <a:lnTo>
                  <a:pt x="18750" y="86500"/>
                </a:lnTo>
                <a:cubicBezTo>
                  <a:pt x="16917" y="86500"/>
                  <a:pt x="15417" y="85917"/>
                  <a:pt x="14250" y="84750"/>
                </a:cubicBezTo>
                <a:lnTo>
                  <a:pt x="14250" y="84750"/>
                </a:lnTo>
                <a:cubicBezTo>
                  <a:pt x="13083" y="83583"/>
                  <a:pt x="12500" y="82083"/>
                  <a:pt x="12500" y="80250"/>
                </a:cubicBezTo>
                <a:lnTo>
                  <a:pt x="12500" y="80250"/>
                </a:lnTo>
                <a:lnTo>
                  <a:pt x="12500" y="30250"/>
                </a:lnTo>
                <a:cubicBezTo>
                  <a:pt x="12500" y="28417"/>
                  <a:pt x="13083" y="26917"/>
                  <a:pt x="14250" y="25750"/>
                </a:cubicBezTo>
                <a:lnTo>
                  <a:pt x="14250" y="25750"/>
                </a:lnTo>
                <a:cubicBezTo>
                  <a:pt x="15417" y="24583"/>
                  <a:pt x="16917" y="24000"/>
                  <a:pt x="18750" y="24000"/>
                </a:cubicBezTo>
                <a:lnTo>
                  <a:pt x="18750" y="24000"/>
                </a:lnTo>
                <a:lnTo>
                  <a:pt x="37500" y="24000"/>
                </a:lnTo>
                <a:cubicBezTo>
                  <a:pt x="39333" y="24000"/>
                  <a:pt x="40833" y="23417"/>
                  <a:pt x="42000" y="22250"/>
                </a:cubicBezTo>
                <a:lnTo>
                  <a:pt x="42000" y="22250"/>
                </a:lnTo>
                <a:cubicBezTo>
                  <a:pt x="43167" y="21083"/>
                  <a:pt x="43750" y="19583"/>
                  <a:pt x="43750" y="17750"/>
                </a:cubicBezTo>
                <a:lnTo>
                  <a:pt x="43750" y="17750"/>
                </a:lnTo>
                <a:cubicBezTo>
                  <a:pt x="43750" y="15917"/>
                  <a:pt x="43167" y="14417"/>
                  <a:pt x="42000" y="13250"/>
                </a:cubicBezTo>
                <a:lnTo>
                  <a:pt x="42000" y="13250"/>
                </a:lnTo>
                <a:cubicBezTo>
                  <a:pt x="40833" y="12083"/>
                  <a:pt x="39333" y="11500"/>
                  <a:pt x="37500" y="11500"/>
                </a:cubicBezTo>
                <a:lnTo>
                  <a:pt x="37500" y="11500"/>
                </a:lnTo>
                <a:lnTo>
                  <a:pt x="18750" y="115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86" name="el-1791878617667-53"/>
          <p:cNvSpPr/>
          <p:nvPr/>
        </p:nvSpPr>
        <p:spPr>
          <a:xfrm>
            <a:off x="5000737" y="2235994"/>
            <a:ext cx="990637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87" name="el-1791878617689-89"/>
          <p:cNvCxnSpPr/>
          <p:nvPr/>
        </p:nvCxnSpPr>
        <p:spPr>
          <a:xfrm>
            <a:off x="5000737" y="2246709"/>
            <a:ext cx="990637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8" name="el-1791878617968-151"/>
          <p:cNvSpPr/>
          <p:nvPr/>
        </p:nvSpPr>
        <p:spPr>
          <a:xfrm>
            <a:off x="5267399" y="2364581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  <a:moveTo>
                  <a:pt x="72083" y="40833"/>
                </a:moveTo>
                <a:lnTo>
                  <a:pt x="72083" y="40833"/>
                </a:lnTo>
                <a:lnTo>
                  <a:pt x="47083" y="65833"/>
                </a:lnTo>
                <a:cubicBezTo>
                  <a:pt x="44861" y="67667"/>
                  <a:pt x="42639" y="67667"/>
                  <a:pt x="40417" y="65833"/>
                </a:cubicBezTo>
                <a:lnTo>
                  <a:pt x="40417" y="65833"/>
                </a:lnTo>
                <a:lnTo>
                  <a:pt x="27917" y="53333"/>
                </a:lnTo>
                <a:cubicBezTo>
                  <a:pt x="26083" y="51111"/>
                  <a:pt x="26083" y="48889"/>
                  <a:pt x="27917" y="46667"/>
                </a:cubicBezTo>
                <a:lnTo>
                  <a:pt x="27917" y="46667"/>
                </a:lnTo>
                <a:cubicBezTo>
                  <a:pt x="30139" y="44833"/>
                  <a:pt x="32361" y="44833"/>
                  <a:pt x="34583" y="46667"/>
                </a:cubicBezTo>
                <a:lnTo>
                  <a:pt x="34583" y="46667"/>
                </a:lnTo>
                <a:lnTo>
                  <a:pt x="43750" y="55833"/>
                </a:lnTo>
                <a:lnTo>
                  <a:pt x="65417" y="34167"/>
                </a:lnTo>
                <a:cubicBezTo>
                  <a:pt x="67639" y="32333"/>
                  <a:pt x="69861" y="32333"/>
                  <a:pt x="72083" y="34167"/>
                </a:cubicBezTo>
                <a:lnTo>
                  <a:pt x="72083" y="34167"/>
                </a:lnTo>
                <a:cubicBezTo>
                  <a:pt x="73917" y="36389"/>
                  <a:pt x="73917" y="38611"/>
                  <a:pt x="72083" y="40833"/>
                </a:cubicBezTo>
                <a:lnTo>
                  <a:pt x="72083" y="40833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89" name="el-1791878617668-55"/>
          <p:cNvSpPr/>
          <p:nvPr/>
        </p:nvSpPr>
        <p:spPr>
          <a:xfrm>
            <a:off x="6248549" y="2235994"/>
            <a:ext cx="990637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90" name="el-1791878617690-91"/>
          <p:cNvCxnSpPr/>
          <p:nvPr/>
        </p:nvCxnSpPr>
        <p:spPr>
          <a:xfrm>
            <a:off x="6248549" y="2246709"/>
            <a:ext cx="990637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1" name="el-1791878617969-152"/>
          <p:cNvSpPr/>
          <p:nvPr/>
        </p:nvSpPr>
        <p:spPr>
          <a:xfrm>
            <a:off x="6502744" y="2364581"/>
            <a:ext cx="139234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000" y="0"/>
                </a:moveTo>
                <a:lnTo>
                  <a:pt x="35000" y="0"/>
                </a:lnTo>
                <a:cubicBezTo>
                  <a:pt x="38644" y="0"/>
                  <a:pt x="41978" y="1111"/>
                  <a:pt x="45000" y="3333"/>
                </a:cubicBezTo>
                <a:lnTo>
                  <a:pt x="45000" y="3333"/>
                </a:lnTo>
                <a:lnTo>
                  <a:pt x="45000" y="3333"/>
                </a:lnTo>
                <a:cubicBezTo>
                  <a:pt x="48022" y="5556"/>
                  <a:pt x="50467" y="8611"/>
                  <a:pt x="52333" y="12500"/>
                </a:cubicBezTo>
                <a:lnTo>
                  <a:pt x="52333" y="12500"/>
                </a:lnTo>
                <a:cubicBezTo>
                  <a:pt x="54111" y="16389"/>
                  <a:pt x="55000" y="20556"/>
                  <a:pt x="55000" y="25000"/>
                </a:cubicBezTo>
                <a:lnTo>
                  <a:pt x="55000" y="25000"/>
                </a:lnTo>
                <a:cubicBezTo>
                  <a:pt x="55000" y="29444"/>
                  <a:pt x="54111" y="33611"/>
                  <a:pt x="52333" y="37500"/>
                </a:cubicBezTo>
                <a:lnTo>
                  <a:pt x="52333" y="37500"/>
                </a:lnTo>
                <a:cubicBezTo>
                  <a:pt x="50467" y="41389"/>
                  <a:pt x="48022" y="44444"/>
                  <a:pt x="45000" y="46667"/>
                </a:cubicBezTo>
                <a:lnTo>
                  <a:pt x="45000" y="46667"/>
                </a:lnTo>
                <a:cubicBezTo>
                  <a:pt x="41978" y="48889"/>
                  <a:pt x="38644" y="50000"/>
                  <a:pt x="35000" y="50000"/>
                </a:cubicBezTo>
                <a:lnTo>
                  <a:pt x="35000" y="50000"/>
                </a:lnTo>
                <a:cubicBezTo>
                  <a:pt x="31356" y="50000"/>
                  <a:pt x="28022" y="48889"/>
                  <a:pt x="25000" y="46667"/>
                </a:cubicBezTo>
                <a:lnTo>
                  <a:pt x="25000" y="46667"/>
                </a:lnTo>
                <a:cubicBezTo>
                  <a:pt x="21978" y="44444"/>
                  <a:pt x="19533" y="41389"/>
                  <a:pt x="17667" y="37500"/>
                </a:cubicBezTo>
                <a:lnTo>
                  <a:pt x="17667" y="37500"/>
                </a:lnTo>
                <a:cubicBezTo>
                  <a:pt x="15889" y="33611"/>
                  <a:pt x="15000" y="29444"/>
                  <a:pt x="15000" y="25000"/>
                </a:cubicBezTo>
                <a:lnTo>
                  <a:pt x="15000" y="25000"/>
                </a:lnTo>
                <a:cubicBezTo>
                  <a:pt x="15000" y="20556"/>
                  <a:pt x="15889" y="16389"/>
                  <a:pt x="17667" y="12500"/>
                </a:cubicBezTo>
                <a:lnTo>
                  <a:pt x="17667" y="12500"/>
                </a:lnTo>
                <a:cubicBezTo>
                  <a:pt x="19533" y="8611"/>
                  <a:pt x="21978" y="5556"/>
                  <a:pt x="25000" y="3333"/>
                </a:cubicBezTo>
                <a:lnTo>
                  <a:pt x="25000" y="3333"/>
                </a:lnTo>
                <a:cubicBezTo>
                  <a:pt x="28022" y="1111"/>
                  <a:pt x="31356" y="0"/>
                  <a:pt x="35000" y="0"/>
                </a:cubicBezTo>
                <a:lnTo>
                  <a:pt x="35000" y="0"/>
                </a:lnTo>
                <a:moveTo>
                  <a:pt x="27800" y="59417"/>
                </a:moveTo>
                <a:lnTo>
                  <a:pt x="27800" y="59417"/>
                </a:lnTo>
                <a:lnTo>
                  <a:pt x="42200" y="59417"/>
                </a:lnTo>
                <a:cubicBezTo>
                  <a:pt x="43978" y="59417"/>
                  <a:pt x="45756" y="59611"/>
                  <a:pt x="47533" y="60000"/>
                </a:cubicBezTo>
                <a:lnTo>
                  <a:pt x="47533" y="60000"/>
                </a:lnTo>
                <a:cubicBezTo>
                  <a:pt x="47400" y="63889"/>
                  <a:pt x="48533" y="66806"/>
                  <a:pt x="50933" y="68750"/>
                </a:cubicBezTo>
                <a:lnTo>
                  <a:pt x="50933" y="68750"/>
                </a:lnTo>
                <a:cubicBezTo>
                  <a:pt x="49600" y="69806"/>
                  <a:pt x="48622" y="71306"/>
                  <a:pt x="48000" y="73250"/>
                </a:cubicBezTo>
                <a:lnTo>
                  <a:pt x="48000" y="73250"/>
                </a:lnTo>
                <a:cubicBezTo>
                  <a:pt x="47333" y="75083"/>
                  <a:pt x="47267" y="77028"/>
                  <a:pt x="47800" y="79083"/>
                </a:cubicBezTo>
                <a:lnTo>
                  <a:pt x="47800" y="79083"/>
                </a:lnTo>
                <a:cubicBezTo>
                  <a:pt x="48422" y="81694"/>
                  <a:pt x="49267" y="84167"/>
                  <a:pt x="50333" y="86500"/>
                </a:cubicBezTo>
                <a:lnTo>
                  <a:pt x="50333" y="86500"/>
                </a:lnTo>
                <a:cubicBezTo>
                  <a:pt x="51444" y="88833"/>
                  <a:pt x="52733" y="91000"/>
                  <a:pt x="54200" y="93000"/>
                </a:cubicBezTo>
                <a:lnTo>
                  <a:pt x="54200" y="93000"/>
                </a:lnTo>
                <a:cubicBezTo>
                  <a:pt x="55444" y="94667"/>
                  <a:pt x="56911" y="95556"/>
                  <a:pt x="58600" y="95667"/>
                </a:cubicBezTo>
                <a:lnTo>
                  <a:pt x="58600" y="95667"/>
                </a:lnTo>
                <a:cubicBezTo>
                  <a:pt x="60156" y="95944"/>
                  <a:pt x="61667" y="95639"/>
                  <a:pt x="63133" y="94750"/>
                </a:cubicBezTo>
                <a:lnTo>
                  <a:pt x="63133" y="94750"/>
                </a:lnTo>
                <a:lnTo>
                  <a:pt x="63133" y="94917"/>
                </a:lnTo>
                <a:cubicBezTo>
                  <a:pt x="63133" y="96750"/>
                  <a:pt x="63556" y="98444"/>
                  <a:pt x="64400" y="100000"/>
                </a:cubicBezTo>
                <a:lnTo>
                  <a:pt x="64400" y="100000"/>
                </a:lnTo>
                <a:lnTo>
                  <a:pt x="4667" y="100000"/>
                </a:lnTo>
                <a:cubicBezTo>
                  <a:pt x="3333" y="100000"/>
                  <a:pt x="2244" y="99417"/>
                  <a:pt x="1400" y="98250"/>
                </a:cubicBezTo>
                <a:lnTo>
                  <a:pt x="1400" y="98250"/>
                </a:lnTo>
                <a:cubicBezTo>
                  <a:pt x="467" y="97194"/>
                  <a:pt x="0" y="95833"/>
                  <a:pt x="0" y="94167"/>
                </a:cubicBezTo>
                <a:lnTo>
                  <a:pt x="0" y="94167"/>
                </a:lnTo>
                <a:cubicBezTo>
                  <a:pt x="222" y="84389"/>
                  <a:pt x="2933" y="76167"/>
                  <a:pt x="8133" y="69500"/>
                </a:cubicBezTo>
                <a:lnTo>
                  <a:pt x="8133" y="69500"/>
                </a:lnTo>
                <a:cubicBezTo>
                  <a:pt x="13422" y="63000"/>
                  <a:pt x="19978" y="59639"/>
                  <a:pt x="27800" y="59417"/>
                </a:cubicBezTo>
                <a:lnTo>
                  <a:pt x="27800" y="59417"/>
                </a:lnTo>
                <a:moveTo>
                  <a:pt x="68133" y="42583"/>
                </a:moveTo>
                <a:lnTo>
                  <a:pt x="68133" y="42583"/>
                </a:lnTo>
                <a:cubicBezTo>
                  <a:pt x="68222" y="41139"/>
                  <a:pt x="68800" y="40167"/>
                  <a:pt x="69867" y="39667"/>
                </a:cubicBezTo>
                <a:lnTo>
                  <a:pt x="69867" y="39667"/>
                </a:lnTo>
                <a:cubicBezTo>
                  <a:pt x="71511" y="39278"/>
                  <a:pt x="73222" y="39083"/>
                  <a:pt x="75000" y="39083"/>
                </a:cubicBezTo>
                <a:lnTo>
                  <a:pt x="75000" y="39083"/>
                </a:lnTo>
                <a:cubicBezTo>
                  <a:pt x="76778" y="39083"/>
                  <a:pt x="78489" y="39278"/>
                  <a:pt x="80133" y="39667"/>
                </a:cubicBezTo>
                <a:lnTo>
                  <a:pt x="80133" y="39667"/>
                </a:lnTo>
                <a:cubicBezTo>
                  <a:pt x="81200" y="40167"/>
                  <a:pt x="81778" y="41139"/>
                  <a:pt x="81867" y="42583"/>
                </a:cubicBezTo>
                <a:lnTo>
                  <a:pt x="81867" y="42583"/>
                </a:lnTo>
                <a:lnTo>
                  <a:pt x="81867" y="48667"/>
                </a:lnTo>
                <a:cubicBezTo>
                  <a:pt x="83111" y="49278"/>
                  <a:pt x="84267" y="50111"/>
                  <a:pt x="85333" y="51167"/>
                </a:cubicBezTo>
                <a:lnTo>
                  <a:pt x="85333" y="51167"/>
                </a:lnTo>
                <a:lnTo>
                  <a:pt x="89200" y="48250"/>
                </a:lnTo>
                <a:cubicBezTo>
                  <a:pt x="90267" y="47583"/>
                  <a:pt x="91267" y="47778"/>
                  <a:pt x="92200" y="48833"/>
                </a:cubicBezTo>
                <a:lnTo>
                  <a:pt x="92200" y="48833"/>
                </a:lnTo>
                <a:cubicBezTo>
                  <a:pt x="93356" y="50389"/>
                  <a:pt x="94400" y="52139"/>
                  <a:pt x="95333" y="54083"/>
                </a:cubicBezTo>
                <a:lnTo>
                  <a:pt x="95333" y="54083"/>
                </a:lnTo>
                <a:cubicBezTo>
                  <a:pt x="96133" y="56028"/>
                  <a:pt x="96800" y="58056"/>
                  <a:pt x="97333" y="60167"/>
                </a:cubicBezTo>
                <a:lnTo>
                  <a:pt x="97333" y="60167"/>
                </a:lnTo>
                <a:cubicBezTo>
                  <a:pt x="97644" y="61611"/>
                  <a:pt x="97289" y="62722"/>
                  <a:pt x="96267" y="63500"/>
                </a:cubicBezTo>
                <a:lnTo>
                  <a:pt x="96267" y="63500"/>
                </a:lnTo>
                <a:lnTo>
                  <a:pt x="92333" y="66417"/>
                </a:lnTo>
                <a:cubicBezTo>
                  <a:pt x="92467" y="67194"/>
                  <a:pt x="92533" y="67972"/>
                  <a:pt x="92533" y="68750"/>
                </a:cubicBezTo>
                <a:lnTo>
                  <a:pt x="92533" y="68750"/>
                </a:lnTo>
                <a:cubicBezTo>
                  <a:pt x="92533" y="69528"/>
                  <a:pt x="92467" y="70306"/>
                  <a:pt x="92333" y="71083"/>
                </a:cubicBezTo>
                <a:lnTo>
                  <a:pt x="92333" y="71083"/>
                </a:lnTo>
                <a:lnTo>
                  <a:pt x="96267" y="73833"/>
                </a:lnTo>
                <a:cubicBezTo>
                  <a:pt x="97289" y="74722"/>
                  <a:pt x="97644" y="75889"/>
                  <a:pt x="97333" y="77333"/>
                </a:cubicBezTo>
                <a:lnTo>
                  <a:pt x="97333" y="77333"/>
                </a:lnTo>
                <a:cubicBezTo>
                  <a:pt x="96800" y="79444"/>
                  <a:pt x="96133" y="81472"/>
                  <a:pt x="95333" y="83417"/>
                </a:cubicBezTo>
                <a:lnTo>
                  <a:pt x="95333" y="83417"/>
                </a:lnTo>
                <a:cubicBezTo>
                  <a:pt x="94400" y="85361"/>
                  <a:pt x="93356" y="87111"/>
                  <a:pt x="92200" y="88667"/>
                </a:cubicBezTo>
                <a:lnTo>
                  <a:pt x="92200" y="88667"/>
                </a:lnTo>
                <a:cubicBezTo>
                  <a:pt x="91267" y="89722"/>
                  <a:pt x="90267" y="89861"/>
                  <a:pt x="89200" y="89083"/>
                </a:cubicBezTo>
                <a:lnTo>
                  <a:pt x="89200" y="89083"/>
                </a:lnTo>
                <a:lnTo>
                  <a:pt x="85333" y="86333"/>
                </a:lnTo>
                <a:cubicBezTo>
                  <a:pt x="84267" y="87389"/>
                  <a:pt x="83111" y="88222"/>
                  <a:pt x="81867" y="88833"/>
                </a:cubicBezTo>
                <a:lnTo>
                  <a:pt x="81867" y="88833"/>
                </a:lnTo>
                <a:lnTo>
                  <a:pt x="81867" y="94750"/>
                </a:lnTo>
                <a:cubicBezTo>
                  <a:pt x="81778" y="96306"/>
                  <a:pt x="81200" y="97278"/>
                  <a:pt x="80133" y="97667"/>
                </a:cubicBezTo>
                <a:lnTo>
                  <a:pt x="80133" y="97667"/>
                </a:lnTo>
                <a:cubicBezTo>
                  <a:pt x="78489" y="98167"/>
                  <a:pt x="76778" y="98417"/>
                  <a:pt x="75000" y="98417"/>
                </a:cubicBezTo>
                <a:lnTo>
                  <a:pt x="75000" y="98417"/>
                </a:lnTo>
                <a:cubicBezTo>
                  <a:pt x="73222" y="98417"/>
                  <a:pt x="71511" y="98167"/>
                  <a:pt x="69867" y="97667"/>
                </a:cubicBezTo>
                <a:lnTo>
                  <a:pt x="69867" y="97667"/>
                </a:lnTo>
                <a:cubicBezTo>
                  <a:pt x="68800" y="97278"/>
                  <a:pt x="68222" y="96306"/>
                  <a:pt x="68133" y="94750"/>
                </a:cubicBezTo>
                <a:lnTo>
                  <a:pt x="68133" y="94750"/>
                </a:lnTo>
                <a:lnTo>
                  <a:pt x="68133" y="88833"/>
                </a:lnTo>
                <a:cubicBezTo>
                  <a:pt x="66889" y="88222"/>
                  <a:pt x="65733" y="87389"/>
                  <a:pt x="64667" y="86333"/>
                </a:cubicBezTo>
                <a:lnTo>
                  <a:pt x="64667" y="86333"/>
                </a:lnTo>
                <a:lnTo>
                  <a:pt x="60800" y="89083"/>
                </a:lnTo>
                <a:cubicBezTo>
                  <a:pt x="59733" y="89694"/>
                  <a:pt x="58733" y="89556"/>
                  <a:pt x="57800" y="88667"/>
                </a:cubicBezTo>
                <a:lnTo>
                  <a:pt x="57800" y="88667"/>
                </a:lnTo>
                <a:cubicBezTo>
                  <a:pt x="56644" y="87111"/>
                  <a:pt x="55600" y="85361"/>
                  <a:pt x="54667" y="83417"/>
                </a:cubicBezTo>
                <a:lnTo>
                  <a:pt x="54667" y="83417"/>
                </a:lnTo>
                <a:cubicBezTo>
                  <a:pt x="53867" y="81472"/>
                  <a:pt x="53200" y="79444"/>
                  <a:pt x="52667" y="77333"/>
                </a:cubicBezTo>
                <a:lnTo>
                  <a:pt x="52667" y="77333"/>
                </a:lnTo>
                <a:cubicBezTo>
                  <a:pt x="52356" y="75889"/>
                  <a:pt x="52711" y="74722"/>
                  <a:pt x="53733" y="73833"/>
                </a:cubicBezTo>
                <a:lnTo>
                  <a:pt x="53733" y="73833"/>
                </a:lnTo>
                <a:lnTo>
                  <a:pt x="57667" y="71083"/>
                </a:lnTo>
                <a:cubicBezTo>
                  <a:pt x="57578" y="70306"/>
                  <a:pt x="57533" y="69528"/>
                  <a:pt x="57533" y="68750"/>
                </a:cubicBezTo>
                <a:lnTo>
                  <a:pt x="57533" y="68750"/>
                </a:lnTo>
                <a:cubicBezTo>
                  <a:pt x="57533" y="67861"/>
                  <a:pt x="57578" y="67028"/>
                  <a:pt x="57667" y="66250"/>
                </a:cubicBezTo>
                <a:lnTo>
                  <a:pt x="57667" y="66250"/>
                </a:lnTo>
                <a:lnTo>
                  <a:pt x="53733" y="63500"/>
                </a:lnTo>
                <a:cubicBezTo>
                  <a:pt x="52711" y="62722"/>
                  <a:pt x="52356" y="61611"/>
                  <a:pt x="52667" y="60167"/>
                </a:cubicBezTo>
                <a:lnTo>
                  <a:pt x="52667" y="60167"/>
                </a:lnTo>
                <a:cubicBezTo>
                  <a:pt x="53067" y="58056"/>
                  <a:pt x="53733" y="56028"/>
                  <a:pt x="54667" y="54083"/>
                </a:cubicBezTo>
                <a:lnTo>
                  <a:pt x="54667" y="54083"/>
                </a:lnTo>
                <a:cubicBezTo>
                  <a:pt x="55600" y="52139"/>
                  <a:pt x="56644" y="50389"/>
                  <a:pt x="57800" y="48833"/>
                </a:cubicBezTo>
                <a:lnTo>
                  <a:pt x="57800" y="48833"/>
                </a:lnTo>
                <a:cubicBezTo>
                  <a:pt x="58644" y="47778"/>
                  <a:pt x="59644" y="47583"/>
                  <a:pt x="60800" y="48250"/>
                </a:cubicBezTo>
                <a:lnTo>
                  <a:pt x="60800" y="48250"/>
                </a:lnTo>
                <a:lnTo>
                  <a:pt x="64533" y="51167"/>
                </a:lnTo>
                <a:cubicBezTo>
                  <a:pt x="65689" y="50111"/>
                  <a:pt x="66889" y="49278"/>
                  <a:pt x="68133" y="48667"/>
                </a:cubicBezTo>
                <a:lnTo>
                  <a:pt x="68133" y="48667"/>
                </a:lnTo>
                <a:lnTo>
                  <a:pt x="68133" y="42583"/>
                </a:lnTo>
                <a:moveTo>
                  <a:pt x="82533" y="68750"/>
                </a:moveTo>
                <a:lnTo>
                  <a:pt x="82533" y="68750"/>
                </a:lnTo>
                <a:cubicBezTo>
                  <a:pt x="82533" y="65083"/>
                  <a:pt x="81333" y="62222"/>
                  <a:pt x="78933" y="60167"/>
                </a:cubicBezTo>
                <a:lnTo>
                  <a:pt x="78933" y="60167"/>
                </a:lnTo>
                <a:cubicBezTo>
                  <a:pt x="76311" y="58444"/>
                  <a:pt x="73689" y="58444"/>
                  <a:pt x="71067" y="60167"/>
                </a:cubicBezTo>
                <a:lnTo>
                  <a:pt x="71067" y="60167"/>
                </a:lnTo>
                <a:cubicBezTo>
                  <a:pt x="68711" y="62222"/>
                  <a:pt x="67533" y="65083"/>
                  <a:pt x="67533" y="68750"/>
                </a:cubicBezTo>
                <a:lnTo>
                  <a:pt x="67533" y="68750"/>
                </a:lnTo>
                <a:cubicBezTo>
                  <a:pt x="67533" y="72417"/>
                  <a:pt x="68711" y="75222"/>
                  <a:pt x="71067" y="77167"/>
                </a:cubicBezTo>
                <a:lnTo>
                  <a:pt x="71067" y="77167"/>
                </a:lnTo>
                <a:cubicBezTo>
                  <a:pt x="73689" y="79000"/>
                  <a:pt x="76311" y="79000"/>
                  <a:pt x="78933" y="77167"/>
                </a:cubicBezTo>
                <a:lnTo>
                  <a:pt x="78933" y="77167"/>
                </a:lnTo>
                <a:cubicBezTo>
                  <a:pt x="81333" y="75222"/>
                  <a:pt x="82533" y="72417"/>
                  <a:pt x="82533" y="68750"/>
                </a:cubicBezTo>
                <a:lnTo>
                  <a:pt x="82533" y="6875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92" name="el-1791878617670-57"/>
          <p:cNvSpPr/>
          <p:nvPr/>
        </p:nvSpPr>
        <p:spPr>
          <a:xfrm>
            <a:off x="7496361" y="2235994"/>
            <a:ext cx="1247812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93" name="el-1791878617691-93"/>
          <p:cNvCxnSpPr/>
          <p:nvPr/>
        </p:nvCxnSpPr>
        <p:spPr>
          <a:xfrm>
            <a:off x="7496361" y="2246709"/>
            <a:ext cx="1247812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4" name="el-1791878617971-153"/>
          <p:cNvSpPr/>
          <p:nvPr/>
        </p:nvSpPr>
        <p:spPr>
          <a:xfrm>
            <a:off x="7898744" y="2364581"/>
            <a:ext cx="100034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0"/>
                </a:moveTo>
                <a:lnTo>
                  <a:pt x="47727" y="0"/>
                </a:lnTo>
                <a:cubicBezTo>
                  <a:pt x="45727" y="0"/>
                  <a:pt x="44091" y="583"/>
                  <a:pt x="42818" y="1750"/>
                </a:cubicBezTo>
                <a:lnTo>
                  <a:pt x="42818" y="1750"/>
                </a:lnTo>
                <a:lnTo>
                  <a:pt x="42818" y="1750"/>
                </a:lnTo>
                <a:cubicBezTo>
                  <a:pt x="41545" y="2917"/>
                  <a:pt x="40909" y="4417"/>
                  <a:pt x="40909" y="6250"/>
                </a:cubicBezTo>
                <a:lnTo>
                  <a:pt x="40909" y="6250"/>
                </a:lnTo>
                <a:lnTo>
                  <a:pt x="40909" y="10000"/>
                </a:lnTo>
                <a:cubicBezTo>
                  <a:pt x="32970" y="11556"/>
                  <a:pt x="26515" y="15111"/>
                  <a:pt x="21545" y="20667"/>
                </a:cubicBezTo>
                <a:lnTo>
                  <a:pt x="21545" y="20667"/>
                </a:lnTo>
                <a:cubicBezTo>
                  <a:pt x="16394" y="26278"/>
                  <a:pt x="13758" y="32944"/>
                  <a:pt x="13636" y="40667"/>
                </a:cubicBezTo>
                <a:lnTo>
                  <a:pt x="13636" y="40667"/>
                </a:lnTo>
                <a:lnTo>
                  <a:pt x="13636" y="44333"/>
                </a:lnTo>
                <a:cubicBezTo>
                  <a:pt x="13515" y="53722"/>
                  <a:pt x="10121" y="62000"/>
                  <a:pt x="3455" y="69167"/>
                </a:cubicBezTo>
                <a:lnTo>
                  <a:pt x="3455" y="69167"/>
                </a:lnTo>
                <a:lnTo>
                  <a:pt x="1727" y="70917"/>
                </a:lnTo>
                <a:cubicBezTo>
                  <a:pt x="-152" y="72861"/>
                  <a:pt x="-515" y="75056"/>
                  <a:pt x="636" y="77500"/>
                </a:cubicBezTo>
                <a:lnTo>
                  <a:pt x="636" y="77500"/>
                </a:lnTo>
                <a:cubicBezTo>
                  <a:pt x="1909" y="79889"/>
                  <a:pt x="3970" y="81139"/>
                  <a:pt x="6818" y="81250"/>
                </a:cubicBezTo>
                <a:lnTo>
                  <a:pt x="6818" y="81250"/>
                </a:lnTo>
                <a:lnTo>
                  <a:pt x="88636" y="81250"/>
                </a:lnTo>
                <a:cubicBezTo>
                  <a:pt x="91485" y="81139"/>
                  <a:pt x="93545" y="79889"/>
                  <a:pt x="94818" y="77500"/>
                </a:cubicBezTo>
                <a:lnTo>
                  <a:pt x="94818" y="77500"/>
                </a:lnTo>
                <a:cubicBezTo>
                  <a:pt x="95970" y="75056"/>
                  <a:pt x="95606" y="72861"/>
                  <a:pt x="93727" y="70917"/>
                </a:cubicBezTo>
                <a:lnTo>
                  <a:pt x="93727" y="70917"/>
                </a:lnTo>
                <a:lnTo>
                  <a:pt x="92273" y="69167"/>
                </a:lnTo>
                <a:cubicBezTo>
                  <a:pt x="85424" y="62111"/>
                  <a:pt x="81939" y="53833"/>
                  <a:pt x="81818" y="44333"/>
                </a:cubicBezTo>
                <a:lnTo>
                  <a:pt x="81818" y="44333"/>
                </a:lnTo>
                <a:lnTo>
                  <a:pt x="81818" y="40667"/>
                </a:lnTo>
                <a:cubicBezTo>
                  <a:pt x="81697" y="32944"/>
                  <a:pt x="79061" y="26278"/>
                  <a:pt x="73909" y="20667"/>
                </a:cubicBezTo>
                <a:lnTo>
                  <a:pt x="73909" y="20667"/>
                </a:lnTo>
                <a:cubicBezTo>
                  <a:pt x="68939" y="15111"/>
                  <a:pt x="62485" y="11556"/>
                  <a:pt x="54545" y="10000"/>
                </a:cubicBezTo>
                <a:lnTo>
                  <a:pt x="54545" y="10000"/>
                </a:lnTo>
                <a:lnTo>
                  <a:pt x="54545" y="6250"/>
                </a:lnTo>
                <a:cubicBezTo>
                  <a:pt x="54545" y="4417"/>
                  <a:pt x="53909" y="2917"/>
                  <a:pt x="52636" y="1750"/>
                </a:cubicBezTo>
                <a:lnTo>
                  <a:pt x="52636" y="1750"/>
                </a:lnTo>
                <a:cubicBezTo>
                  <a:pt x="51364" y="583"/>
                  <a:pt x="49727" y="0"/>
                  <a:pt x="47727" y="0"/>
                </a:cubicBezTo>
                <a:lnTo>
                  <a:pt x="47727" y="0"/>
                </a:lnTo>
                <a:moveTo>
                  <a:pt x="57364" y="96250"/>
                </a:moveTo>
                <a:lnTo>
                  <a:pt x="57364" y="96250"/>
                </a:lnTo>
                <a:cubicBezTo>
                  <a:pt x="60030" y="93806"/>
                  <a:pt x="61364" y="90889"/>
                  <a:pt x="61364" y="87500"/>
                </a:cubicBezTo>
                <a:lnTo>
                  <a:pt x="61364" y="87500"/>
                </a:lnTo>
                <a:lnTo>
                  <a:pt x="47727" y="87500"/>
                </a:lnTo>
                <a:lnTo>
                  <a:pt x="34091" y="87500"/>
                </a:lnTo>
                <a:cubicBezTo>
                  <a:pt x="34091" y="90889"/>
                  <a:pt x="35455" y="93806"/>
                  <a:pt x="38182" y="96250"/>
                </a:cubicBezTo>
                <a:lnTo>
                  <a:pt x="38182" y="96250"/>
                </a:lnTo>
                <a:cubicBezTo>
                  <a:pt x="40848" y="98750"/>
                  <a:pt x="44030" y="100000"/>
                  <a:pt x="47727" y="100000"/>
                </a:cubicBezTo>
                <a:lnTo>
                  <a:pt x="47727" y="100000"/>
                </a:lnTo>
                <a:cubicBezTo>
                  <a:pt x="51424" y="100000"/>
                  <a:pt x="54636" y="98750"/>
                  <a:pt x="57364" y="96250"/>
                </a:cubicBezTo>
                <a:lnTo>
                  <a:pt x="57364" y="9625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95" name="el-1791878617671-59"/>
          <p:cNvSpPr/>
          <p:nvPr/>
        </p:nvSpPr>
        <p:spPr>
          <a:xfrm>
            <a:off x="1257300" y="3464719"/>
            <a:ext cx="1240110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96" name="el-1791878617691-94"/>
          <p:cNvCxnSpPr/>
          <p:nvPr/>
        </p:nvCxnSpPr>
        <p:spPr>
          <a:xfrm>
            <a:off x="1257300" y="3475434"/>
            <a:ext cx="1240110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7" name="el-1791878617972-154"/>
          <p:cNvSpPr/>
          <p:nvPr/>
        </p:nvSpPr>
        <p:spPr>
          <a:xfrm>
            <a:off x="1649537" y="3601231"/>
            <a:ext cx="112737" cy="98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4200"/>
                </a:moveTo>
                <a:lnTo>
                  <a:pt x="49250" y="4200"/>
                </a:lnTo>
                <a:lnTo>
                  <a:pt x="3500" y="59100"/>
                </a:lnTo>
                <a:cubicBezTo>
                  <a:pt x="1167" y="62033"/>
                  <a:pt x="0" y="65533"/>
                  <a:pt x="0" y="69600"/>
                </a:cubicBezTo>
                <a:lnTo>
                  <a:pt x="0" y="69600"/>
                </a:lnTo>
                <a:cubicBezTo>
                  <a:pt x="0" y="73533"/>
                  <a:pt x="1167" y="77067"/>
                  <a:pt x="3500" y="80200"/>
                </a:cubicBezTo>
                <a:lnTo>
                  <a:pt x="3500" y="80200"/>
                </a:lnTo>
                <a:lnTo>
                  <a:pt x="19167" y="98900"/>
                </a:lnTo>
                <a:cubicBezTo>
                  <a:pt x="21611" y="101900"/>
                  <a:pt x="24611" y="103400"/>
                  <a:pt x="28167" y="103400"/>
                </a:cubicBezTo>
                <a:lnTo>
                  <a:pt x="28167" y="103400"/>
                </a:lnTo>
                <a:lnTo>
                  <a:pt x="48667" y="103400"/>
                </a:lnTo>
                <a:lnTo>
                  <a:pt x="50417" y="103400"/>
                </a:lnTo>
                <a:lnTo>
                  <a:pt x="92417" y="103400"/>
                </a:lnTo>
                <a:cubicBezTo>
                  <a:pt x="94194" y="103400"/>
                  <a:pt x="95694" y="102700"/>
                  <a:pt x="96917" y="101300"/>
                </a:cubicBezTo>
                <a:lnTo>
                  <a:pt x="96917" y="101300"/>
                </a:lnTo>
                <a:cubicBezTo>
                  <a:pt x="98083" y="99833"/>
                  <a:pt x="98667" y="98033"/>
                  <a:pt x="98667" y="95900"/>
                </a:cubicBezTo>
                <a:lnTo>
                  <a:pt x="98667" y="95900"/>
                </a:lnTo>
                <a:cubicBezTo>
                  <a:pt x="98667" y="93700"/>
                  <a:pt x="98083" y="91900"/>
                  <a:pt x="96917" y="90500"/>
                </a:cubicBezTo>
                <a:lnTo>
                  <a:pt x="96917" y="90500"/>
                </a:lnTo>
                <a:cubicBezTo>
                  <a:pt x="95694" y="89100"/>
                  <a:pt x="94194" y="88400"/>
                  <a:pt x="92417" y="88400"/>
                </a:cubicBezTo>
                <a:lnTo>
                  <a:pt x="92417" y="88400"/>
                </a:lnTo>
                <a:lnTo>
                  <a:pt x="68167" y="88400"/>
                </a:lnTo>
                <a:lnTo>
                  <a:pt x="93750" y="57700"/>
                </a:lnTo>
                <a:cubicBezTo>
                  <a:pt x="96083" y="54700"/>
                  <a:pt x="97250" y="51167"/>
                  <a:pt x="97250" y="47100"/>
                </a:cubicBezTo>
                <a:lnTo>
                  <a:pt x="97250" y="47100"/>
                </a:lnTo>
                <a:cubicBezTo>
                  <a:pt x="97250" y="43233"/>
                  <a:pt x="96083" y="39733"/>
                  <a:pt x="93750" y="36600"/>
                </a:cubicBezTo>
                <a:lnTo>
                  <a:pt x="93750" y="36600"/>
                </a:lnTo>
                <a:lnTo>
                  <a:pt x="66833" y="4200"/>
                </a:lnTo>
                <a:cubicBezTo>
                  <a:pt x="64333" y="1400"/>
                  <a:pt x="61389" y="0"/>
                  <a:pt x="58000" y="0"/>
                </a:cubicBezTo>
                <a:lnTo>
                  <a:pt x="58000" y="0"/>
                </a:lnTo>
                <a:cubicBezTo>
                  <a:pt x="54778" y="0"/>
                  <a:pt x="51861" y="1400"/>
                  <a:pt x="49250" y="4200"/>
                </a:cubicBezTo>
                <a:lnTo>
                  <a:pt x="49250" y="4200"/>
                </a:lnTo>
                <a:moveTo>
                  <a:pt x="50417" y="88400"/>
                </a:moveTo>
                <a:lnTo>
                  <a:pt x="50417" y="88400"/>
                </a:lnTo>
                <a:lnTo>
                  <a:pt x="48667" y="88400"/>
                </a:lnTo>
                <a:lnTo>
                  <a:pt x="28167" y="88400"/>
                </a:lnTo>
                <a:lnTo>
                  <a:pt x="12500" y="69600"/>
                </a:lnTo>
                <a:lnTo>
                  <a:pt x="36750" y="40300"/>
                </a:lnTo>
                <a:lnTo>
                  <a:pt x="63667" y="72700"/>
                </a:lnTo>
                <a:lnTo>
                  <a:pt x="50417" y="884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98" name="el-1791878617673-61"/>
          <p:cNvSpPr/>
          <p:nvPr/>
        </p:nvSpPr>
        <p:spPr>
          <a:xfrm>
            <a:off x="2754585" y="3464719"/>
            <a:ext cx="1240110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99" name="el-1791878617692-96"/>
          <p:cNvCxnSpPr/>
          <p:nvPr/>
        </p:nvCxnSpPr>
        <p:spPr>
          <a:xfrm>
            <a:off x="2754585" y="3475434"/>
            <a:ext cx="1240110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0" name="el-1791878617973-155"/>
          <p:cNvSpPr/>
          <p:nvPr/>
        </p:nvSpPr>
        <p:spPr>
          <a:xfrm>
            <a:off x="3138897" y="3600450"/>
            <a:ext cx="1285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929" y="40909"/>
                </a:moveTo>
                <a:lnTo>
                  <a:pt x="14929" y="40909"/>
                </a:lnTo>
                <a:lnTo>
                  <a:pt x="0" y="73273"/>
                </a:lnTo>
                <a:lnTo>
                  <a:pt x="0" y="13636"/>
                </a:lnTo>
                <a:cubicBezTo>
                  <a:pt x="95" y="9818"/>
                  <a:pt x="1167" y="6636"/>
                  <a:pt x="3214" y="4091"/>
                </a:cubicBezTo>
                <a:lnTo>
                  <a:pt x="3214" y="4091"/>
                </a:lnTo>
                <a:cubicBezTo>
                  <a:pt x="5214" y="1485"/>
                  <a:pt x="7714" y="121"/>
                  <a:pt x="10714" y="0"/>
                </a:cubicBezTo>
                <a:lnTo>
                  <a:pt x="10714" y="0"/>
                </a:lnTo>
                <a:lnTo>
                  <a:pt x="30500" y="0"/>
                </a:lnTo>
                <a:cubicBezTo>
                  <a:pt x="33405" y="0"/>
                  <a:pt x="35905" y="1364"/>
                  <a:pt x="38000" y="4091"/>
                </a:cubicBezTo>
                <a:lnTo>
                  <a:pt x="38000" y="4091"/>
                </a:lnTo>
                <a:lnTo>
                  <a:pt x="42357" y="9545"/>
                </a:lnTo>
                <a:cubicBezTo>
                  <a:pt x="44500" y="12273"/>
                  <a:pt x="47071" y="13636"/>
                  <a:pt x="50071" y="13636"/>
                </a:cubicBezTo>
                <a:lnTo>
                  <a:pt x="50071" y="13636"/>
                </a:lnTo>
                <a:lnTo>
                  <a:pt x="69643" y="13636"/>
                </a:lnTo>
                <a:cubicBezTo>
                  <a:pt x="72643" y="13758"/>
                  <a:pt x="75143" y="15121"/>
                  <a:pt x="77143" y="17727"/>
                </a:cubicBezTo>
                <a:lnTo>
                  <a:pt x="77143" y="17727"/>
                </a:lnTo>
                <a:cubicBezTo>
                  <a:pt x="79190" y="20273"/>
                  <a:pt x="80262" y="23455"/>
                  <a:pt x="80357" y="27273"/>
                </a:cubicBezTo>
                <a:lnTo>
                  <a:pt x="80357" y="27273"/>
                </a:lnTo>
                <a:lnTo>
                  <a:pt x="80357" y="34091"/>
                </a:lnTo>
                <a:lnTo>
                  <a:pt x="24143" y="34091"/>
                </a:lnTo>
                <a:cubicBezTo>
                  <a:pt x="20095" y="34212"/>
                  <a:pt x="17024" y="36485"/>
                  <a:pt x="14929" y="40909"/>
                </a:cubicBezTo>
                <a:lnTo>
                  <a:pt x="14929" y="40909"/>
                </a:lnTo>
                <a:moveTo>
                  <a:pt x="19429" y="44364"/>
                </a:moveTo>
                <a:lnTo>
                  <a:pt x="19429" y="44364"/>
                </a:lnTo>
                <a:cubicBezTo>
                  <a:pt x="20524" y="42182"/>
                  <a:pt x="22095" y="41030"/>
                  <a:pt x="24143" y="40909"/>
                </a:cubicBezTo>
                <a:lnTo>
                  <a:pt x="24143" y="40909"/>
                </a:lnTo>
                <a:lnTo>
                  <a:pt x="91071" y="40909"/>
                </a:lnTo>
                <a:cubicBezTo>
                  <a:pt x="93071" y="41030"/>
                  <a:pt x="94643" y="42182"/>
                  <a:pt x="95786" y="44364"/>
                </a:cubicBezTo>
                <a:lnTo>
                  <a:pt x="95786" y="44364"/>
                </a:lnTo>
                <a:cubicBezTo>
                  <a:pt x="96643" y="46606"/>
                  <a:pt x="96643" y="48879"/>
                  <a:pt x="95786" y="51182"/>
                </a:cubicBezTo>
                <a:lnTo>
                  <a:pt x="95786" y="51182"/>
                </a:lnTo>
                <a:lnTo>
                  <a:pt x="77000" y="92091"/>
                </a:lnTo>
                <a:cubicBezTo>
                  <a:pt x="75905" y="94212"/>
                  <a:pt x="74357" y="95333"/>
                  <a:pt x="72357" y="95455"/>
                </a:cubicBezTo>
                <a:lnTo>
                  <a:pt x="72357" y="95455"/>
                </a:lnTo>
                <a:lnTo>
                  <a:pt x="5357" y="95455"/>
                </a:lnTo>
                <a:cubicBezTo>
                  <a:pt x="3357" y="95333"/>
                  <a:pt x="1786" y="94212"/>
                  <a:pt x="643" y="92091"/>
                </a:cubicBezTo>
                <a:lnTo>
                  <a:pt x="643" y="92091"/>
                </a:lnTo>
                <a:cubicBezTo>
                  <a:pt x="-214" y="89788"/>
                  <a:pt x="-214" y="87515"/>
                  <a:pt x="643" y="85273"/>
                </a:cubicBezTo>
                <a:lnTo>
                  <a:pt x="643" y="85273"/>
                </a:lnTo>
                <a:lnTo>
                  <a:pt x="19429" y="44364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01" name="el-1791878617674-63"/>
          <p:cNvSpPr/>
          <p:nvPr/>
        </p:nvSpPr>
        <p:spPr>
          <a:xfrm>
            <a:off x="4251871" y="3464719"/>
            <a:ext cx="1240110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102" name="el-1791878617693-98"/>
          <p:cNvCxnSpPr/>
          <p:nvPr/>
        </p:nvCxnSpPr>
        <p:spPr>
          <a:xfrm>
            <a:off x="4251871" y="3475434"/>
            <a:ext cx="1240110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3" name="el-1791878617974-156"/>
          <p:cNvSpPr/>
          <p:nvPr/>
        </p:nvSpPr>
        <p:spPr>
          <a:xfrm>
            <a:off x="4636182" y="3593306"/>
            <a:ext cx="128588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714" y="6250"/>
                </a:moveTo>
                <a:lnTo>
                  <a:pt x="10714" y="6250"/>
                </a:lnTo>
                <a:cubicBezTo>
                  <a:pt x="10714" y="4417"/>
                  <a:pt x="10214" y="2917"/>
                  <a:pt x="9214" y="1750"/>
                </a:cubicBezTo>
                <a:lnTo>
                  <a:pt x="9214" y="1750"/>
                </a:lnTo>
                <a:lnTo>
                  <a:pt x="9214" y="1750"/>
                </a:lnTo>
                <a:cubicBezTo>
                  <a:pt x="8214" y="583"/>
                  <a:pt x="6929" y="0"/>
                  <a:pt x="5357" y="0"/>
                </a:cubicBezTo>
                <a:lnTo>
                  <a:pt x="5357" y="0"/>
                </a:lnTo>
                <a:cubicBezTo>
                  <a:pt x="3786" y="0"/>
                  <a:pt x="2500" y="583"/>
                  <a:pt x="1500" y="1750"/>
                </a:cubicBezTo>
                <a:lnTo>
                  <a:pt x="1500" y="1750"/>
                </a:lnTo>
                <a:cubicBezTo>
                  <a:pt x="500" y="2917"/>
                  <a:pt x="0" y="4417"/>
                  <a:pt x="0" y="6250"/>
                </a:cubicBezTo>
                <a:lnTo>
                  <a:pt x="0" y="6250"/>
                </a:lnTo>
                <a:lnTo>
                  <a:pt x="0" y="25000"/>
                </a:lnTo>
                <a:lnTo>
                  <a:pt x="0" y="75000"/>
                </a:lnTo>
                <a:cubicBezTo>
                  <a:pt x="95" y="78500"/>
                  <a:pt x="1167" y="81417"/>
                  <a:pt x="3214" y="83750"/>
                </a:cubicBezTo>
                <a:lnTo>
                  <a:pt x="3214" y="83750"/>
                </a:lnTo>
                <a:cubicBezTo>
                  <a:pt x="5214" y="86139"/>
                  <a:pt x="7714" y="87389"/>
                  <a:pt x="10714" y="87500"/>
                </a:cubicBezTo>
                <a:lnTo>
                  <a:pt x="10714" y="87500"/>
                </a:lnTo>
                <a:lnTo>
                  <a:pt x="42857" y="87500"/>
                </a:lnTo>
                <a:lnTo>
                  <a:pt x="42857" y="75000"/>
                </a:lnTo>
                <a:lnTo>
                  <a:pt x="10714" y="75000"/>
                </a:lnTo>
                <a:lnTo>
                  <a:pt x="10714" y="31250"/>
                </a:lnTo>
                <a:lnTo>
                  <a:pt x="42857" y="31250"/>
                </a:lnTo>
                <a:lnTo>
                  <a:pt x="42857" y="18750"/>
                </a:lnTo>
                <a:lnTo>
                  <a:pt x="10714" y="18750"/>
                </a:lnTo>
                <a:lnTo>
                  <a:pt x="10714" y="6250"/>
                </a:lnTo>
                <a:moveTo>
                  <a:pt x="48214" y="37500"/>
                </a:moveTo>
                <a:lnTo>
                  <a:pt x="48214" y="37500"/>
                </a:lnTo>
                <a:cubicBezTo>
                  <a:pt x="48214" y="39333"/>
                  <a:pt x="48714" y="40833"/>
                  <a:pt x="49714" y="42000"/>
                </a:cubicBezTo>
                <a:lnTo>
                  <a:pt x="49714" y="42000"/>
                </a:lnTo>
                <a:lnTo>
                  <a:pt x="49714" y="42000"/>
                </a:lnTo>
                <a:cubicBezTo>
                  <a:pt x="50714" y="43167"/>
                  <a:pt x="52000" y="43750"/>
                  <a:pt x="53571" y="43750"/>
                </a:cubicBezTo>
                <a:lnTo>
                  <a:pt x="53571" y="43750"/>
                </a:lnTo>
                <a:lnTo>
                  <a:pt x="91071" y="43750"/>
                </a:lnTo>
                <a:cubicBezTo>
                  <a:pt x="92643" y="43750"/>
                  <a:pt x="93929" y="43167"/>
                  <a:pt x="94929" y="42000"/>
                </a:cubicBezTo>
                <a:lnTo>
                  <a:pt x="94929" y="42000"/>
                </a:lnTo>
                <a:cubicBezTo>
                  <a:pt x="95929" y="40833"/>
                  <a:pt x="96429" y="39333"/>
                  <a:pt x="96429" y="37500"/>
                </a:cubicBezTo>
                <a:lnTo>
                  <a:pt x="96429" y="37500"/>
                </a:lnTo>
                <a:lnTo>
                  <a:pt x="96429" y="12500"/>
                </a:lnTo>
                <a:cubicBezTo>
                  <a:pt x="96429" y="10667"/>
                  <a:pt x="95929" y="9167"/>
                  <a:pt x="94929" y="8000"/>
                </a:cubicBezTo>
                <a:lnTo>
                  <a:pt x="94929" y="8000"/>
                </a:lnTo>
                <a:cubicBezTo>
                  <a:pt x="93929" y="6833"/>
                  <a:pt x="92643" y="6250"/>
                  <a:pt x="91071" y="6250"/>
                </a:cubicBezTo>
                <a:lnTo>
                  <a:pt x="91071" y="6250"/>
                </a:lnTo>
                <a:lnTo>
                  <a:pt x="74500" y="6250"/>
                </a:lnTo>
                <a:cubicBezTo>
                  <a:pt x="73071" y="6250"/>
                  <a:pt x="71833" y="5667"/>
                  <a:pt x="70786" y="4500"/>
                </a:cubicBezTo>
                <a:lnTo>
                  <a:pt x="70786" y="4500"/>
                </a:lnTo>
                <a:lnTo>
                  <a:pt x="68500" y="1750"/>
                </a:lnTo>
                <a:cubicBezTo>
                  <a:pt x="67500" y="583"/>
                  <a:pt x="66262" y="0"/>
                  <a:pt x="64786" y="0"/>
                </a:cubicBezTo>
                <a:lnTo>
                  <a:pt x="64786" y="0"/>
                </a:lnTo>
                <a:lnTo>
                  <a:pt x="53571" y="0"/>
                </a:lnTo>
                <a:cubicBezTo>
                  <a:pt x="52000" y="0"/>
                  <a:pt x="50714" y="583"/>
                  <a:pt x="49714" y="1750"/>
                </a:cubicBezTo>
                <a:lnTo>
                  <a:pt x="49714" y="1750"/>
                </a:lnTo>
                <a:cubicBezTo>
                  <a:pt x="48714" y="2917"/>
                  <a:pt x="48214" y="4417"/>
                  <a:pt x="48214" y="6250"/>
                </a:cubicBezTo>
                <a:lnTo>
                  <a:pt x="48214" y="6250"/>
                </a:lnTo>
                <a:lnTo>
                  <a:pt x="48214" y="37500"/>
                </a:lnTo>
                <a:moveTo>
                  <a:pt x="48214" y="93750"/>
                </a:moveTo>
                <a:lnTo>
                  <a:pt x="48214" y="93750"/>
                </a:lnTo>
                <a:cubicBezTo>
                  <a:pt x="48214" y="95583"/>
                  <a:pt x="48714" y="97083"/>
                  <a:pt x="49714" y="98250"/>
                </a:cubicBezTo>
                <a:lnTo>
                  <a:pt x="49714" y="98250"/>
                </a:lnTo>
                <a:lnTo>
                  <a:pt x="49714" y="98250"/>
                </a:lnTo>
                <a:cubicBezTo>
                  <a:pt x="50714" y="99417"/>
                  <a:pt x="52000" y="100000"/>
                  <a:pt x="53571" y="100000"/>
                </a:cubicBezTo>
                <a:lnTo>
                  <a:pt x="53571" y="100000"/>
                </a:lnTo>
                <a:lnTo>
                  <a:pt x="91071" y="100000"/>
                </a:lnTo>
                <a:cubicBezTo>
                  <a:pt x="92643" y="100000"/>
                  <a:pt x="93929" y="99417"/>
                  <a:pt x="94929" y="98250"/>
                </a:cubicBezTo>
                <a:lnTo>
                  <a:pt x="94929" y="98250"/>
                </a:lnTo>
                <a:cubicBezTo>
                  <a:pt x="95929" y="97083"/>
                  <a:pt x="96429" y="95583"/>
                  <a:pt x="96429" y="93750"/>
                </a:cubicBezTo>
                <a:lnTo>
                  <a:pt x="96429" y="93750"/>
                </a:lnTo>
                <a:lnTo>
                  <a:pt x="96429" y="68750"/>
                </a:lnTo>
                <a:cubicBezTo>
                  <a:pt x="96429" y="66917"/>
                  <a:pt x="95929" y="65417"/>
                  <a:pt x="94929" y="64250"/>
                </a:cubicBezTo>
                <a:lnTo>
                  <a:pt x="94929" y="64250"/>
                </a:lnTo>
                <a:cubicBezTo>
                  <a:pt x="93929" y="63083"/>
                  <a:pt x="92643" y="62500"/>
                  <a:pt x="91071" y="62500"/>
                </a:cubicBezTo>
                <a:lnTo>
                  <a:pt x="91071" y="62500"/>
                </a:lnTo>
                <a:lnTo>
                  <a:pt x="74500" y="62500"/>
                </a:lnTo>
                <a:cubicBezTo>
                  <a:pt x="73071" y="62500"/>
                  <a:pt x="71833" y="61917"/>
                  <a:pt x="70786" y="60750"/>
                </a:cubicBezTo>
                <a:lnTo>
                  <a:pt x="70786" y="60750"/>
                </a:lnTo>
                <a:lnTo>
                  <a:pt x="68500" y="58000"/>
                </a:lnTo>
                <a:cubicBezTo>
                  <a:pt x="67500" y="56833"/>
                  <a:pt x="66262" y="56250"/>
                  <a:pt x="64786" y="56250"/>
                </a:cubicBezTo>
                <a:lnTo>
                  <a:pt x="64786" y="56250"/>
                </a:lnTo>
                <a:lnTo>
                  <a:pt x="53571" y="56250"/>
                </a:lnTo>
                <a:cubicBezTo>
                  <a:pt x="52000" y="56250"/>
                  <a:pt x="50714" y="56833"/>
                  <a:pt x="49714" y="58000"/>
                </a:cubicBezTo>
                <a:lnTo>
                  <a:pt x="49714" y="58000"/>
                </a:lnTo>
                <a:cubicBezTo>
                  <a:pt x="48714" y="59167"/>
                  <a:pt x="48214" y="60667"/>
                  <a:pt x="48214" y="62500"/>
                </a:cubicBezTo>
                <a:lnTo>
                  <a:pt x="48214" y="62500"/>
                </a:lnTo>
                <a:lnTo>
                  <a:pt x="48214" y="9375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04" name="el-1791878617676-65"/>
          <p:cNvSpPr/>
          <p:nvPr/>
        </p:nvSpPr>
        <p:spPr>
          <a:xfrm>
            <a:off x="5749156" y="3464719"/>
            <a:ext cx="1240110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105" name="el-1791878617694-100"/>
          <p:cNvCxnSpPr/>
          <p:nvPr/>
        </p:nvCxnSpPr>
        <p:spPr>
          <a:xfrm>
            <a:off x="5749156" y="3475434"/>
            <a:ext cx="1240110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6" name="el-1791878617975-157"/>
          <p:cNvSpPr/>
          <p:nvPr/>
        </p:nvSpPr>
        <p:spPr>
          <a:xfrm>
            <a:off x="6140611" y="3600450"/>
            <a:ext cx="114300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" y="0"/>
                </a:moveTo>
                <a:lnTo>
                  <a:pt x="6250" y="0"/>
                </a:lnTo>
                <a:lnTo>
                  <a:pt x="93750" y="0"/>
                </a:lnTo>
                <a:cubicBezTo>
                  <a:pt x="95583" y="0"/>
                  <a:pt x="97083" y="636"/>
                  <a:pt x="98250" y="1909"/>
                </a:cubicBezTo>
                <a:lnTo>
                  <a:pt x="98250" y="1909"/>
                </a:lnTo>
                <a:cubicBezTo>
                  <a:pt x="99417" y="3182"/>
                  <a:pt x="100000" y="4818"/>
                  <a:pt x="100000" y="6818"/>
                </a:cubicBezTo>
                <a:lnTo>
                  <a:pt x="100000" y="6818"/>
                </a:lnTo>
                <a:lnTo>
                  <a:pt x="100000" y="13636"/>
                </a:lnTo>
                <a:cubicBezTo>
                  <a:pt x="100000" y="15636"/>
                  <a:pt x="99417" y="17273"/>
                  <a:pt x="98250" y="18545"/>
                </a:cubicBezTo>
                <a:lnTo>
                  <a:pt x="98250" y="18545"/>
                </a:lnTo>
                <a:cubicBezTo>
                  <a:pt x="97083" y="19818"/>
                  <a:pt x="95583" y="20455"/>
                  <a:pt x="93750" y="20455"/>
                </a:cubicBezTo>
                <a:lnTo>
                  <a:pt x="93750" y="20455"/>
                </a:lnTo>
                <a:lnTo>
                  <a:pt x="6250" y="20455"/>
                </a:lnTo>
                <a:cubicBezTo>
                  <a:pt x="4417" y="20455"/>
                  <a:pt x="2917" y="19818"/>
                  <a:pt x="1750" y="18545"/>
                </a:cubicBezTo>
                <a:lnTo>
                  <a:pt x="1750" y="18545"/>
                </a:lnTo>
                <a:cubicBezTo>
                  <a:pt x="583" y="17273"/>
                  <a:pt x="0" y="15636"/>
                  <a:pt x="0" y="13636"/>
                </a:cubicBezTo>
                <a:lnTo>
                  <a:pt x="0" y="13636"/>
                </a:lnTo>
                <a:lnTo>
                  <a:pt x="0" y="6818"/>
                </a:lnTo>
                <a:cubicBezTo>
                  <a:pt x="0" y="4818"/>
                  <a:pt x="583" y="3182"/>
                  <a:pt x="1750" y="1909"/>
                </a:cubicBezTo>
                <a:lnTo>
                  <a:pt x="1750" y="1909"/>
                </a:lnTo>
                <a:cubicBezTo>
                  <a:pt x="2917" y="636"/>
                  <a:pt x="4417" y="0"/>
                  <a:pt x="6250" y="0"/>
                </a:cubicBezTo>
                <a:lnTo>
                  <a:pt x="6250" y="0"/>
                </a:lnTo>
                <a:moveTo>
                  <a:pt x="6250" y="27273"/>
                </a:moveTo>
                <a:lnTo>
                  <a:pt x="6250" y="27273"/>
                </a:lnTo>
                <a:lnTo>
                  <a:pt x="93750" y="27273"/>
                </a:lnTo>
                <a:lnTo>
                  <a:pt x="93750" y="81818"/>
                </a:lnTo>
                <a:cubicBezTo>
                  <a:pt x="93639" y="85636"/>
                  <a:pt x="92389" y="88818"/>
                  <a:pt x="90000" y="91364"/>
                </a:cubicBezTo>
                <a:lnTo>
                  <a:pt x="90000" y="91364"/>
                </a:lnTo>
                <a:cubicBezTo>
                  <a:pt x="87667" y="93970"/>
                  <a:pt x="84750" y="95333"/>
                  <a:pt x="81250" y="95455"/>
                </a:cubicBezTo>
                <a:lnTo>
                  <a:pt x="81250" y="95455"/>
                </a:lnTo>
                <a:lnTo>
                  <a:pt x="18750" y="95455"/>
                </a:lnTo>
                <a:cubicBezTo>
                  <a:pt x="15250" y="95333"/>
                  <a:pt x="12333" y="93970"/>
                  <a:pt x="10000" y="91364"/>
                </a:cubicBezTo>
                <a:lnTo>
                  <a:pt x="10000" y="91364"/>
                </a:lnTo>
                <a:cubicBezTo>
                  <a:pt x="7611" y="88818"/>
                  <a:pt x="6361" y="85636"/>
                  <a:pt x="6250" y="81818"/>
                </a:cubicBezTo>
                <a:lnTo>
                  <a:pt x="6250" y="81818"/>
                </a:lnTo>
                <a:lnTo>
                  <a:pt x="6250" y="27273"/>
                </a:lnTo>
                <a:moveTo>
                  <a:pt x="31250" y="44364"/>
                </a:moveTo>
                <a:lnTo>
                  <a:pt x="31250" y="44364"/>
                </a:lnTo>
                <a:cubicBezTo>
                  <a:pt x="31361" y="46485"/>
                  <a:pt x="32417" y="47606"/>
                  <a:pt x="34417" y="47727"/>
                </a:cubicBezTo>
                <a:lnTo>
                  <a:pt x="34417" y="47727"/>
                </a:lnTo>
                <a:lnTo>
                  <a:pt x="65667" y="47727"/>
                </a:lnTo>
                <a:cubicBezTo>
                  <a:pt x="67611" y="47606"/>
                  <a:pt x="68639" y="46485"/>
                  <a:pt x="68750" y="44364"/>
                </a:cubicBezTo>
                <a:lnTo>
                  <a:pt x="68750" y="44364"/>
                </a:lnTo>
                <a:cubicBezTo>
                  <a:pt x="68639" y="42182"/>
                  <a:pt x="67611" y="41030"/>
                  <a:pt x="65667" y="40909"/>
                </a:cubicBezTo>
                <a:lnTo>
                  <a:pt x="65667" y="40909"/>
                </a:lnTo>
                <a:lnTo>
                  <a:pt x="34417" y="40909"/>
                </a:lnTo>
                <a:cubicBezTo>
                  <a:pt x="32417" y="41030"/>
                  <a:pt x="31361" y="42182"/>
                  <a:pt x="31250" y="44364"/>
                </a:cubicBezTo>
                <a:lnTo>
                  <a:pt x="31250" y="44364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07" name="el-1791878617677-67"/>
          <p:cNvSpPr/>
          <p:nvPr/>
        </p:nvSpPr>
        <p:spPr>
          <a:xfrm>
            <a:off x="7246441" y="3464719"/>
            <a:ext cx="1497285" cy="3500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D8CBB8"/>
            </a:solidFill>
            <a:prstDash val="solid"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108" name="el-1791878617695-102"/>
          <p:cNvCxnSpPr/>
          <p:nvPr/>
        </p:nvCxnSpPr>
        <p:spPr>
          <a:xfrm>
            <a:off x="7246441" y="3475434"/>
            <a:ext cx="1497285" cy="914"/>
          </a:xfrm>
          <a:prstGeom prst="line">
            <a:avLst/>
          </a:prstGeom>
          <a:ln w="21431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9" name="el-1791878617976-158"/>
          <p:cNvSpPr/>
          <p:nvPr/>
        </p:nvSpPr>
        <p:spPr>
          <a:xfrm>
            <a:off x="7773628" y="3593306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5455" y="15667"/>
                </a:moveTo>
                <a:lnTo>
                  <a:pt x="95455" y="15667"/>
                </a:lnTo>
                <a:lnTo>
                  <a:pt x="95455" y="25000"/>
                </a:lnTo>
                <a:cubicBezTo>
                  <a:pt x="95152" y="29444"/>
                  <a:pt x="90455" y="33167"/>
                  <a:pt x="81364" y="36167"/>
                </a:cubicBezTo>
                <a:lnTo>
                  <a:pt x="81364" y="36167"/>
                </a:lnTo>
                <a:cubicBezTo>
                  <a:pt x="72455" y="39000"/>
                  <a:pt x="61242" y="40500"/>
                  <a:pt x="47727" y="40667"/>
                </a:cubicBezTo>
                <a:lnTo>
                  <a:pt x="47727" y="40667"/>
                </a:lnTo>
                <a:cubicBezTo>
                  <a:pt x="34212" y="40500"/>
                  <a:pt x="23000" y="39000"/>
                  <a:pt x="14091" y="36167"/>
                </a:cubicBezTo>
                <a:lnTo>
                  <a:pt x="14091" y="36167"/>
                </a:lnTo>
                <a:cubicBezTo>
                  <a:pt x="5000" y="33167"/>
                  <a:pt x="303" y="29444"/>
                  <a:pt x="0" y="25000"/>
                </a:cubicBezTo>
                <a:lnTo>
                  <a:pt x="0" y="25000"/>
                </a:lnTo>
                <a:lnTo>
                  <a:pt x="0" y="15667"/>
                </a:lnTo>
                <a:cubicBezTo>
                  <a:pt x="303" y="11222"/>
                  <a:pt x="5000" y="7500"/>
                  <a:pt x="14091" y="4500"/>
                </a:cubicBezTo>
                <a:lnTo>
                  <a:pt x="14091" y="4500"/>
                </a:lnTo>
                <a:cubicBezTo>
                  <a:pt x="23000" y="1611"/>
                  <a:pt x="34212" y="111"/>
                  <a:pt x="47727" y="0"/>
                </a:cubicBezTo>
                <a:lnTo>
                  <a:pt x="47727" y="0"/>
                </a:lnTo>
                <a:cubicBezTo>
                  <a:pt x="61242" y="111"/>
                  <a:pt x="72455" y="1611"/>
                  <a:pt x="81364" y="4500"/>
                </a:cubicBezTo>
                <a:lnTo>
                  <a:pt x="81364" y="4500"/>
                </a:lnTo>
                <a:cubicBezTo>
                  <a:pt x="90455" y="7500"/>
                  <a:pt x="95152" y="11222"/>
                  <a:pt x="95455" y="15667"/>
                </a:cubicBezTo>
                <a:lnTo>
                  <a:pt x="95455" y="15667"/>
                </a:lnTo>
                <a:moveTo>
                  <a:pt x="83727" y="42000"/>
                </a:moveTo>
                <a:lnTo>
                  <a:pt x="83727" y="42000"/>
                </a:lnTo>
                <a:cubicBezTo>
                  <a:pt x="88273" y="40556"/>
                  <a:pt x="92182" y="38667"/>
                  <a:pt x="95455" y="36333"/>
                </a:cubicBezTo>
                <a:lnTo>
                  <a:pt x="95455" y="36333"/>
                </a:lnTo>
                <a:lnTo>
                  <a:pt x="95455" y="56250"/>
                </a:lnTo>
                <a:cubicBezTo>
                  <a:pt x="95152" y="60694"/>
                  <a:pt x="90455" y="64417"/>
                  <a:pt x="81364" y="67417"/>
                </a:cubicBezTo>
                <a:lnTo>
                  <a:pt x="81364" y="67417"/>
                </a:lnTo>
                <a:cubicBezTo>
                  <a:pt x="72455" y="70250"/>
                  <a:pt x="61242" y="71750"/>
                  <a:pt x="47727" y="71917"/>
                </a:cubicBezTo>
                <a:lnTo>
                  <a:pt x="47727" y="71917"/>
                </a:lnTo>
                <a:cubicBezTo>
                  <a:pt x="34212" y="71750"/>
                  <a:pt x="23000" y="70250"/>
                  <a:pt x="14091" y="67417"/>
                </a:cubicBezTo>
                <a:lnTo>
                  <a:pt x="14091" y="67417"/>
                </a:lnTo>
                <a:cubicBezTo>
                  <a:pt x="5000" y="64417"/>
                  <a:pt x="303" y="60694"/>
                  <a:pt x="0" y="56250"/>
                </a:cubicBezTo>
                <a:lnTo>
                  <a:pt x="0" y="56250"/>
                </a:lnTo>
                <a:lnTo>
                  <a:pt x="0" y="36333"/>
                </a:lnTo>
                <a:cubicBezTo>
                  <a:pt x="3273" y="38667"/>
                  <a:pt x="7182" y="40556"/>
                  <a:pt x="11727" y="42000"/>
                </a:cubicBezTo>
                <a:lnTo>
                  <a:pt x="11727" y="42000"/>
                </a:lnTo>
                <a:cubicBezTo>
                  <a:pt x="21667" y="45111"/>
                  <a:pt x="33667" y="46750"/>
                  <a:pt x="47727" y="46917"/>
                </a:cubicBezTo>
                <a:lnTo>
                  <a:pt x="47727" y="46917"/>
                </a:lnTo>
                <a:cubicBezTo>
                  <a:pt x="61788" y="46750"/>
                  <a:pt x="73788" y="45111"/>
                  <a:pt x="83727" y="42000"/>
                </a:cubicBezTo>
                <a:lnTo>
                  <a:pt x="83727" y="42000"/>
                </a:lnTo>
                <a:moveTo>
                  <a:pt x="0" y="67583"/>
                </a:moveTo>
                <a:lnTo>
                  <a:pt x="0" y="67583"/>
                </a:lnTo>
                <a:cubicBezTo>
                  <a:pt x="3273" y="69917"/>
                  <a:pt x="7182" y="71806"/>
                  <a:pt x="11727" y="73250"/>
                </a:cubicBezTo>
                <a:lnTo>
                  <a:pt x="11727" y="73250"/>
                </a:lnTo>
                <a:cubicBezTo>
                  <a:pt x="21667" y="76361"/>
                  <a:pt x="33667" y="78000"/>
                  <a:pt x="47727" y="78167"/>
                </a:cubicBezTo>
                <a:lnTo>
                  <a:pt x="47727" y="78167"/>
                </a:lnTo>
                <a:cubicBezTo>
                  <a:pt x="61788" y="78000"/>
                  <a:pt x="73788" y="76361"/>
                  <a:pt x="83727" y="73250"/>
                </a:cubicBezTo>
                <a:lnTo>
                  <a:pt x="83727" y="73250"/>
                </a:lnTo>
                <a:cubicBezTo>
                  <a:pt x="88273" y="71806"/>
                  <a:pt x="92182" y="69917"/>
                  <a:pt x="95455" y="67583"/>
                </a:cubicBezTo>
                <a:lnTo>
                  <a:pt x="95455" y="67583"/>
                </a:lnTo>
                <a:lnTo>
                  <a:pt x="95455" y="84417"/>
                </a:lnTo>
                <a:cubicBezTo>
                  <a:pt x="95152" y="88806"/>
                  <a:pt x="90455" y="92500"/>
                  <a:pt x="81364" y="95500"/>
                </a:cubicBezTo>
                <a:lnTo>
                  <a:pt x="81364" y="95500"/>
                </a:lnTo>
                <a:cubicBezTo>
                  <a:pt x="72455" y="98389"/>
                  <a:pt x="61242" y="99889"/>
                  <a:pt x="47727" y="100000"/>
                </a:cubicBezTo>
                <a:lnTo>
                  <a:pt x="47727" y="100000"/>
                </a:lnTo>
                <a:cubicBezTo>
                  <a:pt x="34212" y="99889"/>
                  <a:pt x="23000" y="98389"/>
                  <a:pt x="14091" y="95500"/>
                </a:cubicBezTo>
                <a:lnTo>
                  <a:pt x="14091" y="95500"/>
                </a:lnTo>
                <a:cubicBezTo>
                  <a:pt x="5000" y="92500"/>
                  <a:pt x="303" y="88806"/>
                  <a:pt x="0" y="84417"/>
                </a:cubicBezTo>
                <a:lnTo>
                  <a:pt x="0" y="84417"/>
                </a:lnTo>
                <a:lnTo>
                  <a:pt x="0" y="67583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10" name="el-1791878617611-17"/>
          <p:cNvSpPr txBox="1"/>
          <p:nvPr/>
        </p:nvSpPr>
        <p:spPr>
          <a:xfrm>
            <a:off x="644723" y="132159"/>
            <a:ext cx="13102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公文行文全流程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1" name="el-1791878617598-10"/>
          <p:cNvSpPr txBox="1"/>
          <p:nvPr/>
        </p:nvSpPr>
        <p:spPr>
          <a:xfrm>
            <a:off x="7502389" y="164306"/>
            <a:ext cx="143129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21285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第四章 · 行文流程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2" name="el-1791878617648-30"/>
          <p:cNvSpPr txBox="1"/>
          <p:nvPr/>
        </p:nvSpPr>
        <p:spPr>
          <a:xfrm>
            <a:off x="1228725" y="1100138"/>
            <a:ext cx="735806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6446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草拟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3" name="el-1791878617650-32"/>
          <p:cNvSpPr txBox="1"/>
          <p:nvPr/>
        </p:nvSpPr>
        <p:spPr>
          <a:xfrm>
            <a:off x="2164556" y="1100138"/>
            <a:ext cx="735806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49860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审核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4" name="el-1791878617651-34"/>
          <p:cNvSpPr txBox="1"/>
          <p:nvPr/>
        </p:nvSpPr>
        <p:spPr>
          <a:xfrm>
            <a:off x="3100388" y="1100138"/>
            <a:ext cx="735806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93040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签发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5" name="el-1791878617653-36"/>
          <p:cNvSpPr txBox="1"/>
          <p:nvPr/>
        </p:nvSpPr>
        <p:spPr>
          <a:xfrm>
            <a:off x="4036219" y="1100138"/>
            <a:ext cx="735806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6446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复核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6" name="el-1791878617655-38"/>
          <p:cNvSpPr txBox="1"/>
          <p:nvPr/>
        </p:nvSpPr>
        <p:spPr>
          <a:xfrm>
            <a:off x="4972050" y="1100138"/>
            <a:ext cx="735806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49860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登记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7" name="el-1791878617656-40"/>
          <p:cNvSpPr txBox="1"/>
          <p:nvPr/>
        </p:nvSpPr>
        <p:spPr>
          <a:xfrm>
            <a:off x="5907881" y="1100138"/>
            <a:ext cx="735806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6446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缮印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8" name="el-1791878617658-42"/>
          <p:cNvSpPr txBox="1"/>
          <p:nvPr/>
        </p:nvSpPr>
        <p:spPr>
          <a:xfrm>
            <a:off x="6843713" y="1100138"/>
            <a:ext cx="735806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6446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用印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9" name="el-1791878617659-44"/>
          <p:cNvSpPr txBox="1"/>
          <p:nvPr/>
        </p:nvSpPr>
        <p:spPr>
          <a:xfrm>
            <a:off x="7779544" y="1100138"/>
            <a:ext cx="992981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6446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分发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0" name="el-1791878617661-46"/>
          <p:cNvSpPr txBox="1"/>
          <p:nvPr/>
        </p:nvSpPr>
        <p:spPr>
          <a:xfrm>
            <a:off x="1228725" y="2328863"/>
            <a:ext cx="1047787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7843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签收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1" name="el-1791878617662-48"/>
          <p:cNvSpPr txBox="1"/>
          <p:nvPr/>
        </p:nvSpPr>
        <p:spPr>
          <a:xfrm>
            <a:off x="2476537" y="2328863"/>
            <a:ext cx="1047787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6446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登记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2" name="el-1791878617664-50"/>
          <p:cNvSpPr txBox="1"/>
          <p:nvPr/>
        </p:nvSpPr>
        <p:spPr>
          <a:xfrm>
            <a:off x="3724349" y="2328863"/>
            <a:ext cx="1047787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6446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拟办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3" name="el-1791878617665-52"/>
          <p:cNvSpPr txBox="1"/>
          <p:nvPr/>
        </p:nvSpPr>
        <p:spPr>
          <a:xfrm>
            <a:off x="4972162" y="2328863"/>
            <a:ext cx="1047787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6446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批办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4" name="el-1791878617667-54"/>
          <p:cNvSpPr txBox="1"/>
          <p:nvPr/>
        </p:nvSpPr>
        <p:spPr>
          <a:xfrm>
            <a:off x="6219974" y="2328863"/>
            <a:ext cx="1047787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93040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承办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5" name="el-1791878617669-56"/>
          <p:cNvSpPr txBox="1"/>
          <p:nvPr/>
        </p:nvSpPr>
        <p:spPr>
          <a:xfrm>
            <a:off x="7467786" y="2328863"/>
            <a:ext cx="1304962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49860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催办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6" name="el-1791878617670-58"/>
          <p:cNvSpPr txBox="1"/>
          <p:nvPr/>
        </p:nvSpPr>
        <p:spPr>
          <a:xfrm>
            <a:off x="1228725" y="3557588"/>
            <a:ext cx="1297260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7843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清退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7" name="el-1791878617672-60"/>
          <p:cNvSpPr txBox="1"/>
          <p:nvPr/>
        </p:nvSpPr>
        <p:spPr>
          <a:xfrm>
            <a:off x="2726010" y="3557588"/>
            <a:ext cx="1297260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7843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整理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8" name="el-1791878617673-62"/>
          <p:cNvSpPr txBox="1"/>
          <p:nvPr/>
        </p:nvSpPr>
        <p:spPr>
          <a:xfrm>
            <a:off x="4223296" y="3557588"/>
            <a:ext cx="1297260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7843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立卷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9" name="el-1791878617675-64"/>
          <p:cNvSpPr txBox="1"/>
          <p:nvPr/>
        </p:nvSpPr>
        <p:spPr>
          <a:xfrm>
            <a:off x="5720581" y="3557588"/>
            <a:ext cx="1297260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64465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归档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0" name="el-1791878617676-66"/>
          <p:cNvSpPr txBox="1"/>
          <p:nvPr/>
        </p:nvSpPr>
        <p:spPr>
          <a:xfrm>
            <a:off x="7217866" y="3557588"/>
            <a:ext cx="1554435" cy="171450"/>
          </a:xfrm>
          <a:prstGeom prst="rect">
            <a:avLst/>
          </a:prstGeom>
          <a:noFill/>
          <a:ln>
            <a:noFill/>
          </a:ln>
          <a:effectLst>
            <a:outerShdw blurRad="57150" dist="21431" dir="5400000" algn="ctr">
              <a:srgbClr val="B0121B">
                <a:alpha val="6000"/>
              </a:srgbClr>
            </a:outerShdw>
          </a:effectLst>
        </p:spPr>
        <p:txBody>
          <a:bodyPr wrap="none" lIns="0" tIns="0" rIns="0" bIns="0" anchor="ctr"/>
          <a:lstStyle/>
          <a:p>
            <a:pPr indent="149860" algn="ctr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保存</a:t>
            </a:r>
            <a:endParaRPr sz="1120" b="1" spc="56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8734-13"/>
          <p:cNvSpPr/>
          <p:nvPr/>
        </p:nvSpPr>
        <p:spPr>
          <a:xfrm>
            <a:off x="342900" y="4239816"/>
            <a:ext cx="8458200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" name="el-1791878618737-15"/>
          <p:cNvCxnSpPr/>
          <p:nvPr/>
        </p:nvCxnSpPr>
        <p:spPr>
          <a:xfrm>
            <a:off x="360759" y="4239816"/>
            <a:ext cx="914" cy="335756"/>
          </a:xfrm>
          <a:prstGeom prst="line">
            <a:avLst/>
          </a:prstGeom>
          <a:ln w="35719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el-1791878619245-45"/>
          <p:cNvSpPr/>
          <p:nvPr/>
        </p:nvSpPr>
        <p:spPr>
          <a:xfrm>
            <a:off x="507206" y="4343400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48214" y="24143"/>
                </a:moveTo>
                <a:lnTo>
                  <a:pt x="48214" y="24143"/>
                </a:lnTo>
                <a:cubicBezTo>
                  <a:pt x="50976" y="24381"/>
                  <a:pt x="52476" y="25881"/>
                  <a:pt x="52714" y="28643"/>
                </a:cubicBezTo>
                <a:lnTo>
                  <a:pt x="52714" y="28643"/>
                </a:lnTo>
                <a:lnTo>
                  <a:pt x="52714" y="49714"/>
                </a:lnTo>
                <a:cubicBezTo>
                  <a:pt x="52476" y="52476"/>
                  <a:pt x="50976" y="53976"/>
                  <a:pt x="48214" y="54214"/>
                </a:cubicBezTo>
                <a:lnTo>
                  <a:pt x="48214" y="54214"/>
                </a:lnTo>
                <a:cubicBezTo>
                  <a:pt x="45452" y="53976"/>
                  <a:pt x="43952" y="52476"/>
                  <a:pt x="43714" y="49714"/>
                </a:cubicBezTo>
                <a:lnTo>
                  <a:pt x="43714" y="49714"/>
                </a:lnTo>
                <a:lnTo>
                  <a:pt x="43714" y="28643"/>
                </a:lnTo>
                <a:cubicBezTo>
                  <a:pt x="43952" y="25881"/>
                  <a:pt x="45452" y="24381"/>
                  <a:pt x="48214" y="24143"/>
                </a:cubicBezTo>
                <a:lnTo>
                  <a:pt x="48214" y="24143"/>
                </a:lnTo>
                <a:moveTo>
                  <a:pt x="42214" y="66286"/>
                </a:moveTo>
                <a:lnTo>
                  <a:pt x="42214" y="66286"/>
                </a:lnTo>
                <a:cubicBezTo>
                  <a:pt x="42214" y="64524"/>
                  <a:pt x="42762" y="63071"/>
                  <a:pt x="43857" y="61929"/>
                </a:cubicBezTo>
                <a:lnTo>
                  <a:pt x="43857" y="61929"/>
                </a:lnTo>
                <a:lnTo>
                  <a:pt x="43857" y="61929"/>
                </a:lnTo>
                <a:cubicBezTo>
                  <a:pt x="45000" y="60833"/>
                  <a:pt x="46452" y="60286"/>
                  <a:pt x="48214" y="60286"/>
                </a:cubicBezTo>
                <a:lnTo>
                  <a:pt x="48214" y="60286"/>
                </a:lnTo>
                <a:cubicBezTo>
                  <a:pt x="49976" y="60286"/>
                  <a:pt x="51429" y="60833"/>
                  <a:pt x="52571" y="61929"/>
                </a:cubicBezTo>
                <a:lnTo>
                  <a:pt x="52571" y="61929"/>
                </a:lnTo>
                <a:cubicBezTo>
                  <a:pt x="53667" y="63071"/>
                  <a:pt x="54214" y="64524"/>
                  <a:pt x="54214" y="66286"/>
                </a:cubicBezTo>
                <a:lnTo>
                  <a:pt x="54214" y="66286"/>
                </a:lnTo>
                <a:cubicBezTo>
                  <a:pt x="54214" y="68048"/>
                  <a:pt x="53667" y="69500"/>
                  <a:pt x="52571" y="70643"/>
                </a:cubicBezTo>
                <a:lnTo>
                  <a:pt x="52571" y="70643"/>
                </a:lnTo>
                <a:cubicBezTo>
                  <a:pt x="51429" y="71786"/>
                  <a:pt x="49976" y="72357"/>
                  <a:pt x="48214" y="72357"/>
                </a:cubicBezTo>
                <a:lnTo>
                  <a:pt x="48214" y="72357"/>
                </a:lnTo>
                <a:cubicBezTo>
                  <a:pt x="46452" y="72357"/>
                  <a:pt x="45000" y="71786"/>
                  <a:pt x="43857" y="70643"/>
                </a:cubicBezTo>
                <a:lnTo>
                  <a:pt x="43857" y="70643"/>
                </a:lnTo>
                <a:cubicBezTo>
                  <a:pt x="42762" y="69500"/>
                  <a:pt x="42214" y="68048"/>
                  <a:pt x="42214" y="66286"/>
                </a:cubicBezTo>
                <a:lnTo>
                  <a:pt x="42214" y="66286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8618724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" name="el-1791878618726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91878619243-43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878618736-14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9" name="el-1791878619246-46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0" name="el-1791878618742-17"/>
          <p:cNvSpPr txBox="1"/>
          <p:nvPr/>
        </p:nvSpPr>
        <p:spPr>
          <a:xfrm>
            <a:off x="721519" y="4311253"/>
            <a:ext cx="4568102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审核把关核心</a:t>
            </a:r>
            <a:r>
              <a:rPr sz="101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：文种准确 · 要素齐全 · 内容属实 · 行文规范 · 用语严谨</a:t>
            </a:r>
            <a:endParaRPr sz="101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1" name="el-1791878618731-12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2" name="el-1791878618743-18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18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3" name="el-1791878618724-2"/>
          <p:cNvSpPr/>
          <p:nvPr/>
        </p:nvSpPr>
        <p:spPr>
          <a:xfrm>
            <a:off x="8115300" y="642938"/>
            <a:ext cx="857250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5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4" name="el-1791878618724-3"/>
          <p:cNvSpPr/>
          <p:nvPr/>
        </p:nvSpPr>
        <p:spPr>
          <a:xfrm>
            <a:off x="8951119" y="642938"/>
            <a:ext cx="21431" cy="857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50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8724-4"/>
          <p:cNvSpPr/>
          <p:nvPr/>
        </p:nvSpPr>
        <p:spPr>
          <a:xfrm>
            <a:off x="142875" y="4764881"/>
            <a:ext cx="1071563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6" name="el-1791878618725-5"/>
          <p:cNvSpPr/>
          <p:nvPr/>
        </p:nvSpPr>
        <p:spPr>
          <a:xfrm>
            <a:off x="142875" y="3714750"/>
            <a:ext cx="21431" cy="10715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8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17" name="el-1791878618725-6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91878618725-7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9244-44"/>
          <p:cNvSpPr/>
          <p:nvPr/>
        </p:nvSpPr>
        <p:spPr>
          <a:xfrm>
            <a:off x="400050" y="185738"/>
            <a:ext cx="14466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2071"/>
                </a:moveTo>
                <a:lnTo>
                  <a:pt x="0" y="12071"/>
                </a:lnTo>
                <a:cubicBezTo>
                  <a:pt x="133" y="8690"/>
                  <a:pt x="1244" y="5857"/>
                  <a:pt x="3333" y="3571"/>
                </a:cubicBezTo>
                <a:lnTo>
                  <a:pt x="3333" y="3571"/>
                </a:lnTo>
                <a:lnTo>
                  <a:pt x="3333" y="3571"/>
                </a:lnTo>
                <a:cubicBezTo>
                  <a:pt x="5467" y="1333"/>
                  <a:pt x="8111" y="143"/>
                  <a:pt x="11267" y="0"/>
                </a:cubicBezTo>
                <a:lnTo>
                  <a:pt x="11267" y="0"/>
                </a:lnTo>
                <a:lnTo>
                  <a:pt x="39400" y="0"/>
                </a:lnTo>
                <a:lnTo>
                  <a:pt x="39400" y="24143"/>
                </a:lnTo>
                <a:cubicBezTo>
                  <a:pt x="39400" y="25857"/>
                  <a:pt x="39911" y="27286"/>
                  <a:pt x="40933" y="28429"/>
                </a:cubicBezTo>
                <a:lnTo>
                  <a:pt x="40933" y="28429"/>
                </a:lnTo>
                <a:cubicBezTo>
                  <a:pt x="42000" y="29571"/>
                  <a:pt x="43356" y="30143"/>
                  <a:pt x="45000" y="30143"/>
                </a:cubicBezTo>
                <a:lnTo>
                  <a:pt x="45000" y="30143"/>
                </a:lnTo>
                <a:lnTo>
                  <a:pt x="67533" y="30143"/>
                </a:lnTo>
                <a:lnTo>
                  <a:pt x="67533" y="37500"/>
                </a:lnTo>
                <a:cubicBezTo>
                  <a:pt x="60956" y="39500"/>
                  <a:pt x="55556" y="43381"/>
                  <a:pt x="51333" y="49143"/>
                </a:cubicBezTo>
                <a:lnTo>
                  <a:pt x="51333" y="49143"/>
                </a:lnTo>
                <a:cubicBezTo>
                  <a:pt x="47244" y="54810"/>
                  <a:pt x="45133" y="61524"/>
                  <a:pt x="45000" y="69286"/>
                </a:cubicBezTo>
                <a:lnTo>
                  <a:pt x="45000" y="69286"/>
                </a:lnTo>
                <a:cubicBezTo>
                  <a:pt x="45000" y="74952"/>
                  <a:pt x="46178" y="80119"/>
                  <a:pt x="48533" y="84786"/>
                </a:cubicBezTo>
                <a:lnTo>
                  <a:pt x="48533" y="84786"/>
                </a:lnTo>
                <a:cubicBezTo>
                  <a:pt x="50844" y="89405"/>
                  <a:pt x="54000" y="93214"/>
                  <a:pt x="58000" y="96214"/>
                </a:cubicBezTo>
                <a:lnTo>
                  <a:pt x="58000" y="96214"/>
                </a:lnTo>
                <a:cubicBezTo>
                  <a:pt x="57422" y="96357"/>
                  <a:pt x="56844" y="96429"/>
                  <a:pt x="56267" y="96429"/>
                </a:cubicBezTo>
                <a:lnTo>
                  <a:pt x="56267" y="96429"/>
                </a:lnTo>
                <a:lnTo>
                  <a:pt x="11267" y="96429"/>
                </a:lnTo>
                <a:cubicBezTo>
                  <a:pt x="8111" y="96286"/>
                  <a:pt x="5467" y="95095"/>
                  <a:pt x="3333" y="92857"/>
                </a:cubicBezTo>
                <a:lnTo>
                  <a:pt x="3333" y="92857"/>
                </a:lnTo>
                <a:cubicBezTo>
                  <a:pt x="1244" y="90571"/>
                  <a:pt x="133" y="87738"/>
                  <a:pt x="0" y="84357"/>
                </a:cubicBezTo>
                <a:lnTo>
                  <a:pt x="0" y="84357"/>
                </a:lnTo>
                <a:lnTo>
                  <a:pt x="0" y="12071"/>
                </a:lnTo>
                <a:moveTo>
                  <a:pt x="67533" y="24143"/>
                </a:moveTo>
                <a:lnTo>
                  <a:pt x="67533" y="24143"/>
                </a:lnTo>
                <a:lnTo>
                  <a:pt x="45000" y="24143"/>
                </a:lnTo>
                <a:lnTo>
                  <a:pt x="45000" y="0"/>
                </a:lnTo>
                <a:lnTo>
                  <a:pt x="67533" y="24143"/>
                </a:lnTo>
                <a:moveTo>
                  <a:pt x="50600" y="69286"/>
                </a:moveTo>
                <a:lnTo>
                  <a:pt x="50600" y="69286"/>
                </a:lnTo>
                <a:cubicBezTo>
                  <a:pt x="50600" y="64381"/>
                  <a:pt x="51711" y="59857"/>
                  <a:pt x="53933" y="55714"/>
                </a:cubicBezTo>
                <a:lnTo>
                  <a:pt x="53933" y="55714"/>
                </a:lnTo>
                <a:lnTo>
                  <a:pt x="53933" y="55714"/>
                </a:lnTo>
                <a:cubicBezTo>
                  <a:pt x="56200" y="51571"/>
                  <a:pt x="59311" y="48262"/>
                  <a:pt x="63267" y="45786"/>
                </a:cubicBezTo>
                <a:lnTo>
                  <a:pt x="63267" y="45786"/>
                </a:lnTo>
                <a:cubicBezTo>
                  <a:pt x="67267" y="43405"/>
                  <a:pt x="71489" y="42214"/>
                  <a:pt x="75933" y="42214"/>
                </a:cubicBezTo>
                <a:lnTo>
                  <a:pt x="75933" y="42214"/>
                </a:lnTo>
                <a:cubicBezTo>
                  <a:pt x="80378" y="42214"/>
                  <a:pt x="84600" y="43405"/>
                  <a:pt x="88600" y="45786"/>
                </a:cubicBezTo>
                <a:lnTo>
                  <a:pt x="88600" y="45786"/>
                </a:lnTo>
                <a:cubicBezTo>
                  <a:pt x="92600" y="48262"/>
                  <a:pt x="95711" y="51571"/>
                  <a:pt x="97933" y="55714"/>
                </a:cubicBezTo>
                <a:lnTo>
                  <a:pt x="97933" y="55714"/>
                </a:lnTo>
                <a:cubicBezTo>
                  <a:pt x="100156" y="59857"/>
                  <a:pt x="101267" y="64381"/>
                  <a:pt x="101267" y="69286"/>
                </a:cubicBezTo>
                <a:lnTo>
                  <a:pt x="101267" y="69286"/>
                </a:lnTo>
                <a:cubicBezTo>
                  <a:pt x="101267" y="74190"/>
                  <a:pt x="100156" y="78714"/>
                  <a:pt x="97933" y="82857"/>
                </a:cubicBezTo>
                <a:lnTo>
                  <a:pt x="97933" y="82857"/>
                </a:lnTo>
                <a:cubicBezTo>
                  <a:pt x="95711" y="87000"/>
                  <a:pt x="92600" y="90333"/>
                  <a:pt x="88600" y="92857"/>
                </a:cubicBezTo>
                <a:lnTo>
                  <a:pt x="88600" y="92857"/>
                </a:lnTo>
                <a:cubicBezTo>
                  <a:pt x="84600" y="95238"/>
                  <a:pt x="80378" y="96429"/>
                  <a:pt x="75933" y="96429"/>
                </a:cubicBezTo>
                <a:lnTo>
                  <a:pt x="75933" y="96429"/>
                </a:lnTo>
                <a:cubicBezTo>
                  <a:pt x="71489" y="96429"/>
                  <a:pt x="67267" y="95238"/>
                  <a:pt x="63267" y="92857"/>
                </a:cubicBezTo>
                <a:lnTo>
                  <a:pt x="63267" y="92857"/>
                </a:lnTo>
                <a:cubicBezTo>
                  <a:pt x="59311" y="90333"/>
                  <a:pt x="56200" y="87000"/>
                  <a:pt x="53933" y="82857"/>
                </a:cubicBezTo>
                <a:lnTo>
                  <a:pt x="53933" y="82857"/>
                </a:lnTo>
                <a:cubicBezTo>
                  <a:pt x="51711" y="78714"/>
                  <a:pt x="50600" y="74190"/>
                  <a:pt x="50600" y="69286"/>
                </a:cubicBezTo>
                <a:lnTo>
                  <a:pt x="50600" y="69286"/>
                </a:lnTo>
                <a:moveTo>
                  <a:pt x="87733" y="61214"/>
                </a:moveTo>
                <a:lnTo>
                  <a:pt x="87733" y="61214"/>
                </a:lnTo>
                <a:cubicBezTo>
                  <a:pt x="86444" y="59976"/>
                  <a:pt x="85156" y="59976"/>
                  <a:pt x="83867" y="61214"/>
                </a:cubicBezTo>
                <a:lnTo>
                  <a:pt x="83867" y="61214"/>
                </a:lnTo>
                <a:lnTo>
                  <a:pt x="73133" y="72500"/>
                </a:lnTo>
                <a:lnTo>
                  <a:pt x="68000" y="67214"/>
                </a:lnTo>
                <a:cubicBezTo>
                  <a:pt x="66711" y="65976"/>
                  <a:pt x="65422" y="65976"/>
                  <a:pt x="64133" y="67214"/>
                </a:cubicBezTo>
                <a:lnTo>
                  <a:pt x="64133" y="67214"/>
                </a:lnTo>
                <a:cubicBezTo>
                  <a:pt x="62978" y="68595"/>
                  <a:pt x="62978" y="69976"/>
                  <a:pt x="64133" y="71357"/>
                </a:cubicBezTo>
                <a:lnTo>
                  <a:pt x="64133" y="71357"/>
                </a:lnTo>
                <a:lnTo>
                  <a:pt x="71200" y="78929"/>
                </a:lnTo>
                <a:cubicBezTo>
                  <a:pt x="72489" y="80167"/>
                  <a:pt x="73778" y="80167"/>
                  <a:pt x="75067" y="78929"/>
                </a:cubicBezTo>
                <a:lnTo>
                  <a:pt x="75067" y="78929"/>
                </a:lnTo>
                <a:lnTo>
                  <a:pt x="87733" y="65357"/>
                </a:lnTo>
                <a:cubicBezTo>
                  <a:pt x="88889" y="63976"/>
                  <a:pt x="88889" y="62595"/>
                  <a:pt x="87733" y="61214"/>
                </a:cubicBezTo>
                <a:lnTo>
                  <a:pt x="87733" y="61214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8618730-10"/>
          <p:cNvSpPr/>
          <p:nvPr/>
        </p:nvSpPr>
        <p:spPr>
          <a:xfrm>
            <a:off x="7395232" y="135731"/>
            <a:ext cx="134871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56" y="0"/>
                </a:moveTo>
                <a:lnTo>
                  <a:pt x="98944" y="0"/>
                </a:lnTo>
                <a:lnTo>
                  <a:pt x="99049" y="42"/>
                </a:lnTo>
                <a:lnTo>
                  <a:pt x="99148" y="125"/>
                </a:lnTo>
                <a:lnTo>
                  <a:pt x="99254" y="250"/>
                </a:lnTo>
                <a:lnTo>
                  <a:pt x="99345" y="458"/>
                </a:lnTo>
                <a:lnTo>
                  <a:pt x="99444" y="750"/>
                </a:lnTo>
                <a:lnTo>
                  <a:pt x="99528" y="1042"/>
                </a:lnTo>
                <a:lnTo>
                  <a:pt x="99613" y="1417"/>
                </a:lnTo>
                <a:lnTo>
                  <a:pt x="99690" y="1833"/>
                </a:lnTo>
                <a:lnTo>
                  <a:pt x="99761" y="2292"/>
                </a:lnTo>
                <a:lnTo>
                  <a:pt x="99824" y="2792"/>
                </a:lnTo>
                <a:lnTo>
                  <a:pt x="99873" y="3292"/>
                </a:lnTo>
                <a:lnTo>
                  <a:pt x="99923" y="3875"/>
                </a:lnTo>
                <a:lnTo>
                  <a:pt x="99958" y="4417"/>
                </a:lnTo>
                <a:lnTo>
                  <a:pt x="99979" y="5042"/>
                </a:lnTo>
                <a:lnTo>
                  <a:pt x="99993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3" y="94375"/>
                </a:lnTo>
                <a:lnTo>
                  <a:pt x="99979" y="94958"/>
                </a:lnTo>
                <a:lnTo>
                  <a:pt x="99958" y="95583"/>
                </a:lnTo>
                <a:lnTo>
                  <a:pt x="99923" y="96125"/>
                </a:lnTo>
                <a:lnTo>
                  <a:pt x="99873" y="96708"/>
                </a:lnTo>
                <a:lnTo>
                  <a:pt x="99824" y="97208"/>
                </a:lnTo>
                <a:lnTo>
                  <a:pt x="99761" y="97708"/>
                </a:lnTo>
                <a:lnTo>
                  <a:pt x="99690" y="98167"/>
                </a:lnTo>
                <a:lnTo>
                  <a:pt x="99613" y="98583"/>
                </a:lnTo>
                <a:lnTo>
                  <a:pt x="99528" y="98958"/>
                </a:lnTo>
                <a:lnTo>
                  <a:pt x="99444" y="99250"/>
                </a:lnTo>
                <a:lnTo>
                  <a:pt x="99345" y="99542"/>
                </a:lnTo>
                <a:lnTo>
                  <a:pt x="99254" y="99750"/>
                </a:lnTo>
                <a:lnTo>
                  <a:pt x="99148" y="99875"/>
                </a:lnTo>
                <a:lnTo>
                  <a:pt x="99049" y="99958"/>
                </a:lnTo>
                <a:lnTo>
                  <a:pt x="98944" y="100000"/>
                </a:lnTo>
                <a:lnTo>
                  <a:pt x="1056" y="100000"/>
                </a:lnTo>
                <a:lnTo>
                  <a:pt x="951" y="99958"/>
                </a:lnTo>
                <a:lnTo>
                  <a:pt x="852" y="99875"/>
                </a:lnTo>
                <a:lnTo>
                  <a:pt x="746" y="99750"/>
                </a:lnTo>
                <a:lnTo>
                  <a:pt x="655" y="99542"/>
                </a:lnTo>
                <a:lnTo>
                  <a:pt x="556" y="99250"/>
                </a:lnTo>
                <a:lnTo>
                  <a:pt x="472" y="98958"/>
                </a:lnTo>
                <a:lnTo>
                  <a:pt x="387" y="98583"/>
                </a:lnTo>
                <a:lnTo>
                  <a:pt x="310" y="98167"/>
                </a:lnTo>
                <a:lnTo>
                  <a:pt x="239" y="97708"/>
                </a:lnTo>
                <a:lnTo>
                  <a:pt x="176" y="97208"/>
                </a:lnTo>
                <a:lnTo>
                  <a:pt x="127" y="96708"/>
                </a:lnTo>
                <a:lnTo>
                  <a:pt x="77" y="96125"/>
                </a:lnTo>
                <a:lnTo>
                  <a:pt x="42" y="95583"/>
                </a:lnTo>
                <a:lnTo>
                  <a:pt x="21" y="94958"/>
                </a:lnTo>
                <a:lnTo>
                  <a:pt x="7" y="94375"/>
                </a:lnTo>
                <a:lnTo>
                  <a:pt x="0" y="93750"/>
                </a:lnTo>
                <a:lnTo>
                  <a:pt x="0" y="6250"/>
                </a:lnTo>
                <a:lnTo>
                  <a:pt x="7" y="5625"/>
                </a:lnTo>
                <a:lnTo>
                  <a:pt x="21" y="5042"/>
                </a:lnTo>
                <a:lnTo>
                  <a:pt x="42" y="4417"/>
                </a:lnTo>
                <a:lnTo>
                  <a:pt x="77" y="3875"/>
                </a:lnTo>
                <a:lnTo>
                  <a:pt x="127" y="3292"/>
                </a:lnTo>
                <a:lnTo>
                  <a:pt x="176" y="2792"/>
                </a:lnTo>
                <a:lnTo>
                  <a:pt x="239" y="2292"/>
                </a:lnTo>
                <a:lnTo>
                  <a:pt x="310" y="1833"/>
                </a:lnTo>
                <a:lnTo>
                  <a:pt x="387" y="1417"/>
                </a:lnTo>
                <a:lnTo>
                  <a:pt x="472" y="1042"/>
                </a:lnTo>
                <a:lnTo>
                  <a:pt x="556" y="750"/>
                </a:lnTo>
                <a:lnTo>
                  <a:pt x="655" y="458"/>
                </a:lnTo>
                <a:lnTo>
                  <a:pt x="746" y="250"/>
                </a:lnTo>
                <a:lnTo>
                  <a:pt x="852" y="125"/>
                </a:lnTo>
                <a:lnTo>
                  <a:pt x="951" y="42"/>
                </a:lnTo>
                <a:lnTo>
                  <a:pt x="1056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8731-11"/>
          <p:cNvSpPr/>
          <p:nvPr/>
        </p:nvSpPr>
        <p:spPr>
          <a:xfrm>
            <a:off x="7395232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2" name="el-1791878619242-42"/>
          <p:cNvSpPr/>
          <p:nvPr/>
        </p:nvSpPr>
        <p:spPr>
          <a:xfrm>
            <a:off x="7530964" y="185738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9417"/>
                </a:moveTo>
                <a:lnTo>
                  <a:pt x="0" y="9417"/>
                </a:lnTo>
                <a:lnTo>
                  <a:pt x="0" y="95333"/>
                </a:lnTo>
                <a:cubicBezTo>
                  <a:pt x="370" y="98167"/>
                  <a:pt x="2444" y="99722"/>
                  <a:pt x="6222" y="100000"/>
                </a:cubicBezTo>
                <a:lnTo>
                  <a:pt x="6222" y="100000"/>
                </a:lnTo>
                <a:cubicBezTo>
                  <a:pt x="7630" y="100000"/>
                  <a:pt x="8852" y="99750"/>
                  <a:pt x="9889" y="99250"/>
                </a:cubicBezTo>
                <a:lnTo>
                  <a:pt x="9889" y="99250"/>
                </a:lnTo>
                <a:lnTo>
                  <a:pt x="50000" y="78167"/>
                </a:lnTo>
                <a:lnTo>
                  <a:pt x="90111" y="99250"/>
                </a:lnTo>
                <a:cubicBezTo>
                  <a:pt x="91148" y="99750"/>
                  <a:pt x="92370" y="100000"/>
                  <a:pt x="93778" y="100000"/>
                </a:cubicBezTo>
                <a:lnTo>
                  <a:pt x="93778" y="100000"/>
                </a:lnTo>
                <a:cubicBezTo>
                  <a:pt x="97556" y="99722"/>
                  <a:pt x="99630" y="98167"/>
                  <a:pt x="100000" y="95333"/>
                </a:cubicBezTo>
                <a:lnTo>
                  <a:pt x="100000" y="95333"/>
                </a:lnTo>
                <a:lnTo>
                  <a:pt x="100000" y="9417"/>
                </a:lnTo>
                <a:cubicBezTo>
                  <a:pt x="99852" y="6806"/>
                  <a:pt x="98630" y="4583"/>
                  <a:pt x="96333" y="2750"/>
                </a:cubicBezTo>
                <a:lnTo>
                  <a:pt x="96333" y="2750"/>
                </a:lnTo>
                <a:cubicBezTo>
                  <a:pt x="93889" y="1028"/>
                  <a:pt x="90963" y="111"/>
                  <a:pt x="87556" y="0"/>
                </a:cubicBezTo>
                <a:lnTo>
                  <a:pt x="87556" y="0"/>
                </a:lnTo>
                <a:lnTo>
                  <a:pt x="12556" y="0"/>
                </a:lnTo>
                <a:cubicBezTo>
                  <a:pt x="9074" y="111"/>
                  <a:pt x="6111" y="1028"/>
                  <a:pt x="3667" y="2750"/>
                </a:cubicBezTo>
                <a:lnTo>
                  <a:pt x="3667" y="2750"/>
                </a:lnTo>
                <a:cubicBezTo>
                  <a:pt x="1370" y="4583"/>
                  <a:pt x="148" y="6806"/>
                  <a:pt x="0" y="9417"/>
                </a:cubicBezTo>
                <a:lnTo>
                  <a:pt x="0" y="9417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8745-19"/>
          <p:cNvSpPr/>
          <p:nvPr/>
        </p:nvSpPr>
        <p:spPr>
          <a:xfrm>
            <a:off x="342900" y="739378"/>
            <a:ext cx="4143375" cy="1771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24" name="el-1791878618748-23"/>
          <p:cNvCxnSpPr/>
          <p:nvPr/>
        </p:nvCxnSpPr>
        <p:spPr>
          <a:xfrm>
            <a:off x="342900" y="753666"/>
            <a:ext cx="4143375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91878618749-24"/>
          <p:cNvSpPr/>
          <p:nvPr/>
        </p:nvSpPr>
        <p:spPr>
          <a:xfrm>
            <a:off x="350044" y="2489597"/>
            <a:ext cx="4129088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8621">
                <a:srgbClr val="C9A15A"/>
              </a:gs>
              <a:gs pos="8621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26" name="el-1791878618757-31"/>
          <p:cNvCxnSpPr/>
          <p:nvPr/>
        </p:nvCxnSpPr>
        <p:spPr>
          <a:xfrm>
            <a:off x="521494" y="1200150"/>
            <a:ext cx="3786188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91878618772-40"/>
          <p:cNvSpPr/>
          <p:nvPr/>
        </p:nvSpPr>
        <p:spPr>
          <a:xfrm>
            <a:off x="521494" y="910828"/>
            <a:ext cx="362099" cy="228600"/>
          </a:xfrm>
          <a:prstGeom prst="roundRect">
            <a:avLst>
              <a:gd name="adj" fmla="val 8333"/>
            </a:avLst>
          </a:prstGeom>
          <a:solidFill>
            <a:srgbClr val="FDF3F3"/>
          </a:solidFill>
          <a:ln>
            <a:noFill/>
          </a:ln>
        </p:spPr>
        <p:txBody>
          <a:bodyPr/>
          <a:lstStyle/>
          <a:p/>
        </p:txBody>
      </p:sp>
      <p:sp>
        <p:nvSpPr>
          <p:cNvPr id="28" name="el-1791878619227-32"/>
          <p:cNvSpPr/>
          <p:nvPr/>
        </p:nvSpPr>
        <p:spPr>
          <a:xfrm>
            <a:off x="955005" y="967947"/>
            <a:ext cx="114350" cy="1143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250" y="1167"/>
                </a:moveTo>
                <a:lnTo>
                  <a:pt x="97250" y="1167"/>
                </a:lnTo>
                <a:cubicBezTo>
                  <a:pt x="99361" y="2611"/>
                  <a:pt x="100278" y="4639"/>
                  <a:pt x="100000" y="7250"/>
                </a:cubicBezTo>
                <a:lnTo>
                  <a:pt x="100000" y="7250"/>
                </a:lnTo>
                <a:lnTo>
                  <a:pt x="87500" y="88500"/>
                </a:lnTo>
                <a:cubicBezTo>
                  <a:pt x="87111" y="90444"/>
                  <a:pt x="86083" y="91944"/>
                  <a:pt x="84417" y="93000"/>
                </a:cubicBezTo>
                <a:lnTo>
                  <a:pt x="84417" y="93000"/>
                </a:lnTo>
                <a:cubicBezTo>
                  <a:pt x="82583" y="93889"/>
                  <a:pt x="80750" y="93944"/>
                  <a:pt x="78917" y="93167"/>
                </a:cubicBezTo>
                <a:lnTo>
                  <a:pt x="78917" y="93167"/>
                </a:lnTo>
                <a:lnTo>
                  <a:pt x="55500" y="83583"/>
                </a:lnTo>
                <a:lnTo>
                  <a:pt x="42167" y="98083"/>
                </a:lnTo>
                <a:cubicBezTo>
                  <a:pt x="40111" y="100028"/>
                  <a:pt x="37778" y="100528"/>
                  <a:pt x="35167" y="99583"/>
                </a:cubicBezTo>
                <a:lnTo>
                  <a:pt x="35167" y="99583"/>
                </a:lnTo>
                <a:cubicBezTo>
                  <a:pt x="32667" y="98417"/>
                  <a:pt x="31361" y="96472"/>
                  <a:pt x="31250" y="93750"/>
                </a:cubicBezTo>
                <a:lnTo>
                  <a:pt x="31250" y="93750"/>
                </a:lnTo>
                <a:lnTo>
                  <a:pt x="31250" y="77333"/>
                </a:lnTo>
                <a:cubicBezTo>
                  <a:pt x="31250" y="76556"/>
                  <a:pt x="31500" y="75917"/>
                  <a:pt x="32000" y="75417"/>
                </a:cubicBezTo>
                <a:lnTo>
                  <a:pt x="32000" y="75417"/>
                </a:lnTo>
                <a:lnTo>
                  <a:pt x="64833" y="39667"/>
                </a:lnTo>
                <a:cubicBezTo>
                  <a:pt x="65889" y="38222"/>
                  <a:pt x="65833" y="36778"/>
                  <a:pt x="64667" y="35333"/>
                </a:cubicBezTo>
                <a:lnTo>
                  <a:pt x="64667" y="35333"/>
                </a:lnTo>
                <a:cubicBezTo>
                  <a:pt x="63333" y="34167"/>
                  <a:pt x="61889" y="34111"/>
                  <a:pt x="60333" y="35167"/>
                </a:cubicBezTo>
                <a:lnTo>
                  <a:pt x="60333" y="35167"/>
                </a:lnTo>
                <a:lnTo>
                  <a:pt x="20667" y="70500"/>
                </a:lnTo>
                <a:lnTo>
                  <a:pt x="3500" y="61917"/>
                </a:lnTo>
                <a:cubicBezTo>
                  <a:pt x="1278" y="60750"/>
                  <a:pt x="111" y="58917"/>
                  <a:pt x="0" y="56417"/>
                </a:cubicBezTo>
                <a:lnTo>
                  <a:pt x="0" y="56417"/>
                </a:lnTo>
                <a:cubicBezTo>
                  <a:pt x="0" y="53972"/>
                  <a:pt x="1056" y="52083"/>
                  <a:pt x="3167" y="50750"/>
                </a:cubicBezTo>
                <a:lnTo>
                  <a:pt x="3167" y="50750"/>
                </a:lnTo>
                <a:lnTo>
                  <a:pt x="90667" y="750"/>
                </a:lnTo>
                <a:cubicBezTo>
                  <a:pt x="93000" y="-417"/>
                  <a:pt x="95194" y="-278"/>
                  <a:pt x="97250" y="1167"/>
                </a:cubicBezTo>
                <a:lnTo>
                  <a:pt x="97250" y="1167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878619228-33"/>
          <p:cNvSpPr/>
          <p:nvPr/>
        </p:nvSpPr>
        <p:spPr>
          <a:xfrm>
            <a:off x="530200" y="1322487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0" name="el-1791878619229-34"/>
          <p:cNvSpPr/>
          <p:nvPr/>
        </p:nvSpPr>
        <p:spPr>
          <a:xfrm>
            <a:off x="530200" y="155823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1" name="el-1791878619230-35"/>
          <p:cNvSpPr/>
          <p:nvPr/>
        </p:nvSpPr>
        <p:spPr>
          <a:xfrm>
            <a:off x="530200" y="1793974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2" name="el-1791878618758-32"/>
          <p:cNvCxnSpPr/>
          <p:nvPr/>
        </p:nvCxnSpPr>
        <p:spPr>
          <a:xfrm>
            <a:off x="521494" y="2178844"/>
            <a:ext cx="3786188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el-1791878619202-28"/>
          <p:cNvSpPr/>
          <p:nvPr/>
        </p:nvSpPr>
        <p:spPr>
          <a:xfrm>
            <a:off x="521494" y="2268141"/>
            <a:ext cx="92869" cy="9286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0700" y="1700"/>
                </a:moveTo>
                <a:lnTo>
                  <a:pt x="60700" y="1700"/>
                </a:lnTo>
                <a:cubicBezTo>
                  <a:pt x="59433" y="567"/>
                  <a:pt x="58000" y="0"/>
                  <a:pt x="56400" y="0"/>
                </a:cubicBezTo>
                <a:lnTo>
                  <a:pt x="56400" y="0"/>
                </a:lnTo>
                <a:lnTo>
                  <a:pt x="56400" y="0"/>
                </a:lnTo>
                <a:cubicBezTo>
                  <a:pt x="54733" y="0"/>
                  <a:pt x="53267" y="567"/>
                  <a:pt x="52000" y="1700"/>
                </a:cubicBezTo>
                <a:lnTo>
                  <a:pt x="52000" y="1700"/>
                </a:lnTo>
                <a:lnTo>
                  <a:pt x="29100" y="24600"/>
                </a:lnTo>
                <a:cubicBezTo>
                  <a:pt x="27967" y="25867"/>
                  <a:pt x="27400" y="27300"/>
                  <a:pt x="27400" y="28900"/>
                </a:cubicBezTo>
                <a:lnTo>
                  <a:pt x="27400" y="28900"/>
                </a:lnTo>
                <a:cubicBezTo>
                  <a:pt x="27400" y="30567"/>
                  <a:pt x="27967" y="32033"/>
                  <a:pt x="29100" y="33300"/>
                </a:cubicBezTo>
                <a:lnTo>
                  <a:pt x="29100" y="33300"/>
                </a:lnTo>
                <a:lnTo>
                  <a:pt x="32200" y="36400"/>
                </a:lnTo>
                <a:cubicBezTo>
                  <a:pt x="33467" y="37533"/>
                  <a:pt x="34933" y="38100"/>
                  <a:pt x="36600" y="38100"/>
                </a:cubicBezTo>
                <a:lnTo>
                  <a:pt x="36600" y="38100"/>
                </a:lnTo>
                <a:cubicBezTo>
                  <a:pt x="38200" y="38100"/>
                  <a:pt x="39633" y="37533"/>
                  <a:pt x="40900" y="36400"/>
                </a:cubicBezTo>
                <a:lnTo>
                  <a:pt x="40900" y="36400"/>
                </a:lnTo>
                <a:lnTo>
                  <a:pt x="41700" y="35600"/>
                </a:lnTo>
                <a:lnTo>
                  <a:pt x="61900" y="55800"/>
                </a:lnTo>
                <a:lnTo>
                  <a:pt x="61100" y="56600"/>
                </a:lnTo>
                <a:cubicBezTo>
                  <a:pt x="59967" y="57867"/>
                  <a:pt x="59400" y="59300"/>
                  <a:pt x="59400" y="60900"/>
                </a:cubicBezTo>
                <a:lnTo>
                  <a:pt x="59400" y="60900"/>
                </a:lnTo>
                <a:cubicBezTo>
                  <a:pt x="59400" y="62567"/>
                  <a:pt x="59967" y="64033"/>
                  <a:pt x="61100" y="65300"/>
                </a:cubicBezTo>
                <a:lnTo>
                  <a:pt x="61100" y="65300"/>
                </a:lnTo>
                <a:lnTo>
                  <a:pt x="64200" y="68400"/>
                </a:lnTo>
                <a:cubicBezTo>
                  <a:pt x="65467" y="69533"/>
                  <a:pt x="66933" y="70100"/>
                  <a:pt x="68600" y="70100"/>
                </a:cubicBezTo>
                <a:lnTo>
                  <a:pt x="68600" y="70100"/>
                </a:lnTo>
                <a:cubicBezTo>
                  <a:pt x="70200" y="70100"/>
                  <a:pt x="71633" y="69533"/>
                  <a:pt x="72900" y="68400"/>
                </a:cubicBezTo>
                <a:lnTo>
                  <a:pt x="72900" y="68400"/>
                </a:lnTo>
                <a:lnTo>
                  <a:pt x="95800" y="45500"/>
                </a:lnTo>
                <a:cubicBezTo>
                  <a:pt x="96933" y="44233"/>
                  <a:pt x="97500" y="42767"/>
                  <a:pt x="97500" y="41100"/>
                </a:cubicBezTo>
                <a:lnTo>
                  <a:pt x="97500" y="41100"/>
                </a:lnTo>
                <a:cubicBezTo>
                  <a:pt x="97500" y="39500"/>
                  <a:pt x="96933" y="38067"/>
                  <a:pt x="95800" y="36800"/>
                </a:cubicBezTo>
                <a:lnTo>
                  <a:pt x="95800" y="36800"/>
                </a:lnTo>
                <a:lnTo>
                  <a:pt x="92700" y="33700"/>
                </a:lnTo>
                <a:cubicBezTo>
                  <a:pt x="91433" y="32567"/>
                  <a:pt x="90000" y="32000"/>
                  <a:pt x="88400" y="32000"/>
                </a:cubicBezTo>
                <a:lnTo>
                  <a:pt x="88400" y="32000"/>
                </a:lnTo>
                <a:cubicBezTo>
                  <a:pt x="86733" y="32000"/>
                  <a:pt x="85267" y="32567"/>
                  <a:pt x="84000" y="33700"/>
                </a:cubicBezTo>
                <a:lnTo>
                  <a:pt x="84000" y="33700"/>
                </a:lnTo>
                <a:lnTo>
                  <a:pt x="83200" y="34500"/>
                </a:lnTo>
                <a:lnTo>
                  <a:pt x="63000" y="14300"/>
                </a:lnTo>
                <a:lnTo>
                  <a:pt x="63800" y="13500"/>
                </a:lnTo>
                <a:cubicBezTo>
                  <a:pt x="64933" y="12233"/>
                  <a:pt x="65500" y="10767"/>
                  <a:pt x="65500" y="9100"/>
                </a:cubicBezTo>
                <a:lnTo>
                  <a:pt x="65500" y="9100"/>
                </a:lnTo>
                <a:cubicBezTo>
                  <a:pt x="65500" y="7500"/>
                  <a:pt x="64933" y="6067"/>
                  <a:pt x="63800" y="4800"/>
                </a:cubicBezTo>
                <a:lnTo>
                  <a:pt x="63800" y="4800"/>
                </a:lnTo>
                <a:lnTo>
                  <a:pt x="60700" y="1700"/>
                </a:lnTo>
                <a:moveTo>
                  <a:pt x="31800" y="56600"/>
                </a:moveTo>
                <a:lnTo>
                  <a:pt x="31800" y="56600"/>
                </a:lnTo>
                <a:cubicBezTo>
                  <a:pt x="30533" y="55400"/>
                  <a:pt x="29067" y="54800"/>
                  <a:pt x="27400" y="54800"/>
                </a:cubicBezTo>
                <a:lnTo>
                  <a:pt x="27400" y="54800"/>
                </a:lnTo>
                <a:lnTo>
                  <a:pt x="27400" y="54800"/>
                </a:lnTo>
                <a:cubicBezTo>
                  <a:pt x="25733" y="54800"/>
                  <a:pt x="24267" y="55400"/>
                  <a:pt x="23000" y="56600"/>
                </a:cubicBezTo>
                <a:lnTo>
                  <a:pt x="23000" y="56600"/>
                </a:lnTo>
                <a:lnTo>
                  <a:pt x="1700" y="77900"/>
                </a:lnTo>
                <a:cubicBezTo>
                  <a:pt x="567" y="79167"/>
                  <a:pt x="0" y="80633"/>
                  <a:pt x="0" y="82300"/>
                </a:cubicBezTo>
                <a:lnTo>
                  <a:pt x="0" y="82300"/>
                </a:lnTo>
                <a:cubicBezTo>
                  <a:pt x="0" y="83900"/>
                  <a:pt x="567" y="85333"/>
                  <a:pt x="1700" y="86600"/>
                </a:cubicBezTo>
                <a:lnTo>
                  <a:pt x="1700" y="86600"/>
                </a:lnTo>
                <a:lnTo>
                  <a:pt x="10900" y="95800"/>
                </a:lnTo>
                <a:cubicBezTo>
                  <a:pt x="12167" y="96933"/>
                  <a:pt x="13600" y="97500"/>
                  <a:pt x="15200" y="97500"/>
                </a:cubicBezTo>
                <a:lnTo>
                  <a:pt x="15200" y="97500"/>
                </a:lnTo>
                <a:cubicBezTo>
                  <a:pt x="16867" y="97500"/>
                  <a:pt x="18333" y="96933"/>
                  <a:pt x="19600" y="95800"/>
                </a:cubicBezTo>
                <a:lnTo>
                  <a:pt x="19600" y="95800"/>
                </a:lnTo>
                <a:lnTo>
                  <a:pt x="40900" y="74500"/>
                </a:lnTo>
                <a:cubicBezTo>
                  <a:pt x="42100" y="73233"/>
                  <a:pt x="42700" y="71767"/>
                  <a:pt x="42700" y="70100"/>
                </a:cubicBezTo>
                <a:lnTo>
                  <a:pt x="42700" y="70100"/>
                </a:lnTo>
                <a:cubicBezTo>
                  <a:pt x="42700" y="68433"/>
                  <a:pt x="42100" y="66967"/>
                  <a:pt x="40900" y="65700"/>
                </a:cubicBezTo>
                <a:lnTo>
                  <a:pt x="40900" y="65700"/>
                </a:lnTo>
                <a:lnTo>
                  <a:pt x="40600" y="65500"/>
                </a:lnTo>
                <a:lnTo>
                  <a:pt x="51800" y="54300"/>
                </a:lnTo>
                <a:lnTo>
                  <a:pt x="43200" y="45700"/>
                </a:lnTo>
                <a:lnTo>
                  <a:pt x="32000" y="56900"/>
                </a:lnTo>
                <a:lnTo>
                  <a:pt x="31800" y="566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4" name="el-1791878618746-20"/>
          <p:cNvSpPr/>
          <p:nvPr/>
        </p:nvSpPr>
        <p:spPr>
          <a:xfrm>
            <a:off x="4657725" y="739378"/>
            <a:ext cx="4143375" cy="17716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5" name="el-1791878618750-25"/>
          <p:cNvCxnSpPr/>
          <p:nvPr/>
        </p:nvCxnSpPr>
        <p:spPr>
          <a:xfrm>
            <a:off x="4657725" y="753666"/>
            <a:ext cx="4143375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91878618750-26"/>
          <p:cNvSpPr/>
          <p:nvPr/>
        </p:nvSpPr>
        <p:spPr>
          <a:xfrm>
            <a:off x="4664869" y="2489597"/>
            <a:ext cx="4129088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8621">
                <a:srgbClr val="C9A15A"/>
              </a:gs>
              <a:gs pos="8621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7" name="el-1791878618758-33"/>
          <p:cNvCxnSpPr/>
          <p:nvPr/>
        </p:nvCxnSpPr>
        <p:spPr>
          <a:xfrm>
            <a:off x="4836319" y="1200150"/>
            <a:ext cx="3786188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el-1791878618774-43"/>
          <p:cNvSpPr/>
          <p:nvPr/>
        </p:nvSpPr>
        <p:spPr>
          <a:xfrm>
            <a:off x="4836319" y="910828"/>
            <a:ext cx="362099" cy="228600"/>
          </a:xfrm>
          <a:prstGeom prst="roundRect">
            <a:avLst>
              <a:gd name="adj" fmla="val 8333"/>
            </a:avLst>
          </a:prstGeom>
          <a:solidFill>
            <a:srgbClr val="FDF3F3"/>
          </a:solidFill>
          <a:ln>
            <a:noFill/>
          </a:ln>
        </p:spPr>
        <p:txBody>
          <a:bodyPr/>
          <a:lstStyle/>
          <a:p/>
        </p:txBody>
      </p:sp>
      <p:sp>
        <p:nvSpPr>
          <p:cNvPr id="39" name="el-1791878619231-36"/>
          <p:cNvSpPr/>
          <p:nvPr/>
        </p:nvSpPr>
        <p:spPr>
          <a:xfrm>
            <a:off x="5269855" y="967978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1250" y="40667"/>
                </a:moveTo>
                <a:lnTo>
                  <a:pt x="81250" y="40667"/>
                </a:lnTo>
                <a:cubicBezTo>
                  <a:pt x="81139" y="49778"/>
                  <a:pt x="78528" y="57778"/>
                  <a:pt x="73417" y="64667"/>
                </a:cubicBezTo>
                <a:lnTo>
                  <a:pt x="73417" y="64667"/>
                </a:lnTo>
                <a:lnTo>
                  <a:pt x="98250" y="89250"/>
                </a:lnTo>
                <a:cubicBezTo>
                  <a:pt x="99417" y="90583"/>
                  <a:pt x="100000" y="92083"/>
                  <a:pt x="100000" y="93750"/>
                </a:cubicBezTo>
                <a:lnTo>
                  <a:pt x="100000" y="93750"/>
                </a:lnTo>
                <a:cubicBezTo>
                  <a:pt x="100000" y="95417"/>
                  <a:pt x="99417" y="96917"/>
                  <a:pt x="98250" y="98250"/>
                </a:cubicBezTo>
                <a:lnTo>
                  <a:pt x="98250" y="98250"/>
                </a:lnTo>
                <a:cubicBezTo>
                  <a:pt x="96917" y="99417"/>
                  <a:pt x="95417" y="100000"/>
                  <a:pt x="93750" y="100000"/>
                </a:cubicBezTo>
                <a:lnTo>
                  <a:pt x="93750" y="100000"/>
                </a:lnTo>
                <a:cubicBezTo>
                  <a:pt x="92083" y="100000"/>
                  <a:pt x="90583" y="99417"/>
                  <a:pt x="89250" y="98250"/>
                </a:cubicBezTo>
                <a:lnTo>
                  <a:pt x="89250" y="98250"/>
                </a:lnTo>
                <a:lnTo>
                  <a:pt x="64667" y="73417"/>
                </a:lnTo>
                <a:cubicBezTo>
                  <a:pt x="57778" y="78528"/>
                  <a:pt x="49778" y="81139"/>
                  <a:pt x="40667" y="81250"/>
                </a:cubicBezTo>
                <a:lnTo>
                  <a:pt x="40667" y="81250"/>
                </a:lnTo>
                <a:cubicBezTo>
                  <a:pt x="29167" y="80972"/>
                  <a:pt x="19583" y="77000"/>
                  <a:pt x="11917" y="69333"/>
                </a:cubicBezTo>
                <a:lnTo>
                  <a:pt x="11917" y="69333"/>
                </a:lnTo>
                <a:cubicBezTo>
                  <a:pt x="4250" y="61667"/>
                  <a:pt x="278" y="52111"/>
                  <a:pt x="0" y="40667"/>
                </a:cubicBezTo>
                <a:lnTo>
                  <a:pt x="0" y="40667"/>
                </a:lnTo>
                <a:cubicBezTo>
                  <a:pt x="278" y="29167"/>
                  <a:pt x="4250" y="19583"/>
                  <a:pt x="11917" y="11917"/>
                </a:cubicBezTo>
                <a:lnTo>
                  <a:pt x="11917" y="11917"/>
                </a:lnTo>
                <a:cubicBezTo>
                  <a:pt x="19583" y="4250"/>
                  <a:pt x="29167" y="278"/>
                  <a:pt x="40667" y="0"/>
                </a:cubicBezTo>
                <a:lnTo>
                  <a:pt x="40667" y="0"/>
                </a:lnTo>
                <a:cubicBezTo>
                  <a:pt x="52111" y="278"/>
                  <a:pt x="61667" y="4250"/>
                  <a:pt x="69333" y="11917"/>
                </a:cubicBezTo>
                <a:lnTo>
                  <a:pt x="69333" y="11917"/>
                </a:lnTo>
                <a:cubicBezTo>
                  <a:pt x="77000" y="19583"/>
                  <a:pt x="80972" y="29167"/>
                  <a:pt x="81250" y="40667"/>
                </a:cubicBezTo>
                <a:lnTo>
                  <a:pt x="81250" y="40667"/>
                </a:lnTo>
                <a:moveTo>
                  <a:pt x="40667" y="68750"/>
                </a:moveTo>
                <a:lnTo>
                  <a:pt x="40667" y="68750"/>
                </a:lnTo>
                <a:cubicBezTo>
                  <a:pt x="45722" y="68750"/>
                  <a:pt x="50389" y="67500"/>
                  <a:pt x="54667" y="65000"/>
                </a:cubicBezTo>
                <a:lnTo>
                  <a:pt x="54667" y="65000"/>
                </a:lnTo>
                <a:lnTo>
                  <a:pt x="54667" y="65000"/>
                </a:lnTo>
                <a:cubicBezTo>
                  <a:pt x="59000" y="62556"/>
                  <a:pt x="62444" y="59111"/>
                  <a:pt x="65000" y="54667"/>
                </a:cubicBezTo>
                <a:lnTo>
                  <a:pt x="65000" y="54667"/>
                </a:lnTo>
                <a:cubicBezTo>
                  <a:pt x="67500" y="50278"/>
                  <a:pt x="68750" y="45611"/>
                  <a:pt x="68750" y="40667"/>
                </a:cubicBezTo>
                <a:lnTo>
                  <a:pt x="68750" y="40667"/>
                </a:lnTo>
                <a:cubicBezTo>
                  <a:pt x="68750" y="35667"/>
                  <a:pt x="67500" y="30972"/>
                  <a:pt x="65000" y="26583"/>
                </a:cubicBezTo>
                <a:lnTo>
                  <a:pt x="65000" y="26583"/>
                </a:lnTo>
                <a:cubicBezTo>
                  <a:pt x="62444" y="22139"/>
                  <a:pt x="59000" y="18694"/>
                  <a:pt x="54667" y="16250"/>
                </a:cubicBezTo>
                <a:lnTo>
                  <a:pt x="54667" y="16250"/>
                </a:lnTo>
                <a:cubicBezTo>
                  <a:pt x="50389" y="13750"/>
                  <a:pt x="45722" y="12500"/>
                  <a:pt x="40667" y="12500"/>
                </a:cubicBezTo>
                <a:lnTo>
                  <a:pt x="40667" y="12500"/>
                </a:lnTo>
                <a:cubicBezTo>
                  <a:pt x="35556" y="12500"/>
                  <a:pt x="30861" y="13750"/>
                  <a:pt x="26583" y="16250"/>
                </a:cubicBezTo>
                <a:lnTo>
                  <a:pt x="26583" y="16250"/>
                </a:lnTo>
                <a:cubicBezTo>
                  <a:pt x="22250" y="18694"/>
                  <a:pt x="18806" y="22139"/>
                  <a:pt x="16250" y="26583"/>
                </a:cubicBezTo>
                <a:lnTo>
                  <a:pt x="16250" y="26583"/>
                </a:lnTo>
                <a:cubicBezTo>
                  <a:pt x="13750" y="30972"/>
                  <a:pt x="12500" y="35667"/>
                  <a:pt x="12500" y="40667"/>
                </a:cubicBezTo>
                <a:lnTo>
                  <a:pt x="12500" y="40667"/>
                </a:lnTo>
                <a:cubicBezTo>
                  <a:pt x="12500" y="45611"/>
                  <a:pt x="13750" y="50278"/>
                  <a:pt x="16250" y="54667"/>
                </a:cubicBezTo>
                <a:lnTo>
                  <a:pt x="16250" y="54667"/>
                </a:lnTo>
                <a:cubicBezTo>
                  <a:pt x="18806" y="59111"/>
                  <a:pt x="22250" y="62556"/>
                  <a:pt x="26583" y="65000"/>
                </a:cubicBezTo>
                <a:lnTo>
                  <a:pt x="26583" y="65000"/>
                </a:lnTo>
                <a:cubicBezTo>
                  <a:pt x="30861" y="67500"/>
                  <a:pt x="35556" y="68750"/>
                  <a:pt x="40667" y="68750"/>
                </a:cubicBezTo>
                <a:lnTo>
                  <a:pt x="40667" y="6875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0" name="el-1791878619247-47"/>
          <p:cNvSpPr/>
          <p:nvPr/>
        </p:nvSpPr>
        <p:spPr>
          <a:xfrm>
            <a:off x="4845025" y="1322487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41" name="el-1791878619248-48"/>
          <p:cNvSpPr/>
          <p:nvPr/>
        </p:nvSpPr>
        <p:spPr>
          <a:xfrm>
            <a:off x="4845025" y="1558230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42" name="el-1791878619249-49"/>
          <p:cNvSpPr/>
          <p:nvPr/>
        </p:nvSpPr>
        <p:spPr>
          <a:xfrm>
            <a:off x="4845025" y="1793974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43" name="el-1791878619249-50"/>
          <p:cNvSpPr/>
          <p:nvPr/>
        </p:nvSpPr>
        <p:spPr>
          <a:xfrm>
            <a:off x="4845025" y="2029718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44" name="el-1791878618759-34"/>
          <p:cNvCxnSpPr/>
          <p:nvPr/>
        </p:nvCxnSpPr>
        <p:spPr>
          <a:xfrm>
            <a:off x="4836319" y="2178844"/>
            <a:ext cx="3786188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el-1791878619203-29"/>
          <p:cNvSpPr/>
          <p:nvPr/>
        </p:nvSpPr>
        <p:spPr>
          <a:xfrm>
            <a:off x="4839211" y="2268413"/>
            <a:ext cx="87084" cy="92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778" y="0"/>
                </a:moveTo>
                <a:lnTo>
                  <a:pt x="50778" y="0"/>
                </a:lnTo>
                <a:cubicBezTo>
                  <a:pt x="51741" y="0"/>
                  <a:pt x="52667" y="200"/>
                  <a:pt x="53556" y="600"/>
                </a:cubicBezTo>
                <a:lnTo>
                  <a:pt x="53556" y="600"/>
                </a:lnTo>
                <a:lnTo>
                  <a:pt x="93556" y="15800"/>
                </a:lnTo>
                <a:cubicBezTo>
                  <a:pt x="95926" y="16667"/>
                  <a:pt x="97815" y="18067"/>
                  <a:pt x="99222" y="20000"/>
                </a:cubicBezTo>
                <a:lnTo>
                  <a:pt x="99222" y="20000"/>
                </a:lnTo>
                <a:cubicBezTo>
                  <a:pt x="100778" y="21933"/>
                  <a:pt x="101556" y="24167"/>
                  <a:pt x="101556" y="26700"/>
                </a:cubicBezTo>
                <a:lnTo>
                  <a:pt x="101556" y="26700"/>
                </a:lnTo>
                <a:cubicBezTo>
                  <a:pt x="101704" y="33167"/>
                  <a:pt x="100519" y="40767"/>
                  <a:pt x="98000" y="49500"/>
                </a:cubicBezTo>
                <a:lnTo>
                  <a:pt x="98000" y="49500"/>
                </a:lnTo>
                <a:cubicBezTo>
                  <a:pt x="95481" y="58300"/>
                  <a:pt x="90889" y="66800"/>
                  <a:pt x="84222" y="75000"/>
                </a:cubicBezTo>
                <a:lnTo>
                  <a:pt x="84222" y="75000"/>
                </a:lnTo>
                <a:cubicBezTo>
                  <a:pt x="77704" y="83400"/>
                  <a:pt x="68407" y="90333"/>
                  <a:pt x="56333" y="95800"/>
                </a:cubicBezTo>
                <a:lnTo>
                  <a:pt x="56333" y="95800"/>
                </a:lnTo>
                <a:cubicBezTo>
                  <a:pt x="52630" y="97333"/>
                  <a:pt x="48963" y="97333"/>
                  <a:pt x="45333" y="95800"/>
                </a:cubicBezTo>
                <a:lnTo>
                  <a:pt x="45333" y="95800"/>
                </a:lnTo>
                <a:cubicBezTo>
                  <a:pt x="33185" y="90333"/>
                  <a:pt x="23852" y="83400"/>
                  <a:pt x="17333" y="75000"/>
                </a:cubicBezTo>
                <a:lnTo>
                  <a:pt x="17333" y="75000"/>
                </a:lnTo>
                <a:cubicBezTo>
                  <a:pt x="10741" y="66800"/>
                  <a:pt x="6148" y="58300"/>
                  <a:pt x="3556" y="49500"/>
                </a:cubicBezTo>
                <a:lnTo>
                  <a:pt x="3556" y="49500"/>
                </a:lnTo>
                <a:cubicBezTo>
                  <a:pt x="1037" y="40767"/>
                  <a:pt x="-148" y="33167"/>
                  <a:pt x="0" y="26700"/>
                </a:cubicBezTo>
                <a:lnTo>
                  <a:pt x="0" y="26700"/>
                </a:lnTo>
                <a:cubicBezTo>
                  <a:pt x="0" y="24167"/>
                  <a:pt x="778" y="21933"/>
                  <a:pt x="2333" y="20000"/>
                </a:cubicBezTo>
                <a:lnTo>
                  <a:pt x="2333" y="20000"/>
                </a:lnTo>
                <a:cubicBezTo>
                  <a:pt x="3741" y="18067"/>
                  <a:pt x="5630" y="16667"/>
                  <a:pt x="8000" y="15800"/>
                </a:cubicBezTo>
                <a:lnTo>
                  <a:pt x="8000" y="15800"/>
                </a:lnTo>
                <a:lnTo>
                  <a:pt x="48000" y="600"/>
                </a:lnTo>
                <a:cubicBezTo>
                  <a:pt x="48889" y="200"/>
                  <a:pt x="49815" y="0"/>
                  <a:pt x="50778" y="0"/>
                </a:cubicBezTo>
                <a:lnTo>
                  <a:pt x="50778" y="0"/>
                </a:lnTo>
                <a:moveTo>
                  <a:pt x="50778" y="12800"/>
                </a:moveTo>
                <a:lnTo>
                  <a:pt x="50778" y="12800"/>
                </a:lnTo>
                <a:lnTo>
                  <a:pt x="50778" y="84700"/>
                </a:lnTo>
                <a:cubicBezTo>
                  <a:pt x="60407" y="80300"/>
                  <a:pt x="67963" y="74667"/>
                  <a:pt x="73444" y="67800"/>
                </a:cubicBezTo>
                <a:lnTo>
                  <a:pt x="73444" y="67800"/>
                </a:lnTo>
                <a:cubicBezTo>
                  <a:pt x="78778" y="60933"/>
                  <a:pt x="82593" y="53900"/>
                  <a:pt x="84889" y="46700"/>
                </a:cubicBezTo>
                <a:lnTo>
                  <a:pt x="84889" y="46700"/>
                </a:lnTo>
                <a:cubicBezTo>
                  <a:pt x="86963" y="39300"/>
                  <a:pt x="88000" y="32700"/>
                  <a:pt x="88000" y="26900"/>
                </a:cubicBezTo>
                <a:lnTo>
                  <a:pt x="88000" y="26900"/>
                </a:lnTo>
                <a:lnTo>
                  <a:pt x="50778" y="12800"/>
                </a:lnTo>
                <a:lnTo>
                  <a:pt x="50778" y="128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46" name="el-1791878618747-21"/>
          <p:cNvSpPr/>
          <p:nvPr/>
        </p:nvSpPr>
        <p:spPr>
          <a:xfrm>
            <a:off x="342900" y="2653903"/>
            <a:ext cx="414337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47" name="el-1791878618751-27"/>
          <p:cNvCxnSpPr/>
          <p:nvPr/>
        </p:nvCxnSpPr>
        <p:spPr>
          <a:xfrm>
            <a:off x="342900" y="2668191"/>
            <a:ext cx="4143375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el-1791878618751-28"/>
          <p:cNvSpPr/>
          <p:nvPr/>
        </p:nvSpPr>
        <p:spPr>
          <a:xfrm>
            <a:off x="350044" y="4061222"/>
            <a:ext cx="4129088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8621">
                <a:srgbClr val="C9A15A"/>
              </a:gs>
              <a:gs pos="8621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49" name="el-1791878618759-35"/>
          <p:cNvCxnSpPr/>
          <p:nvPr/>
        </p:nvCxnSpPr>
        <p:spPr>
          <a:xfrm>
            <a:off x="521494" y="3114675"/>
            <a:ext cx="3786188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el-1791878618776-46"/>
          <p:cNvSpPr/>
          <p:nvPr/>
        </p:nvSpPr>
        <p:spPr>
          <a:xfrm>
            <a:off x="521494" y="2825353"/>
            <a:ext cx="362099" cy="228600"/>
          </a:xfrm>
          <a:prstGeom prst="roundRect">
            <a:avLst>
              <a:gd name="adj" fmla="val 8333"/>
            </a:avLst>
          </a:prstGeom>
          <a:solidFill>
            <a:srgbClr val="FDF3F3"/>
          </a:solidFill>
          <a:ln>
            <a:noFill/>
          </a:ln>
        </p:spPr>
        <p:txBody>
          <a:bodyPr/>
          <a:lstStyle/>
          <a:p/>
        </p:txBody>
      </p:sp>
      <p:sp>
        <p:nvSpPr>
          <p:cNvPr id="51" name="el-1791878619251-51"/>
          <p:cNvSpPr/>
          <p:nvPr/>
        </p:nvSpPr>
        <p:spPr>
          <a:xfrm>
            <a:off x="955030" y="288250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50000" y="0"/>
                </a:lnTo>
                <a:cubicBezTo>
                  <a:pt x="59111" y="111"/>
                  <a:pt x="67444" y="2333"/>
                  <a:pt x="75000" y="6667"/>
                </a:cubicBezTo>
                <a:lnTo>
                  <a:pt x="75000" y="6667"/>
                </a:lnTo>
                <a:lnTo>
                  <a:pt x="75000" y="6667"/>
                </a:lnTo>
                <a:cubicBezTo>
                  <a:pt x="82556" y="11056"/>
                  <a:pt x="88667" y="17167"/>
                  <a:pt x="93333" y="25000"/>
                </a:cubicBezTo>
                <a:lnTo>
                  <a:pt x="93333" y="25000"/>
                </a:lnTo>
                <a:cubicBezTo>
                  <a:pt x="97778" y="32944"/>
                  <a:pt x="100000" y="41278"/>
                  <a:pt x="100000" y="50000"/>
                </a:cubicBezTo>
                <a:lnTo>
                  <a:pt x="100000" y="50000"/>
                </a:lnTo>
                <a:cubicBezTo>
                  <a:pt x="100000" y="58722"/>
                  <a:pt x="97778" y="67056"/>
                  <a:pt x="93333" y="75000"/>
                </a:cubicBezTo>
                <a:lnTo>
                  <a:pt x="93333" y="75000"/>
                </a:lnTo>
                <a:cubicBezTo>
                  <a:pt x="88667" y="82833"/>
                  <a:pt x="82556" y="88944"/>
                  <a:pt x="75000" y="93333"/>
                </a:cubicBezTo>
                <a:lnTo>
                  <a:pt x="75000" y="93333"/>
                </a:lnTo>
                <a:cubicBezTo>
                  <a:pt x="67444" y="97667"/>
                  <a:pt x="59111" y="99889"/>
                  <a:pt x="50000" y="100000"/>
                </a:cubicBezTo>
                <a:lnTo>
                  <a:pt x="50000" y="100000"/>
                </a:lnTo>
                <a:cubicBezTo>
                  <a:pt x="40889" y="99889"/>
                  <a:pt x="32556" y="97667"/>
                  <a:pt x="25000" y="93333"/>
                </a:cubicBezTo>
                <a:lnTo>
                  <a:pt x="25000" y="93333"/>
                </a:lnTo>
                <a:cubicBezTo>
                  <a:pt x="17444" y="88944"/>
                  <a:pt x="11333" y="82833"/>
                  <a:pt x="6667" y="75000"/>
                </a:cubicBezTo>
                <a:lnTo>
                  <a:pt x="6667" y="75000"/>
                </a:lnTo>
                <a:cubicBezTo>
                  <a:pt x="2222" y="67056"/>
                  <a:pt x="0" y="58722"/>
                  <a:pt x="0" y="50000"/>
                </a:cubicBezTo>
                <a:lnTo>
                  <a:pt x="0" y="50000"/>
                </a:lnTo>
                <a:cubicBezTo>
                  <a:pt x="0" y="41278"/>
                  <a:pt x="2222" y="32944"/>
                  <a:pt x="6667" y="25000"/>
                </a:cubicBezTo>
                <a:lnTo>
                  <a:pt x="6667" y="25000"/>
                </a:lnTo>
                <a:cubicBezTo>
                  <a:pt x="11333" y="17167"/>
                  <a:pt x="17444" y="11056"/>
                  <a:pt x="25000" y="6667"/>
                </a:cubicBezTo>
                <a:lnTo>
                  <a:pt x="25000" y="6667"/>
                </a:lnTo>
                <a:cubicBezTo>
                  <a:pt x="32556" y="2333"/>
                  <a:pt x="40889" y="111"/>
                  <a:pt x="50000" y="0"/>
                </a:cubicBezTo>
                <a:lnTo>
                  <a:pt x="50000" y="0"/>
                </a:lnTo>
                <a:moveTo>
                  <a:pt x="45333" y="23417"/>
                </a:moveTo>
                <a:lnTo>
                  <a:pt x="45333" y="23417"/>
                </a:lnTo>
                <a:lnTo>
                  <a:pt x="45333" y="50000"/>
                </a:lnTo>
                <a:cubicBezTo>
                  <a:pt x="45333" y="51667"/>
                  <a:pt x="46056" y="52972"/>
                  <a:pt x="47500" y="53917"/>
                </a:cubicBezTo>
                <a:lnTo>
                  <a:pt x="47500" y="53917"/>
                </a:lnTo>
                <a:lnTo>
                  <a:pt x="66250" y="66417"/>
                </a:lnTo>
                <a:cubicBezTo>
                  <a:pt x="68694" y="67861"/>
                  <a:pt x="70833" y="67389"/>
                  <a:pt x="72667" y="65000"/>
                </a:cubicBezTo>
                <a:lnTo>
                  <a:pt x="72667" y="65000"/>
                </a:lnTo>
                <a:cubicBezTo>
                  <a:pt x="74111" y="62556"/>
                  <a:pt x="73639" y="60417"/>
                  <a:pt x="71250" y="58583"/>
                </a:cubicBezTo>
                <a:lnTo>
                  <a:pt x="71250" y="58583"/>
                </a:lnTo>
                <a:lnTo>
                  <a:pt x="54667" y="47500"/>
                </a:lnTo>
                <a:lnTo>
                  <a:pt x="54667" y="23417"/>
                </a:lnTo>
                <a:cubicBezTo>
                  <a:pt x="54444" y="20583"/>
                  <a:pt x="52889" y="19028"/>
                  <a:pt x="50000" y="18750"/>
                </a:cubicBezTo>
                <a:lnTo>
                  <a:pt x="50000" y="18750"/>
                </a:lnTo>
                <a:cubicBezTo>
                  <a:pt x="47111" y="19028"/>
                  <a:pt x="45556" y="20583"/>
                  <a:pt x="45333" y="23417"/>
                </a:cubicBezTo>
                <a:lnTo>
                  <a:pt x="45333" y="23417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2" name="el-1791878619252-52"/>
          <p:cNvSpPr/>
          <p:nvPr/>
        </p:nvSpPr>
        <p:spPr>
          <a:xfrm>
            <a:off x="530200" y="3237012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53" name="el-1791878619288-53"/>
          <p:cNvSpPr/>
          <p:nvPr/>
        </p:nvSpPr>
        <p:spPr>
          <a:xfrm>
            <a:off x="530200" y="3472755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54" name="el-1791878618760-36"/>
          <p:cNvCxnSpPr/>
          <p:nvPr/>
        </p:nvCxnSpPr>
        <p:spPr>
          <a:xfrm>
            <a:off x="521494" y="3750469"/>
            <a:ext cx="3786188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el-1791878619204-30"/>
          <p:cNvSpPr/>
          <p:nvPr/>
        </p:nvSpPr>
        <p:spPr>
          <a:xfrm>
            <a:off x="527274" y="3839759"/>
            <a:ext cx="69699" cy="9288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6286" y="8600"/>
                </a:moveTo>
                <a:lnTo>
                  <a:pt x="86286" y="8600"/>
                </a:lnTo>
                <a:cubicBezTo>
                  <a:pt x="87905" y="5667"/>
                  <a:pt x="87000" y="3167"/>
                  <a:pt x="83571" y="1100"/>
                </a:cubicBezTo>
                <a:lnTo>
                  <a:pt x="83571" y="1100"/>
                </a:lnTo>
                <a:cubicBezTo>
                  <a:pt x="79762" y="-500"/>
                  <a:pt x="76143" y="-367"/>
                  <a:pt x="72714" y="1500"/>
                </a:cubicBezTo>
                <a:lnTo>
                  <a:pt x="72714" y="1500"/>
                </a:lnTo>
                <a:lnTo>
                  <a:pt x="3000" y="44200"/>
                </a:lnTo>
                <a:cubicBezTo>
                  <a:pt x="143" y="46067"/>
                  <a:pt x="-667" y="48300"/>
                  <a:pt x="571" y="50900"/>
                </a:cubicBezTo>
                <a:lnTo>
                  <a:pt x="571" y="50900"/>
                </a:lnTo>
                <a:cubicBezTo>
                  <a:pt x="2190" y="53433"/>
                  <a:pt x="4905" y="54767"/>
                  <a:pt x="8714" y="54900"/>
                </a:cubicBezTo>
                <a:lnTo>
                  <a:pt x="8714" y="54900"/>
                </a:lnTo>
                <a:lnTo>
                  <a:pt x="39143" y="54900"/>
                </a:lnTo>
                <a:lnTo>
                  <a:pt x="18286" y="88900"/>
                </a:lnTo>
                <a:cubicBezTo>
                  <a:pt x="16667" y="91833"/>
                  <a:pt x="17571" y="94333"/>
                  <a:pt x="21000" y="96400"/>
                </a:cubicBezTo>
                <a:lnTo>
                  <a:pt x="21000" y="96400"/>
                </a:lnTo>
                <a:cubicBezTo>
                  <a:pt x="24810" y="98000"/>
                  <a:pt x="28429" y="97867"/>
                  <a:pt x="31857" y="96000"/>
                </a:cubicBezTo>
                <a:lnTo>
                  <a:pt x="31857" y="96000"/>
                </a:lnTo>
                <a:lnTo>
                  <a:pt x="101571" y="53300"/>
                </a:lnTo>
                <a:cubicBezTo>
                  <a:pt x="104429" y="51433"/>
                  <a:pt x="105238" y="49233"/>
                  <a:pt x="104000" y="46700"/>
                </a:cubicBezTo>
                <a:lnTo>
                  <a:pt x="104000" y="46700"/>
                </a:lnTo>
                <a:cubicBezTo>
                  <a:pt x="102476" y="44167"/>
                  <a:pt x="99762" y="42833"/>
                  <a:pt x="95857" y="42700"/>
                </a:cubicBezTo>
                <a:lnTo>
                  <a:pt x="95857" y="42700"/>
                </a:lnTo>
                <a:lnTo>
                  <a:pt x="65571" y="42700"/>
                </a:lnTo>
                <a:lnTo>
                  <a:pt x="86286" y="86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56" name="el-1791878618748-22"/>
          <p:cNvSpPr/>
          <p:nvPr/>
        </p:nvSpPr>
        <p:spPr>
          <a:xfrm>
            <a:off x="4657725" y="2653903"/>
            <a:ext cx="4143375" cy="14287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85725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57" name="el-1791878618752-29"/>
          <p:cNvCxnSpPr/>
          <p:nvPr/>
        </p:nvCxnSpPr>
        <p:spPr>
          <a:xfrm>
            <a:off x="4657725" y="2668191"/>
            <a:ext cx="4143375" cy="914"/>
          </a:xfrm>
          <a:prstGeom prst="line">
            <a:avLst/>
          </a:prstGeom>
          <a:ln w="28575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el-1791878618752-30"/>
          <p:cNvSpPr/>
          <p:nvPr/>
        </p:nvSpPr>
        <p:spPr>
          <a:xfrm>
            <a:off x="4664869" y="4061222"/>
            <a:ext cx="4129088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8621">
                <a:srgbClr val="C9A15A"/>
              </a:gs>
              <a:gs pos="8621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59" name="el-1791878618760-37"/>
          <p:cNvCxnSpPr/>
          <p:nvPr/>
        </p:nvCxnSpPr>
        <p:spPr>
          <a:xfrm>
            <a:off x="4836319" y="3114675"/>
            <a:ext cx="3786188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el-1791878618778-49"/>
          <p:cNvSpPr/>
          <p:nvPr/>
        </p:nvSpPr>
        <p:spPr>
          <a:xfrm>
            <a:off x="4836319" y="2825353"/>
            <a:ext cx="362099" cy="228600"/>
          </a:xfrm>
          <a:prstGeom prst="roundRect">
            <a:avLst>
              <a:gd name="adj" fmla="val 8333"/>
            </a:avLst>
          </a:prstGeom>
          <a:solidFill>
            <a:srgbClr val="FDF3F3"/>
          </a:solidFill>
          <a:ln>
            <a:noFill/>
          </a:ln>
        </p:spPr>
        <p:txBody>
          <a:bodyPr/>
          <a:lstStyle/>
          <a:p/>
        </p:txBody>
      </p:sp>
      <p:sp>
        <p:nvSpPr>
          <p:cNvPr id="61" name="el-1791878619289-54"/>
          <p:cNvSpPr/>
          <p:nvPr/>
        </p:nvSpPr>
        <p:spPr>
          <a:xfrm>
            <a:off x="5269855" y="2882503"/>
            <a:ext cx="100013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0727" y="28167"/>
                </a:moveTo>
                <a:lnTo>
                  <a:pt x="30727" y="28167"/>
                </a:lnTo>
                <a:lnTo>
                  <a:pt x="30727" y="37500"/>
                </a:lnTo>
                <a:lnTo>
                  <a:pt x="64818" y="37500"/>
                </a:lnTo>
                <a:lnTo>
                  <a:pt x="64818" y="28167"/>
                </a:lnTo>
                <a:cubicBezTo>
                  <a:pt x="64636" y="23722"/>
                  <a:pt x="63000" y="20000"/>
                  <a:pt x="59909" y="17000"/>
                </a:cubicBezTo>
                <a:lnTo>
                  <a:pt x="59909" y="17000"/>
                </a:lnTo>
                <a:cubicBezTo>
                  <a:pt x="56636" y="14111"/>
                  <a:pt x="52576" y="12611"/>
                  <a:pt x="47727" y="12500"/>
                </a:cubicBezTo>
                <a:lnTo>
                  <a:pt x="47727" y="12500"/>
                </a:lnTo>
                <a:cubicBezTo>
                  <a:pt x="42879" y="12611"/>
                  <a:pt x="38818" y="14111"/>
                  <a:pt x="35545" y="17000"/>
                </a:cubicBezTo>
                <a:lnTo>
                  <a:pt x="35545" y="17000"/>
                </a:lnTo>
                <a:cubicBezTo>
                  <a:pt x="32455" y="20000"/>
                  <a:pt x="30848" y="23722"/>
                  <a:pt x="30727" y="28167"/>
                </a:cubicBezTo>
                <a:lnTo>
                  <a:pt x="30727" y="28167"/>
                </a:lnTo>
                <a:moveTo>
                  <a:pt x="17091" y="37500"/>
                </a:moveTo>
                <a:lnTo>
                  <a:pt x="17091" y="37500"/>
                </a:lnTo>
                <a:lnTo>
                  <a:pt x="17091" y="28167"/>
                </a:lnTo>
                <a:cubicBezTo>
                  <a:pt x="17333" y="20222"/>
                  <a:pt x="20303" y="13556"/>
                  <a:pt x="26000" y="8167"/>
                </a:cubicBezTo>
                <a:lnTo>
                  <a:pt x="26000" y="8167"/>
                </a:lnTo>
                <a:cubicBezTo>
                  <a:pt x="31818" y="3000"/>
                  <a:pt x="39061" y="278"/>
                  <a:pt x="47727" y="0"/>
                </a:cubicBezTo>
                <a:lnTo>
                  <a:pt x="47727" y="0"/>
                </a:lnTo>
                <a:cubicBezTo>
                  <a:pt x="56394" y="278"/>
                  <a:pt x="63636" y="3000"/>
                  <a:pt x="69455" y="8167"/>
                </a:cubicBezTo>
                <a:lnTo>
                  <a:pt x="69455" y="8167"/>
                </a:lnTo>
                <a:cubicBezTo>
                  <a:pt x="75152" y="13556"/>
                  <a:pt x="78152" y="20222"/>
                  <a:pt x="78455" y="28167"/>
                </a:cubicBezTo>
                <a:lnTo>
                  <a:pt x="78455" y="28167"/>
                </a:lnTo>
                <a:lnTo>
                  <a:pt x="78455" y="37500"/>
                </a:lnTo>
                <a:lnTo>
                  <a:pt x="81818" y="37500"/>
                </a:lnTo>
                <a:cubicBezTo>
                  <a:pt x="85636" y="37611"/>
                  <a:pt x="88818" y="38861"/>
                  <a:pt x="91364" y="41250"/>
                </a:cubicBezTo>
                <a:lnTo>
                  <a:pt x="91364" y="41250"/>
                </a:lnTo>
                <a:cubicBezTo>
                  <a:pt x="93970" y="43583"/>
                  <a:pt x="95333" y="46500"/>
                  <a:pt x="95455" y="50000"/>
                </a:cubicBezTo>
                <a:lnTo>
                  <a:pt x="95455" y="50000"/>
                </a:lnTo>
                <a:lnTo>
                  <a:pt x="95455" y="87500"/>
                </a:lnTo>
                <a:cubicBezTo>
                  <a:pt x="95333" y="91000"/>
                  <a:pt x="93970" y="93917"/>
                  <a:pt x="91364" y="96250"/>
                </a:cubicBezTo>
                <a:lnTo>
                  <a:pt x="91364" y="96250"/>
                </a:lnTo>
                <a:cubicBezTo>
                  <a:pt x="88818" y="98639"/>
                  <a:pt x="85636" y="99889"/>
                  <a:pt x="81818" y="100000"/>
                </a:cubicBezTo>
                <a:lnTo>
                  <a:pt x="81818" y="100000"/>
                </a:lnTo>
                <a:lnTo>
                  <a:pt x="13636" y="100000"/>
                </a:lnTo>
                <a:cubicBezTo>
                  <a:pt x="9818" y="99889"/>
                  <a:pt x="6636" y="98639"/>
                  <a:pt x="4091" y="96250"/>
                </a:cubicBezTo>
                <a:lnTo>
                  <a:pt x="4091" y="96250"/>
                </a:lnTo>
                <a:cubicBezTo>
                  <a:pt x="1485" y="93917"/>
                  <a:pt x="121" y="91000"/>
                  <a:pt x="0" y="87500"/>
                </a:cubicBezTo>
                <a:lnTo>
                  <a:pt x="0" y="87500"/>
                </a:lnTo>
                <a:lnTo>
                  <a:pt x="0" y="50000"/>
                </a:lnTo>
                <a:cubicBezTo>
                  <a:pt x="121" y="46500"/>
                  <a:pt x="1485" y="43583"/>
                  <a:pt x="4091" y="41250"/>
                </a:cubicBezTo>
                <a:lnTo>
                  <a:pt x="4091" y="41250"/>
                </a:lnTo>
                <a:cubicBezTo>
                  <a:pt x="6636" y="38861"/>
                  <a:pt x="9818" y="37611"/>
                  <a:pt x="13636" y="37500"/>
                </a:cubicBezTo>
                <a:lnTo>
                  <a:pt x="13636" y="37500"/>
                </a:lnTo>
                <a:lnTo>
                  <a:pt x="17091" y="375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62" name="el-1791878619290-55"/>
          <p:cNvSpPr/>
          <p:nvPr/>
        </p:nvSpPr>
        <p:spPr>
          <a:xfrm>
            <a:off x="4845025" y="3237012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63" name="el-1791878619291-56"/>
          <p:cNvSpPr/>
          <p:nvPr/>
        </p:nvSpPr>
        <p:spPr>
          <a:xfrm>
            <a:off x="4845025" y="3472755"/>
            <a:ext cx="40630" cy="6965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2250" y="46000"/>
                </a:moveTo>
                <a:lnTo>
                  <a:pt x="102250" y="46000"/>
                </a:lnTo>
                <a:cubicBezTo>
                  <a:pt x="105250" y="47810"/>
                  <a:pt x="106750" y="49905"/>
                  <a:pt x="106750" y="52286"/>
                </a:cubicBezTo>
                <a:lnTo>
                  <a:pt x="106750" y="52286"/>
                </a:lnTo>
                <a:lnTo>
                  <a:pt x="106750" y="52286"/>
                </a:lnTo>
                <a:cubicBezTo>
                  <a:pt x="106750" y="54571"/>
                  <a:pt x="105250" y="56619"/>
                  <a:pt x="102250" y="58429"/>
                </a:cubicBezTo>
                <a:lnTo>
                  <a:pt x="102250" y="58429"/>
                </a:lnTo>
                <a:lnTo>
                  <a:pt x="26250" y="102000"/>
                </a:lnTo>
                <a:cubicBezTo>
                  <a:pt x="23083" y="103619"/>
                  <a:pt x="19417" y="104429"/>
                  <a:pt x="15250" y="104429"/>
                </a:cubicBezTo>
                <a:lnTo>
                  <a:pt x="15250" y="104429"/>
                </a:lnTo>
                <a:cubicBezTo>
                  <a:pt x="11083" y="104429"/>
                  <a:pt x="7417" y="103619"/>
                  <a:pt x="4250" y="102000"/>
                </a:cubicBezTo>
                <a:lnTo>
                  <a:pt x="4250" y="102000"/>
                </a:lnTo>
                <a:cubicBezTo>
                  <a:pt x="1417" y="100190"/>
                  <a:pt x="0" y="98095"/>
                  <a:pt x="0" y="95714"/>
                </a:cubicBezTo>
                <a:lnTo>
                  <a:pt x="0" y="95714"/>
                </a:lnTo>
                <a:cubicBezTo>
                  <a:pt x="0" y="93429"/>
                  <a:pt x="1417" y="91381"/>
                  <a:pt x="4250" y="89571"/>
                </a:cubicBezTo>
                <a:lnTo>
                  <a:pt x="4250" y="89571"/>
                </a:lnTo>
                <a:lnTo>
                  <a:pt x="70000" y="52286"/>
                </a:lnTo>
                <a:lnTo>
                  <a:pt x="4250" y="15000"/>
                </a:lnTo>
                <a:cubicBezTo>
                  <a:pt x="1417" y="13190"/>
                  <a:pt x="0" y="11095"/>
                  <a:pt x="0" y="8714"/>
                </a:cubicBezTo>
                <a:lnTo>
                  <a:pt x="0" y="8714"/>
                </a:lnTo>
                <a:cubicBezTo>
                  <a:pt x="0" y="6333"/>
                  <a:pt x="1417" y="4238"/>
                  <a:pt x="4250" y="2429"/>
                </a:cubicBezTo>
                <a:lnTo>
                  <a:pt x="4250" y="2429"/>
                </a:lnTo>
                <a:cubicBezTo>
                  <a:pt x="7417" y="810"/>
                  <a:pt x="11083" y="0"/>
                  <a:pt x="15250" y="0"/>
                </a:cubicBezTo>
                <a:lnTo>
                  <a:pt x="15250" y="0"/>
                </a:lnTo>
                <a:cubicBezTo>
                  <a:pt x="19417" y="0"/>
                  <a:pt x="23083" y="810"/>
                  <a:pt x="26250" y="2429"/>
                </a:cubicBezTo>
                <a:lnTo>
                  <a:pt x="26250" y="2429"/>
                </a:lnTo>
                <a:lnTo>
                  <a:pt x="102250" y="4600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64" name="el-1791878618761-38"/>
          <p:cNvCxnSpPr/>
          <p:nvPr/>
        </p:nvCxnSpPr>
        <p:spPr>
          <a:xfrm>
            <a:off x="4836319" y="3750469"/>
            <a:ext cx="3786188" cy="914"/>
          </a:xfrm>
          <a:prstGeom prst="line">
            <a:avLst/>
          </a:prstGeom>
          <a:ln w="7144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el-1791878619205-31"/>
          <p:cNvSpPr/>
          <p:nvPr/>
        </p:nvSpPr>
        <p:spPr>
          <a:xfrm>
            <a:off x="4836293" y="3839740"/>
            <a:ext cx="116138" cy="9292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50" y="1000"/>
                </a:moveTo>
                <a:lnTo>
                  <a:pt x="6250" y="1000"/>
                </a:lnTo>
                <a:cubicBezTo>
                  <a:pt x="4194" y="-533"/>
                  <a:pt x="2389" y="-300"/>
                  <a:pt x="833" y="1700"/>
                </a:cubicBezTo>
                <a:lnTo>
                  <a:pt x="833" y="1700"/>
                </a:lnTo>
                <a:cubicBezTo>
                  <a:pt x="-444" y="4167"/>
                  <a:pt x="-250" y="6333"/>
                  <a:pt x="1417" y="8200"/>
                </a:cubicBezTo>
                <a:lnTo>
                  <a:pt x="1417" y="8200"/>
                </a:lnTo>
                <a:lnTo>
                  <a:pt x="95417" y="96600"/>
                </a:lnTo>
                <a:cubicBezTo>
                  <a:pt x="97417" y="98133"/>
                  <a:pt x="99222" y="97867"/>
                  <a:pt x="100833" y="95800"/>
                </a:cubicBezTo>
                <a:lnTo>
                  <a:pt x="100833" y="95800"/>
                </a:lnTo>
                <a:cubicBezTo>
                  <a:pt x="102056" y="93400"/>
                  <a:pt x="101833" y="91233"/>
                  <a:pt x="100167" y="89300"/>
                </a:cubicBezTo>
                <a:lnTo>
                  <a:pt x="100167" y="89300"/>
                </a:lnTo>
                <a:lnTo>
                  <a:pt x="83500" y="73700"/>
                </a:lnTo>
                <a:cubicBezTo>
                  <a:pt x="86556" y="69767"/>
                  <a:pt x="89139" y="65767"/>
                  <a:pt x="91250" y="61700"/>
                </a:cubicBezTo>
                <a:lnTo>
                  <a:pt x="91250" y="61700"/>
                </a:lnTo>
                <a:cubicBezTo>
                  <a:pt x="93361" y="57767"/>
                  <a:pt x="95000" y="54233"/>
                  <a:pt x="96167" y="51100"/>
                </a:cubicBezTo>
                <a:lnTo>
                  <a:pt x="96167" y="51100"/>
                </a:lnTo>
                <a:cubicBezTo>
                  <a:pt x="96611" y="49567"/>
                  <a:pt x="96611" y="48033"/>
                  <a:pt x="96167" y="46500"/>
                </a:cubicBezTo>
                <a:lnTo>
                  <a:pt x="96167" y="46500"/>
                </a:lnTo>
                <a:cubicBezTo>
                  <a:pt x="94889" y="42967"/>
                  <a:pt x="93056" y="38967"/>
                  <a:pt x="90667" y="34500"/>
                </a:cubicBezTo>
                <a:lnTo>
                  <a:pt x="90667" y="34500"/>
                </a:lnTo>
                <a:cubicBezTo>
                  <a:pt x="88222" y="30033"/>
                  <a:pt x="85139" y="25700"/>
                  <a:pt x="81417" y="21500"/>
                </a:cubicBezTo>
                <a:lnTo>
                  <a:pt x="81417" y="21500"/>
                </a:lnTo>
                <a:cubicBezTo>
                  <a:pt x="77639" y="17233"/>
                  <a:pt x="73194" y="13633"/>
                  <a:pt x="68083" y="10700"/>
                </a:cubicBezTo>
                <a:lnTo>
                  <a:pt x="68083" y="10700"/>
                </a:lnTo>
                <a:cubicBezTo>
                  <a:pt x="63028" y="7767"/>
                  <a:pt x="57278" y="6233"/>
                  <a:pt x="50833" y="6100"/>
                </a:cubicBezTo>
                <a:lnTo>
                  <a:pt x="50833" y="6100"/>
                </a:lnTo>
                <a:cubicBezTo>
                  <a:pt x="45444" y="6233"/>
                  <a:pt x="40472" y="7333"/>
                  <a:pt x="35917" y="9400"/>
                </a:cubicBezTo>
                <a:lnTo>
                  <a:pt x="35917" y="9400"/>
                </a:lnTo>
                <a:cubicBezTo>
                  <a:pt x="31472" y="11533"/>
                  <a:pt x="27500" y="14300"/>
                  <a:pt x="24000" y="17700"/>
                </a:cubicBezTo>
                <a:lnTo>
                  <a:pt x="24000" y="17700"/>
                </a:lnTo>
                <a:lnTo>
                  <a:pt x="6250" y="1000"/>
                </a:lnTo>
                <a:moveTo>
                  <a:pt x="35417" y="28600"/>
                </a:moveTo>
                <a:lnTo>
                  <a:pt x="35417" y="28600"/>
                </a:lnTo>
                <a:cubicBezTo>
                  <a:pt x="39639" y="23867"/>
                  <a:pt x="44778" y="21467"/>
                  <a:pt x="50833" y="21400"/>
                </a:cubicBezTo>
                <a:lnTo>
                  <a:pt x="50833" y="21400"/>
                </a:lnTo>
                <a:cubicBezTo>
                  <a:pt x="57278" y="21600"/>
                  <a:pt x="62667" y="24267"/>
                  <a:pt x="67000" y="29400"/>
                </a:cubicBezTo>
                <a:lnTo>
                  <a:pt x="67000" y="29400"/>
                </a:lnTo>
                <a:cubicBezTo>
                  <a:pt x="71222" y="34600"/>
                  <a:pt x="73444" y="41067"/>
                  <a:pt x="73667" y="48800"/>
                </a:cubicBezTo>
                <a:lnTo>
                  <a:pt x="73667" y="48800"/>
                </a:lnTo>
                <a:cubicBezTo>
                  <a:pt x="73667" y="53600"/>
                  <a:pt x="72750" y="57967"/>
                  <a:pt x="70917" y="61900"/>
                </a:cubicBezTo>
                <a:lnTo>
                  <a:pt x="70917" y="61900"/>
                </a:lnTo>
                <a:lnTo>
                  <a:pt x="64750" y="56200"/>
                </a:lnTo>
                <a:cubicBezTo>
                  <a:pt x="66139" y="52400"/>
                  <a:pt x="66417" y="48333"/>
                  <a:pt x="65583" y="44000"/>
                </a:cubicBezTo>
                <a:lnTo>
                  <a:pt x="65583" y="44000"/>
                </a:lnTo>
                <a:cubicBezTo>
                  <a:pt x="64639" y="40067"/>
                  <a:pt x="62889" y="36900"/>
                  <a:pt x="60333" y="34500"/>
                </a:cubicBezTo>
                <a:lnTo>
                  <a:pt x="60333" y="34500"/>
                </a:lnTo>
                <a:cubicBezTo>
                  <a:pt x="57667" y="32100"/>
                  <a:pt x="54694" y="30767"/>
                  <a:pt x="51417" y="30500"/>
                </a:cubicBezTo>
                <a:lnTo>
                  <a:pt x="51417" y="30500"/>
                </a:lnTo>
                <a:cubicBezTo>
                  <a:pt x="50472" y="30767"/>
                  <a:pt x="50111" y="31533"/>
                  <a:pt x="50333" y="32800"/>
                </a:cubicBezTo>
                <a:lnTo>
                  <a:pt x="50333" y="32800"/>
                </a:lnTo>
                <a:cubicBezTo>
                  <a:pt x="50667" y="33933"/>
                  <a:pt x="50833" y="35200"/>
                  <a:pt x="50833" y="36600"/>
                </a:cubicBezTo>
                <a:lnTo>
                  <a:pt x="50833" y="36600"/>
                </a:lnTo>
                <a:cubicBezTo>
                  <a:pt x="50833" y="38600"/>
                  <a:pt x="50444" y="40367"/>
                  <a:pt x="49667" y="41900"/>
                </a:cubicBezTo>
                <a:lnTo>
                  <a:pt x="49667" y="41900"/>
                </a:lnTo>
                <a:lnTo>
                  <a:pt x="35417" y="28600"/>
                </a:lnTo>
                <a:moveTo>
                  <a:pt x="59250" y="74300"/>
                </a:moveTo>
                <a:lnTo>
                  <a:pt x="59250" y="74300"/>
                </a:lnTo>
                <a:cubicBezTo>
                  <a:pt x="56583" y="75567"/>
                  <a:pt x="53778" y="76200"/>
                  <a:pt x="50833" y="76200"/>
                </a:cubicBezTo>
                <a:lnTo>
                  <a:pt x="50833" y="76200"/>
                </a:lnTo>
                <a:cubicBezTo>
                  <a:pt x="44333" y="75933"/>
                  <a:pt x="38917" y="73267"/>
                  <a:pt x="34583" y="68200"/>
                </a:cubicBezTo>
                <a:lnTo>
                  <a:pt x="34583" y="68200"/>
                </a:lnTo>
                <a:cubicBezTo>
                  <a:pt x="30361" y="63000"/>
                  <a:pt x="28139" y="56533"/>
                  <a:pt x="27917" y="48800"/>
                </a:cubicBezTo>
                <a:lnTo>
                  <a:pt x="27917" y="48800"/>
                </a:lnTo>
                <a:cubicBezTo>
                  <a:pt x="27917" y="47533"/>
                  <a:pt x="27972" y="46267"/>
                  <a:pt x="28083" y="45000"/>
                </a:cubicBezTo>
                <a:lnTo>
                  <a:pt x="28083" y="45000"/>
                </a:lnTo>
                <a:lnTo>
                  <a:pt x="13167" y="30900"/>
                </a:lnTo>
                <a:cubicBezTo>
                  <a:pt x="9611" y="36700"/>
                  <a:pt x="7083" y="41900"/>
                  <a:pt x="5583" y="46500"/>
                </a:cubicBezTo>
                <a:lnTo>
                  <a:pt x="5583" y="46500"/>
                </a:lnTo>
                <a:cubicBezTo>
                  <a:pt x="5028" y="48033"/>
                  <a:pt x="5028" y="49567"/>
                  <a:pt x="5583" y="51100"/>
                </a:cubicBezTo>
                <a:lnTo>
                  <a:pt x="5583" y="51100"/>
                </a:lnTo>
                <a:cubicBezTo>
                  <a:pt x="6750" y="54633"/>
                  <a:pt x="8556" y="58633"/>
                  <a:pt x="11000" y="63100"/>
                </a:cubicBezTo>
                <a:lnTo>
                  <a:pt x="11000" y="63100"/>
                </a:lnTo>
                <a:cubicBezTo>
                  <a:pt x="13389" y="67500"/>
                  <a:pt x="16500" y="71800"/>
                  <a:pt x="20333" y="76000"/>
                </a:cubicBezTo>
                <a:lnTo>
                  <a:pt x="20333" y="76000"/>
                </a:lnTo>
                <a:cubicBezTo>
                  <a:pt x="24056" y="80333"/>
                  <a:pt x="28444" y="83967"/>
                  <a:pt x="33500" y="86900"/>
                </a:cubicBezTo>
                <a:lnTo>
                  <a:pt x="33500" y="86900"/>
                </a:lnTo>
                <a:cubicBezTo>
                  <a:pt x="38556" y="89767"/>
                  <a:pt x="44333" y="91267"/>
                  <a:pt x="50833" y="91400"/>
                </a:cubicBezTo>
                <a:lnTo>
                  <a:pt x="50833" y="91400"/>
                </a:lnTo>
                <a:cubicBezTo>
                  <a:pt x="58444" y="91200"/>
                  <a:pt x="65111" y="89167"/>
                  <a:pt x="70833" y="85300"/>
                </a:cubicBezTo>
                <a:lnTo>
                  <a:pt x="70833" y="85300"/>
                </a:lnTo>
                <a:lnTo>
                  <a:pt x="59250" y="74300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66" name="el-1791878618741-16"/>
          <p:cNvSpPr txBox="1"/>
          <p:nvPr/>
        </p:nvSpPr>
        <p:spPr>
          <a:xfrm>
            <a:off x="644723" y="132159"/>
            <a:ext cx="16531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报送要求与审核把关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7" name="el-1791878618728-9"/>
          <p:cNvSpPr txBox="1"/>
          <p:nvPr/>
        </p:nvSpPr>
        <p:spPr>
          <a:xfrm>
            <a:off x="7530964" y="164306"/>
            <a:ext cx="140272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9271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第四章 · 报送标准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68" name="el-1791878618770-39"/>
          <p:cNvSpPr txBox="1"/>
          <p:nvPr/>
        </p:nvSpPr>
        <p:spPr>
          <a:xfrm>
            <a:off x="592931" y="932259"/>
            <a:ext cx="5395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01</a:t>
            </a:r>
            <a:endParaRPr sz="146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69" name="el-1791878618787-51"/>
          <p:cNvSpPr txBox="1"/>
          <p:nvPr/>
        </p:nvSpPr>
        <p:spPr>
          <a:xfrm>
            <a:off x="1133624" y="917972"/>
            <a:ext cx="7000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报送要求</a:t>
            </a:r>
            <a:endParaRPr sz="112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0" name="el-1791878618801-55"/>
          <p:cNvSpPr txBox="1"/>
          <p:nvPr/>
        </p:nvSpPr>
        <p:spPr>
          <a:xfrm>
            <a:off x="638138" y="1275159"/>
            <a:ext cx="139028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按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主送、抄送</a:t>
            </a: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规范执行</a:t>
            </a:r>
            <a:endParaRPr sz="1010" spc="1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1" name="el-1791878618802-56"/>
          <p:cNvSpPr txBox="1"/>
          <p:nvPr/>
        </p:nvSpPr>
        <p:spPr>
          <a:xfrm>
            <a:off x="638138" y="1510903"/>
            <a:ext cx="204036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请示报告用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正式文件</a:t>
            </a: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、不得报草稿</a:t>
            </a:r>
            <a:endParaRPr sz="1010" spc="1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2" name="el-1791878618802-57"/>
          <p:cNvSpPr txBox="1"/>
          <p:nvPr/>
        </p:nvSpPr>
        <p:spPr>
          <a:xfrm>
            <a:off x="638138" y="1746647"/>
            <a:ext cx="1390285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重要事项须经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领导签发</a:t>
            </a:r>
            <a:endParaRPr sz="1010" b="1" spc="1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3" name="el-1791878618772-41"/>
          <p:cNvSpPr txBox="1"/>
          <p:nvPr/>
        </p:nvSpPr>
        <p:spPr>
          <a:xfrm>
            <a:off x="657225" y="2239566"/>
            <a:ext cx="104950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标准先行 · 程序到位</a:t>
            </a:r>
            <a:endParaRPr sz="780">
              <a:solidFill>
                <a:srgbClr val="8A6D1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4" name="el-1791878618773-42"/>
          <p:cNvSpPr txBox="1"/>
          <p:nvPr/>
        </p:nvSpPr>
        <p:spPr>
          <a:xfrm>
            <a:off x="4907756" y="932259"/>
            <a:ext cx="5395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02</a:t>
            </a:r>
            <a:endParaRPr sz="146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5" name="el-1791878618788-52"/>
          <p:cNvSpPr txBox="1"/>
          <p:nvPr/>
        </p:nvSpPr>
        <p:spPr>
          <a:xfrm>
            <a:off x="5448449" y="917972"/>
            <a:ext cx="7000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审核重点</a:t>
            </a:r>
            <a:endParaRPr sz="112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76" name="el-1791878618803-58"/>
          <p:cNvSpPr txBox="1"/>
          <p:nvPr/>
        </p:nvSpPr>
        <p:spPr>
          <a:xfrm>
            <a:off x="4952963" y="1275159"/>
            <a:ext cx="113020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文种选用是否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准确</a:t>
            </a:r>
            <a:endParaRPr sz="1010" b="1" spc="1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7" name="el-1791878618804-59"/>
          <p:cNvSpPr txBox="1"/>
          <p:nvPr/>
        </p:nvSpPr>
        <p:spPr>
          <a:xfrm>
            <a:off x="4952963" y="1510903"/>
            <a:ext cx="113020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格式要素是否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齐全</a:t>
            </a:r>
            <a:endParaRPr sz="1010" b="1" spc="1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8" name="el-1791878618806-60"/>
          <p:cNvSpPr txBox="1"/>
          <p:nvPr/>
        </p:nvSpPr>
        <p:spPr>
          <a:xfrm>
            <a:off x="4952963" y="1746647"/>
            <a:ext cx="178040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内容是否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属实</a:t>
            </a: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、行文是否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规范</a:t>
            </a:r>
            <a:endParaRPr sz="1010" b="1" spc="1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79" name="el-1791878618806-61"/>
          <p:cNvSpPr txBox="1"/>
          <p:nvPr/>
        </p:nvSpPr>
        <p:spPr>
          <a:xfrm>
            <a:off x="4952963" y="1982391"/>
            <a:ext cx="87024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用语是否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严谨</a:t>
            </a:r>
            <a:endParaRPr sz="1010" b="1" spc="1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0" name="el-1791878618774-44"/>
          <p:cNvSpPr txBox="1"/>
          <p:nvPr/>
        </p:nvSpPr>
        <p:spPr>
          <a:xfrm>
            <a:off x="4972050" y="2239566"/>
            <a:ext cx="1049502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六项把关 · 缺一不可</a:t>
            </a:r>
            <a:endParaRPr sz="780">
              <a:solidFill>
                <a:srgbClr val="8A6D1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1" name="el-1791878618775-45"/>
          <p:cNvSpPr txBox="1"/>
          <p:nvPr/>
        </p:nvSpPr>
        <p:spPr>
          <a:xfrm>
            <a:off x="592931" y="2846784"/>
            <a:ext cx="5395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03</a:t>
            </a:r>
            <a:endParaRPr sz="146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82" name="el-1791878618788-53"/>
          <p:cNvSpPr txBox="1"/>
          <p:nvPr/>
        </p:nvSpPr>
        <p:spPr>
          <a:xfrm>
            <a:off x="1133624" y="2832497"/>
            <a:ext cx="7000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时限要求</a:t>
            </a:r>
            <a:endParaRPr sz="112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83" name="el-1791878618807-62"/>
          <p:cNvSpPr txBox="1"/>
          <p:nvPr/>
        </p:nvSpPr>
        <p:spPr>
          <a:xfrm>
            <a:off x="638138" y="3189684"/>
            <a:ext cx="178040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急件急办</a:t>
            </a: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、当天完成签收分发</a:t>
            </a:r>
            <a:endParaRPr sz="1010" spc="1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4" name="el-1791878618808-63"/>
          <p:cNvSpPr txBox="1"/>
          <p:nvPr/>
        </p:nvSpPr>
        <p:spPr>
          <a:xfrm>
            <a:off x="638138" y="3425428"/>
            <a:ext cx="165036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发文办理限时完成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审核签发</a:t>
            </a:r>
            <a:endParaRPr sz="1010" b="1" spc="1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5" name="el-1791878618776-47"/>
          <p:cNvSpPr txBox="1"/>
          <p:nvPr/>
        </p:nvSpPr>
        <p:spPr>
          <a:xfrm>
            <a:off x="645616" y="3811191"/>
            <a:ext cx="1349539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时效即生命 · 当日事当日毕</a:t>
            </a:r>
            <a:endParaRPr sz="780">
              <a:solidFill>
                <a:srgbClr val="8A6D1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6" name="el-1791878618776-48"/>
          <p:cNvSpPr txBox="1"/>
          <p:nvPr/>
        </p:nvSpPr>
        <p:spPr>
          <a:xfrm>
            <a:off x="4907756" y="2846784"/>
            <a:ext cx="539550" cy="1857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460" b="1">
                <a:solidFill>
                  <a:srgbClr val="B0121B"/>
                </a:solidFill>
                <a:latin typeface="黑体"/>
                <a:ea typeface="黑体"/>
                <a:cs typeface="黑体"/>
              </a:rPr>
              <a:t>04</a:t>
            </a:r>
            <a:endParaRPr sz="1460" b="1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87" name="el-1791878618789-54"/>
          <p:cNvSpPr txBox="1"/>
          <p:nvPr/>
        </p:nvSpPr>
        <p:spPr>
          <a:xfrm>
            <a:off x="5434161" y="2832497"/>
            <a:ext cx="700088" cy="2071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56">
                <a:solidFill>
                  <a:srgbClr val="2B2B2B"/>
                </a:solidFill>
                <a:latin typeface="黑体"/>
                <a:ea typeface="黑体"/>
                <a:cs typeface="黑体"/>
              </a:rPr>
              <a:t>保密要求</a:t>
            </a:r>
            <a:endParaRPr sz="1120" b="1" spc="56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88" name="el-1791878618810-64"/>
          <p:cNvSpPr txBox="1"/>
          <p:nvPr/>
        </p:nvSpPr>
        <p:spPr>
          <a:xfrm>
            <a:off x="4952963" y="3189684"/>
            <a:ext cx="178040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涉密公文标注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密级</a:t>
            </a: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和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保密期限</a:t>
            </a:r>
            <a:endParaRPr sz="1010" b="1" spc="1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89" name="el-1791878618811-65"/>
          <p:cNvSpPr txBox="1"/>
          <p:nvPr/>
        </p:nvSpPr>
        <p:spPr>
          <a:xfrm>
            <a:off x="4952963" y="3425428"/>
            <a:ext cx="1260358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严格按</a:t>
            </a:r>
            <a:r>
              <a:rPr sz="1010" b="1" spc="1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保密规定</a:t>
            </a:r>
            <a:r>
              <a:rPr sz="1010" spc="11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办理</a:t>
            </a:r>
            <a:endParaRPr sz="1010" spc="11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90" name="el-1791878618778-50"/>
          <p:cNvSpPr txBox="1"/>
          <p:nvPr/>
        </p:nvSpPr>
        <p:spPr>
          <a:xfrm>
            <a:off x="4995267" y="3811191"/>
            <a:ext cx="1249527" cy="15001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保密无小事 · 守密即尽责</a:t>
            </a:r>
            <a:endParaRPr sz="780">
              <a:solidFill>
                <a:srgbClr val="8A6D1F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8472-3"/>
          <p:cNvSpPr/>
          <p:nvPr/>
        </p:nvSpPr>
        <p:spPr>
          <a:xfrm>
            <a:off x="8372475" y="271463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666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3" name="el-1791878618472-4"/>
          <p:cNvSpPr/>
          <p:nvPr/>
        </p:nvSpPr>
        <p:spPr>
          <a:xfrm>
            <a:off x="8786813" y="27146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33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4" name="el-1791878618472-5"/>
          <p:cNvSpPr/>
          <p:nvPr/>
        </p:nvSpPr>
        <p:spPr>
          <a:xfrm>
            <a:off x="8372475" y="4857750"/>
            <a:ext cx="4286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333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5" name="el-1791878618472-6"/>
          <p:cNvSpPr/>
          <p:nvPr/>
        </p:nvSpPr>
        <p:spPr>
          <a:xfrm>
            <a:off x="8372475" y="4443413"/>
            <a:ext cx="14288" cy="4286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6667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5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8470-1"/>
          <p:cNvSpPr/>
          <p:nvPr/>
        </p:nvSpPr>
        <p:spPr>
          <a:xfrm>
            <a:off x="0" y="0"/>
            <a:ext cx="2143125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A00F1A"/>
              </a:gs>
              <a:gs pos="100000">
                <a:srgbClr val="B0121B"/>
              </a:gs>
            </a:gsLst>
            <a:lin ang="3300000" scaled="0"/>
          </a:gradFill>
          <a:ln>
            <a:noFill/>
          </a:ln>
        </p:spPr>
        <p:txBody>
          <a:bodyPr/>
          <a:lstStyle/>
          <a:p/>
        </p:txBody>
      </p:sp>
      <p:pic>
        <p:nvPicPr>
          <p:cNvPr id="7" name="el-1791878618490-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2143125" cy="5143500"/>
          </a:xfrm>
          <a:prstGeom prst="rect">
            <a:avLst/>
          </a:prstGeom>
          <a:ln>
            <a:noFill/>
          </a:ln>
        </p:spPr>
      </p:pic>
      <p:cxnSp>
        <p:nvCxnSpPr>
          <p:cNvPr id="8" name="el-1791878618490-8"/>
          <p:cNvCxnSpPr/>
          <p:nvPr/>
        </p:nvCxnSpPr>
        <p:spPr>
          <a:xfrm>
            <a:off x="0" y="4939903"/>
            <a:ext cx="2143125" cy="914"/>
          </a:xfrm>
          <a:prstGeom prst="line">
            <a:avLst/>
          </a:prstGeom>
          <a:ln w="7144" cap="flat">
            <a:solidFill>
              <a:srgbClr val="C9A15A">
                <a:alpha val="3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el-1791878618497-15"/>
          <p:cNvSpPr txBox="1"/>
          <p:nvPr/>
        </p:nvSpPr>
        <p:spPr>
          <a:xfrm>
            <a:off x="0" y="1443038"/>
            <a:ext cx="3343275" cy="1714500"/>
          </a:xfrm>
          <a:prstGeom prst="rect">
            <a:avLst/>
          </a:prstGeom>
          <a:noFill/>
          <a:ln>
            <a:noFill/>
          </a:ln>
          <a:effectLst>
            <a:outerShdw blurRad="214313" dist="71438" dir="5400000" algn="ctr">
              <a:srgbClr val="000000">
                <a:alpha val="15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0" b="1" spc="-225">
                <a:solidFill>
                  <a:srgbClr val="FFFFFF">
                    <a:alpha val="22000"/>
                  </a:srgbClr>
                </a:solidFill>
                <a:latin typeface="黑体"/>
                <a:ea typeface="黑体"/>
                <a:cs typeface="黑体"/>
              </a:rPr>
              <a:t>伍</a:t>
            </a:r>
            <a:endParaRPr sz="13500" b="1" spc="-225">
              <a:solidFill>
                <a:srgbClr val="FFFFFF">
                  <a:alpha val="22000"/>
                </a:srgbClr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0" name="el-1791878618496-13"/>
          <p:cNvSpPr txBox="1"/>
          <p:nvPr/>
        </p:nvSpPr>
        <p:spPr>
          <a:xfrm>
            <a:off x="85725" y="3057525"/>
            <a:ext cx="2057400" cy="571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ct val="120000"/>
              </a:lnSpc>
            </a:pPr>
            <a:r>
              <a:rPr sz="157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第五章</a:t>
            </a:r>
            <a:r>
              <a:rPr sz="84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 </a:t>
            </a:r>
            <a:r>
              <a:rPr sz="1120" b="1" spc="675">
                <a:solidFill>
                  <a:srgbClr val="C9A15A"/>
                </a:solidFill>
                <a:latin typeface="黑体"/>
                <a:ea typeface="黑体"/>
                <a:cs typeface="黑体"/>
              </a:rPr>
              <a:t>CHAPTER 05</a:t>
            </a:r>
            <a:endParaRPr sz="1120" b="1" spc="675">
              <a:solidFill>
                <a:srgbClr val="C9A15A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1" name="el-1791878618495-10"/>
          <p:cNvSpPr/>
          <p:nvPr/>
        </p:nvSpPr>
        <p:spPr>
          <a:xfrm>
            <a:off x="2571750" y="2303859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9118" y="0"/>
                </a:lnTo>
                <a:lnTo>
                  <a:pt x="99204" y="23"/>
                </a:lnTo>
                <a:lnTo>
                  <a:pt x="99290" y="102"/>
                </a:lnTo>
                <a:lnTo>
                  <a:pt x="99375" y="216"/>
                </a:lnTo>
                <a:lnTo>
                  <a:pt x="99455" y="386"/>
                </a:lnTo>
                <a:lnTo>
                  <a:pt x="99533" y="602"/>
                </a:lnTo>
                <a:lnTo>
                  <a:pt x="99608" y="864"/>
                </a:lnTo>
                <a:lnTo>
                  <a:pt x="99676" y="1159"/>
                </a:lnTo>
                <a:lnTo>
                  <a:pt x="99741" y="1500"/>
                </a:lnTo>
                <a:lnTo>
                  <a:pt x="99800" y="1875"/>
                </a:lnTo>
                <a:lnTo>
                  <a:pt x="99851" y="2273"/>
                </a:lnTo>
                <a:lnTo>
                  <a:pt x="99896" y="2705"/>
                </a:lnTo>
                <a:lnTo>
                  <a:pt x="99933" y="3159"/>
                </a:lnTo>
                <a:lnTo>
                  <a:pt x="99963" y="3625"/>
                </a:lnTo>
                <a:lnTo>
                  <a:pt x="99982" y="4114"/>
                </a:lnTo>
                <a:lnTo>
                  <a:pt x="99996" y="4614"/>
                </a:lnTo>
                <a:lnTo>
                  <a:pt x="100000" y="5114"/>
                </a:lnTo>
                <a:lnTo>
                  <a:pt x="100000" y="94886"/>
                </a:lnTo>
                <a:lnTo>
                  <a:pt x="99996" y="95386"/>
                </a:lnTo>
                <a:lnTo>
                  <a:pt x="99982" y="95886"/>
                </a:lnTo>
                <a:lnTo>
                  <a:pt x="99963" y="96375"/>
                </a:lnTo>
                <a:lnTo>
                  <a:pt x="99933" y="96841"/>
                </a:lnTo>
                <a:lnTo>
                  <a:pt x="99896" y="97295"/>
                </a:lnTo>
                <a:lnTo>
                  <a:pt x="99851" y="97727"/>
                </a:lnTo>
                <a:lnTo>
                  <a:pt x="99800" y="98125"/>
                </a:lnTo>
                <a:lnTo>
                  <a:pt x="99741" y="98500"/>
                </a:lnTo>
                <a:lnTo>
                  <a:pt x="99676" y="98841"/>
                </a:lnTo>
                <a:lnTo>
                  <a:pt x="99608" y="99136"/>
                </a:lnTo>
                <a:lnTo>
                  <a:pt x="99533" y="99398"/>
                </a:lnTo>
                <a:lnTo>
                  <a:pt x="99455" y="99614"/>
                </a:lnTo>
                <a:lnTo>
                  <a:pt x="99375" y="99784"/>
                </a:lnTo>
                <a:lnTo>
                  <a:pt x="99290" y="99898"/>
                </a:lnTo>
                <a:lnTo>
                  <a:pt x="99204" y="99977"/>
                </a:lnTo>
                <a:lnTo>
                  <a:pt x="99118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6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8496-12"/>
          <p:cNvSpPr/>
          <p:nvPr/>
        </p:nvSpPr>
        <p:spPr>
          <a:xfrm>
            <a:off x="2571750" y="2303859"/>
            <a:ext cx="4857750" cy="8384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28575" algn="in">
            <a:solidFill>
              <a:srgbClr val="C9A15A"/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8618503-18"/>
          <p:cNvSpPr/>
          <p:nvPr/>
        </p:nvSpPr>
        <p:spPr>
          <a:xfrm>
            <a:off x="2571750" y="3342382"/>
            <a:ext cx="1018096" cy="371475"/>
          </a:xfrm>
          <a:prstGeom prst="roundRect">
            <a:avLst>
              <a:gd name="adj" fmla="val 15385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4" name="el-1791878618509-25"/>
          <p:cNvSpPr/>
          <p:nvPr/>
        </p:nvSpPr>
        <p:spPr>
          <a:xfrm>
            <a:off x="2721769" y="3420963"/>
            <a:ext cx="214313" cy="214313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5" name="el-1791878618504-19"/>
          <p:cNvSpPr/>
          <p:nvPr/>
        </p:nvSpPr>
        <p:spPr>
          <a:xfrm>
            <a:off x="4004295" y="3342382"/>
            <a:ext cx="1018096" cy="371475"/>
          </a:xfrm>
          <a:prstGeom prst="roundRect">
            <a:avLst>
              <a:gd name="adj" fmla="val 15385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6" name="el-1791878618511-27"/>
          <p:cNvSpPr/>
          <p:nvPr/>
        </p:nvSpPr>
        <p:spPr>
          <a:xfrm>
            <a:off x="4154314" y="3420963"/>
            <a:ext cx="214313" cy="214313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8505-20"/>
          <p:cNvSpPr/>
          <p:nvPr/>
        </p:nvSpPr>
        <p:spPr>
          <a:xfrm>
            <a:off x="5436840" y="3342382"/>
            <a:ext cx="1018096" cy="371475"/>
          </a:xfrm>
          <a:prstGeom prst="roundRect">
            <a:avLst>
              <a:gd name="adj" fmla="val 15385"/>
            </a:avLst>
          </a:prstGeom>
          <a:solidFill>
            <a:srgbClr val="B0121B">
              <a:alpha val="8000"/>
            </a:srgbClr>
          </a:solidFill>
          <a:ln w="7144" algn="in">
            <a:solidFill>
              <a:srgbClr val="B0121B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8" name="el-1791878618512-29"/>
          <p:cNvSpPr/>
          <p:nvPr/>
        </p:nvSpPr>
        <p:spPr>
          <a:xfrm>
            <a:off x="5586859" y="3420963"/>
            <a:ext cx="214313" cy="214313"/>
          </a:xfrm>
          <a:prstGeom prst="ellipse">
            <a:avLst/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8493-9"/>
          <p:cNvSpPr txBox="1"/>
          <p:nvPr/>
        </p:nvSpPr>
        <p:spPr>
          <a:xfrm>
            <a:off x="2771775" y="2432447"/>
            <a:ext cx="4486275" cy="58132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275"/>
              </a:lnSpc>
            </a:pP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现场示范纠错、答疑解惑，固化培训成果，推动</a:t>
            </a:r>
            <a:r>
              <a:rPr sz="1230" b="1" spc="28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"以学促干、以干促学"</a:t>
            </a:r>
            <a:r>
              <a:rPr sz="1230" spc="28">
                <a:solidFill>
                  <a:srgbClr val="3D3D3D"/>
                </a:solidFill>
                <a:latin typeface="微软雅黑"/>
                <a:ea typeface="微软雅黑"/>
                <a:cs typeface="微软雅黑"/>
              </a:rPr>
              <a:t>。</a:t>
            </a:r>
            <a:endParaRPr sz="1230" spc="28">
              <a:solidFill>
                <a:srgbClr val="3D3D3D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0" name="el-1791878618508-24"/>
          <p:cNvSpPr txBox="1"/>
          <p:nvPr/>
        </p:nvSpPr>
        <p:spPr>
          <a:xfrm>
            <a:off x="2612469" y="3420963"/>
            <a:ext cx="43291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b="1" spc="28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1</a:t>
            </a:r>
            <a:endParaRPr sz="840" b="1" spc="28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1" name="el-1791878618507-21"/>
          <p:cNvSpPr txBox="1"/>
          <p:nvPr/>
        </p:nvSpPr>
        <p:spPr>
          <a:xfrm>
            <a:off x="3021806" y="3420963"/>
            <a:ext cx="51303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看问题</a:t>
            </a:r>
            <a:endParaRPr sz="106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2" name="el-1791878618500-16"/>
          <p:cNvSpPr txBox="1"/>
          <p:nvPr/>
        </p:nvSpPr>
        <p:spPr>
          <a:xfrm>
            <a:off x="3718433" y="3342382"/>
            <a:ext cx="2672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C9A15A"/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230" b="1">
              <a:solidFill>
                <a:srgbClr val="C9A1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3" name="el-1791878618510-26"/>
          <p:cNvSpPr txBox="1"/>
          <p:nvPr/>
        </p:nvSpPr>
        <p:spPr>
          <a:xfrm>
            <a:off x="4045014" y="3420963"/>
            <a:ext cx="43291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b="1" spc="28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2</a:t>
            </a:r>
            <a:endParaRPr sz="840" b="1" spc="28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4" name="el-1791878618507-22"/>
          <p:cNvSpPr txBox="1"/>
          <p:nvPr/>
        </p:nvSpPr>
        <p:spPr>
          <a:xfrm>
            <a:off x="4454351" y="3420963"/>
            <a:ext cx="51303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找错误</a:t>
            </a:r>
            <a:endParaRPr sz="106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5" name="el-1791878618500-17"/>
          <p:cNvSpPr txBox="1"/>
          <p:nvPr/>
        </p:nvSpPr>
        <p:spPr>
          <a:xfrm>
            <a:off x="5150979" y="3342382"/>
            <a:ext cx="267288" cy="2286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>
                <a:solidFill>
                  <a:srgbClr val="C9A15A"/>
                </a:solidFill>
                <a:latin typeface="微软雅黑"/>
                <a:ea typeface="微软雅黑"/>
                <a:cs typeface="微软雅黑"/>
              </a:rPr>
              <a:t>→</a:t>
            </a:r>
            <a:endParaRPr sz="1230" b="1">
              <a:solidFill>
                <a:srgbClr val="C9A15A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6" name="el-1791878618511-28"/>
          <p:cNvSpPr txBox="1"/>
          <p:nvPr/>
        </p:nvSpPr>
        <p:spPr>
          <a:xfrm>
            <a:off x="5477560" y="3420963"/>
            <a:ext cx="432911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b="1" spc="28">
                <a:solidFill>
                  <a:srgbClr val="FFFFFF"/>
                </a:solidFill>
                <a:latin typeface="微软雅黑"/>
                <a:ea typeface="微软雅黑"/>
                <a:cs typeface="微软雅黑"/>
              </a:rPr>
              <a:t>3</a:t>
            </a:r>
            <a:endParaRPr sz="840" b="1" spc="28">
              <a:solidFill>
                <a:srgbClr val="FFFFFF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7" name="el-1791878618508-23"/>
          <p:cNvSpPr txBox="1"/>
          <p:nvPr/>
        </p:nvSpPr>
        <p:spPr>
          <a:xfrm>
            <a:off x="5886896" y="3420963"/>
            <a:ext cx="513033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60" spc="28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改规范</a:t>
            </a:r>
            <a:endParaRPr sz="1060" spc="28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78618497-14"/>
          <p:cNvSpPr/>
          <p:nvPr/>
        </p:nvSpPr>
        <p:spPr>
          <a:xfrm>
            <a:off x="2571750" y="2025253"/>
            <a:ext cx="457200" cy="21431"/>
          </a:xfrm>
          <a:prstGeom prst="roundRect">
            <a:avLst>
              <a:gd name="adj" fmla="val 50000"/>
            </a:avLst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9" name="el-1791878618495-11"/>
          <p:cNvSpPr txBox="1"/>
          <p:nvPr/>
        </p:nvSpPr>
        <p:spPr>
          <a:xfrm>
            <a:off x="2571750" y="1429531"/>
            <a:ext cx="6297930" cy="44570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2700" b="1" spc="225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纠错示范、答疑解惑与提升总结</a:t>
            </a:r>
            <a:endParaRPr sz="2700" b="1" spc="225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30" name="el-1791878618471-2"/>
          <p:cNvSpPr/>
          <p:nvPr/>
        </p:nvSpPr>
        <p:spPr>
          <a:xfrm>
            <a:off x="0" y="5114925"/>
            <a:ext cx="914400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0121B">
                  <a:alpha val="50000"/>
                </a:srgbClr>
              </a:gs>
              <a:gs pos="50000">
                <a:srgbClr val="C9A15A">
                  <a:alpha val="50000"/>
                </a:srgbClr>
              </a:gs>
              <a:gs pos="100000">
                <a:srgbClr val="B0121B">
                  <a:alpha val="5000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91878618685-13"/>
          <p:cNvSpPr/>
          <p:nvPr/>
        </p:nvSpPr>
        <p:spPr>
          <a:xfrm>
            <a:off x="400050" y="3146822"/>
            <a:ext cx="8343900" cy="5643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3" name="el-1791878618687-15"/>
          <p:cNvCxnSpPr/>
          <p:nvPr/>
        </p:nvCxnSpPr>
        <p:spPr>
          <a:xfrm>
            <a:off x="8722519" y="3146822"/>
            <a:ext cx="914" cy="564356"/>
          </a:xfrm>
          <a:prstGeom prst="line">
            <a:avLst/>
          </a:prstGeom>
          <a:ln w="42863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el-1791878618687-16"/>
          <p:cNvCxnSpPr/>
          <p:nvPr/>
        </p:nvCxnSpPr>
        <p:spPr>
          <a:xfrm>
            <a:off x="421481" y="3146822"/>
            <a:ext cx="914" cy="564356"/>
          </a:xfrm>
          <a:prstGeom prst="line">
            <a:avLst/>
          </a:prstGeom>
          <a:ln w="42863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91878619237-39"/>
          <p:cNvSpPr/>
          <p:nvPr/>
        </p:nvSpPr>
        <p:spPr>
          <a:xfrm>
            <a:off x="642938" y="3328988"/>
            <a:ext cx="250031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5231" y="12524"/>
                </a:moveTo>
                <a:lnTo>
                  <a:pt x="25231" y="12524"/>
                </a:lnTo>
                <a:cubicBezTo>
                  <a:pt x="25333" y="9000"/>
                  <a:pt x="26333" y="6063"/>
                  <a:pt x="28231" y="3714"/>
                </a:cubicBezTo>
                <a:lnTo>
                  <a:pt x="28231" y="3714"/>
                </a:lnTo>
                <a:lnTo>
                  <a:pt x="28231" y="3714"/>
                </a:lnTo>
                <a:cubicBezTo>
                  <a:pt x="30128" y="1365"/>
                  <a:pt x="32500" y="127"/>
                  <a:pt x="35346" y="0"/>
                </a:cubicBezTo>
                <a:lnTo>
                  <a:pt x="35346" y="0"/>
                </a:lnTo>
                <a:lnTo>
                  <a:pt x="90885" y="0"/>
                </a:lnTo>
                <a:cubicBezTo>
                  <a:pt x="93705" y="127"/>
                  <a:pt x="96064" y="1365"/>
                  <a:pt x="97962" y="3714"/>
                </a:cubicBezTo>
                <a:lnTo>
                  <a:pt x="97962" y="3714"/>
                </a:lnTo>
                <a:cubicBezTo>
                  <a:pt x="99859" y="6063"/>
                  <a:pt x="100859" y="9000"/>
                  <a:pt x="100962" y="12524"/>
                </a:cubicBezTo>
                <a:lnTo>
                  <a:pt x="100962" y="12524"/>
                </a:lnTo>
                <a:lnTo>
                  <a:pt x="100962" y="68762"/>
                </a:lnTo>
                <a:cubicBezTo>
                  <a:pt x="100859" y="72254"/>
                  <a:pt x="99859" y="75175"/>
                  <a:pt x="97962" y="77524"/>
                </a:cubicBezTo>
                <a:lnTo>
                  <a:pt x="97962" y="77524"/>
                </a:lnTo>
                <a:cubicBezTo>
                  <a:pt x="96064" y="79873"/>
                  <a:pt x="93705" y="81111"/>
                  <a:pt x="90885" y="81238"/>
                </a:cubicBezTo>
                <a:lnTo>
                  <a:pt x="90885" y="81238"/>
                </a:lnTo>
                <a:lnTo>
                  <a:pt x="53154" y="81238"/>
                </a:lnTo>
                <a:cubicBezTo>
                  <a:pt x="51256" y="76159"/>
                  <a:pt x="48474" y="72000"/>
                  <a:pt x="44808" y="68762"/>
                </a:cubicBezTo>
                <a:lnTo>
                  <a:pt x="44808" y="68762"/>
                </a:lnTo>
                <a:lnTo>
                  <a:pt x="60577" y="68762"/>
                </a:lnTo>
                <a:lnTo>
                  <a:pt x="60577" y="62524"/>
                </a:lnTo>
                <a:cubicBezTo>
                  <a:pt x="60577" y="60683"/>
                  <a:pt x="61051" y="59175"/>
                  <a:pt x="62000" y="58000"/>
                </a:cubicBezTo>
                <a:lnTo>
                  <a:pt x="62000" y="58000"/>
                </a:lnTo>
                <a:cubicBezTo>
                  <a:pt x="62949" y="56825"/>
                  <a:pt x="64154" y="56238"/>
                  <a:pt x="65615" y="56238"/>
                </a:cubicBezTo>
                <a:lnTo>
                  <a:pt x="65615" y="56238"/>
                </a:lnTo>
                <a:lnTo>
                  <a:pt x="75731" y="56238"/>
                </a:lnTo>
                <a:cubicBezTo>
                  <a:pt x="77192" y="56238"/>
                  <a:pt x="78397" y="56825"/>
                  <a:pt x="79346" y="58000"/>
                </a:cubicBezTo>
                <a:lnTo>
                  <a:pt x="79346" y="58000"/>
                </a:lnTo>
                <a:cubicBezTo>
                  <a:pt x="80295" y="59175"/>
                  <a:pt x="80769" y="60683"/>
                  <a:pt x="80769" y="62524"/>
                </a:cubicBezTo>
                <a:lnTo>
                  <a:pt x="80769" y="62524"/>
                </a:lnTo>
                <a:lnTo>
                  <a:pt x="80769" y="68762"/>
                </a:lnTo>
                <a:lnTo>
                  <a:pt x="90885" y="68762"/>
                </a:lnTo>
                <a:lnTo>
                  <a:pt x="90885" y="12524"/>
                </a:lnTo>
                <a:lnTo>
                  <a:pt x="35346" y="12524"/>
                </a:lnTo>
                <a:lnTo>
                  <a:pt x="35346" y="22048"/>
                </a:lnTo>
                <a:cubicBezTo>
                  <a:pt x="32295" y="19857"/>
                  <a:pt x="28923" y="18762"/>
                  <a:pt x="25231" y="18762"/>
                </a:cubicBezTo>
                <a:lnTo>
                  <a:pt x="25231" y="18762"/>
                </a:lnTo>
                <a:lnTo>
                  <a:pt x="25231" y="12524"/>
                </a:lnTo>
                <a:moveTo>
                  <a:pt x="25231" y="25000"/>
                </a:moveTo>
                <a:lnTo>
                  <a:pt x="25231" y="25000"/>
                </a:lnTo>
                <a:cubicBezTo>
                  <a:pt x="27974" y="25000"/>
                  <a:pt x="30500" y="25841"/>
                  <a:pt x="32808" y="27524"/>
                </a:cubicBezTo>
                <a:lnTo>
                  <a:pt x="32808" y="27524"/>
                </a:lnTo>
                <a:lnTo>
                  <a:pt x="32808" y="27524"/>
                </a:lnTo>
                <a:cubicBezTo>
                  <a:pt x="35115" y="29238"/>
                  <a:pt x="36962" y="31524"/>
                  <a:pt x="38346" y="34381"/>
                </a:cubicBezTo>
                <a:lnTo>
                  <a:pt x="38346" y="34381"/>
                </a:lnTo>
                <a:cubicBezTo>
                  <a:pt x="39705" y="37365"/>
                  <a:pt x="40385" y="40492"/>
                  <a:pt x="40385" y="43762"/>
                </a:cubicBezTo>
                <a:lnTo>
                  <a:pt x="40385" y="43762"/>
                </a:lnTo>
                <a:cubicBezTo>
                  <a:pt x="40385" y="47000"/>
                  <a:pt x="39705" y="50127"/>
                  <a:pt x="38346" y="53143"/>
                </a:cubicBezTo>
                <a:lnTo>
                  <a:pt x="38346" y="53143"/>
                </a:lnTo>
                <a:cubicBezTo>
                  <a:pt x="36962" y="56000"/>
                  <a:pt x="35115" y="58270"/>
                  <a:pt x="32808" y="59952"/>
                </a:cubicBezTo>
                <a:lnTo>
                  <a:pt x="32808" y="59952"/>
                </a:lnTo>
                <a:cubicBezTo>
                  <a:pt x="30500" y="61667"/>
                  <a:pt x="27974" y="62524"/>
                  <a:pt x="25231" y="62524"/>
                </a:cubicBezTo>
                <a:lnTo>
                  <a:pt x="25231" y="62524"/>
                </a:lnTo>
                <a:cubicBezTo>
                  <a:pt x="22513" y="62524"/>
                  <a:pt x="19987" y="61667"/>
                  <a:pt x="17654" y="59952"/>
                </a:cubicBezTo>
                <a:lnTo>
                  <a:pt x="17654" y="59952"/>
                </a:lnTo>
                <a:cubicBezTo>
                  <a:pt x="15346" y="58270"/>
                  <a:pt x="13513" y="56000"/>
                  <a:pt x="12154" y="53143"/>
                </a:cubicBezTo>
                <a:lnTo>
                  <a:pt x="12154" y="53143"/>
                </a:lnTo>
                <a:cubicBezTo>
                  <a:pt x="10795" y="50127"/>
                  <a:pt x="10115" y="47000"/>
                  <a:pt x="10115" y="43762"/>
                </a:cubicBezTo>
                <a:lnTo>
                  <a:pt x="10115" y="43762"/>
                </a:lnTo>
                <a:cubicBezTo>
                  <a:pt x="10115" y="40492"/>
                  <a:pt x="10795" y="37365"/>
                  <a:pt x="12154" y="34381"/>
                </a:cubicBezTo>
                <a:lnTo>
                  <a:pt x="12154" y="34381"/>
                </a:lnTo>
                <a:cubicBezTo>
                  <a:pt x="13513" y="31524"/>
                  <a:pt x="15346" y="29238"/>
                  <a:pt x="17654" y="27524"/>
                </a:cubicBezTo>
                <a:lnTo>
                  <a:pt x="17654" y="27524"/>
                </a:lnTo>
                <a:cubicBezTo>
                  <a:pt x="19987" y="25841"/>
                  <a:pt x="22513" y="25000"/>
                  <a:pt x="25231" y="25000"/>
                </a:cubicBezTo>
                <a:lnTo>
                  <a:pt x="25231" y="25000"/>
                </a:lnTo>
                <a:moveTo>
                  <a:pt x="21000" y="68762"/>
                </a:moveTo>
                <a:lnTo>
                  <a:pt x="21000" y="68762"/>
                </a:lnTo>
                <a:lnTo>
                  <a:pt x="29500" y="68762"/>
                </a:lnTo>
                <a:cubicBezTo>
                  <a:pt x="35397" y="68889"/>
                  <a:pt x="40346" y="71429"/>
                  <a:pt x="44346" y="76381"/>
                </a:cubicBezTo>
                <a:lnTo>
                  <a:pt x="44346" y="76381"/>
                </a:lnTo>
                <a:cubicBezTo>
                  <a:pt x="48321" y="81333"/>
                  <a:pt x="50372" y="87444"/>
                  <a:pt x="50500" y="94714"/>
                </a:cubicBezTo>
                <a:lnTo>
                  <a:pt x="50500" y="94714"/>
                </a:lnTo>
                <a:cubicBezTo>
                  <a:pt x="50269" y="97984"/>
                  <a:pt x="48846" y="99746"/>
                  <a:pt x="46231" y="100000"/>
                </a:cubicBezTo>
                <a:lnTo>
                  <a:pt x="46231" y="100000"/>
                </a:lnTo>
                <a:lnTo>
                  <a:pt x="4269" y="100000"/>
                </a:lnTo>
                <a:cubicBezTo>
                  <a:pt x="1628" y="99746"/>
                  <a:pt x="205" y="97984"/>
                  <a:pt x="0" y="94714"/>
                </a:cubicBezTo>
                <a:lnTo>
                  <a:pt x="0" y="94714"/>
                </a:lnTo>
                <a:cubicBezTo>
                  <a:pt x="103" y="87444"/>
                  <a:pt x="2154" y="81333"/>
                  <a:pt x="6154" y="76381"/>
                </a:cubicBezTo>
                <a:lnTo>
                  <a:pt x="6154" y="76381"/>
                </a:lnTo>
                <a:cubicBezTo>
                  <a:pt x="10154" y="71429"/>
                  <a:pt x="15103" y="68889"/>
                  <a:pt x="21000" y="68762"/>
                </a:cubicBezTo>
                <a:lnTo>
                  <a:pt x="21000" y="68762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6" name="el-1791878618694-20"/>
          <p:cNvSpPr/>
          <p:nvPr/>
        </p:nvSpPr>
        <p:spPr>
          <a:xfrm>
            <a:off x="7300913" y="3261122"/>
            <a:ext cx="1200150" cy="3357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14288" algn="in">
            <a:solidFill>
              <a:srgbClr val="B0121B"/>
            </a:solidFill>
            <a:prstDash val="solid"/>
          </a:ln>
        </p:spPr>
        <p:txBody>
          <a:bodyPr/>
          <a:lstStyle/>
          <a:p/>
        </p:txBody>
      </p:sp>
      <p:sp>
        <p:nvSpPr>
          <p:cNvPr id="7" name="el-1791878619239-41"/>
          <p:cNvSpPr/>
          <p:nvPr/>
        </p:nvSpPr>
        <p:spPr>
          <a:xfrm>
            <a:off x="7443788" y="3318272"/>
            <a:ext cx="250031" cy="2000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808" y="68762"/>
                </a:moveTo>
                <a:lnTo>
                  <a:pt x="32808" y="68762"/>
                </a:lnTo>
                <a:cubicBezTo>
                  <a:pt x="42064" y="68508"/>
                  <a:pt x="49795" y="65111"/>
                  <a:pt x="56000" y="58571"/>
                </a:cubicBezTo>
                <a:lnTo>
                  <a:pt x="56000" y="58571"/>
                </a:lnTo>
                <a:lnTo>
                  <a:pt x="56000" y="58571"/>
                </a:lnTo>
                <a:cubicBezTo>
                  <a:pt x="62205" y="52190"/>
                  <a:pt x="65410" y="44127"/>
                  <a:pt x="65615" y="34381"/>
                </a:cubicBezTo>
                <a:lnTo>
                  <a:pt x="65615" y="34381"/>
                </a:lnTo>
                <a:cubicBezTo>
                  <a:pt x="65410" y="24603"/>
                  <a:pt x="62205" y="16524"/>
                  <a:pt x="56000" y="10143"/>
                </a:cubicBezTo>
                <a:lnTo>
                  <a:pt x="56000" y="10143"/>
                </a:lnTo>
                <a:cubicBezTo>
                  <a:pt x="49795" y="3635"/>
                  <a:pt x="42064" y="254"/>
                  <a:pt x="32808" y="0"/>
                </a:cubicBezTo>
                <a:lnTo>
                  <a:pt x="32808" y="0"/>
                </a:lnTo>
                <a:cubicBezTo>
                  <a:pt x="23551" y="254"/>
                  <a:pt x="15821" y="3635"/>
                  <a:pt x="9615" y="10143"/>
                </a:cubicBezTo>
                <a:lnTo>
                  <a:pt x="9615" y="10143"/>
                </a:lnTo>
                <a:cubicBezTo>
                  <a:pt x="3410" y="16524"/>
                  <a:pt x="205" y="24603"/>
                  <a:pt x="0" y="34381"/>
                </a:cubicBezTo>
                <a:lnTo>
                  <a:pt x="0" y="34381"/>
                </a:lnTo>
                <a:cubicBezTo>
                  <a:pt x="103" y="42063"/>
                  <a:pt x="2205" y="48762"/>
                  <a:pt x="6308" y="54476"/>
                </a:cubicBezTo>
                <a:lnTo>
                  <a:pt x="6308" y="54476"/>
                </a:lnTo>
                <a:cubicBezTo>
                  <a:pt x="5667" y="56444"/>
                  <a:pt x="4885" y="58079"/>
                  <a:pt x="3962" y="59381"/>
                </a:cubicBezTo>
                <a:lnTo>
                  <a:pt x="3962" y="59381"/>
                </a:lnTo>
                <a:cubicBezTo>
                  <a:pt x="3218" y="60556"/>
                  <a:pt x="2526" y="61460"/>
                  <a:pt x="1885" y="62095"/>
                </a:cubicBezTo>
                <a:lnTo>
                  <a:pt x="1885" y="62095"/>
                </a:lnTo>
                <a:cubicBezTo>
                  <a:pt x="1577" y="62508"/>
                  <a:pt x="1372" y="62778"/>
                  <a:pt x="1269" y="62905"/>
                </a:cubicBezTo>
                <a:lnTo>
                  <a:pt x="1269" y="62905"/>
                </a:lnTo>
                <a:cubicBezTo>
                  <a:pt x="1167" y="63032"/>
                  <a:pt x="1115" y="63095"/>
                  <a:pt x="1115" y="63095"/>
                </a:cubicBezTo>
                <a:lnTo>
                  <a:pt x="1115" y="63095"/>
                </a:lnTo>
                <a:lnTo>
                  <a:pt x="962" y="63095"/>
                </a:lnTo>
                <a:lnTo>
                  <a:pt x="962" y="63095"/>
                </a:lnTo>
                <a:lnTo>
                  <a:pt x="962" y="63095"/>
                </a:lnTo>
                <a:cubicBezTo>
                  <a:pt x="115" y="64016"/>
                  <a:pt x="-154" y="65190"/>
                  <a:pt x="154" y="66619"/>
                </a:cubicBezTo>
                <a:lnTo>
                  <a:pt x="154" y="66619"/>
                </a:lnTo>
                <a:cubicBezTo>
                  <a:pt x="590" y="67921"/>
                  <a:pt x="1385" y="68635"/>
                  <a:pt x="2538" y="68762"/>
                </a:cubicBezTo>
                <a:lnTo>
                  <a:pt x="2538" y="68762"/>
                </a:lnTo>
                <a:cubicBezTo>
                  <a:pt x="6103" y="68635"/>
                  <a:pt x="9359" y="67857"/>
                  <a:pt x="12308" y="66429"/>
                </a:cubicBezTo>
                <a:lnTo>
                  <a:pt x="12308" y="66429"/>
                </a:lnTo>
                <a:cubicBezTo>
                  <a:pt x="13769" y="65635"/>
                  <a:pt x="15077" y="64841"/>
                  <a:pt x="16231" y="64048"/>
                </a:cubicBezTo>
                <a:lnTo>
                  <a:pt x="16231" y="64048"/>
                </a:lnTo>
                <a:cubicBezTo>
                  <a:pt x="21179" y="67063"/>
                  <a:pt x="26705" y="68635"/>
                  <a:pt x="32808" y="68762"/>
                </a:cubicBezTo>
                <a:lnTo>
                  <a:pt x="32808" y="68762"/>
                </a:lnTo>
                <a:moveTo>
                  <a:pt x="70692" y="34381"/>
                </a:moveTo>
                <a:lnTo>
                  <a:pt x="70692" y="34381"/>
                </a:lnTo>
                <a:cubicBezTo>
                  <a:pt x="70359" y="45587"/>
                  <a:pt x="66987" y="54825"/>
                  <a:pt x="60577" y="62095"/>
                </a:cubicBezTo>
                <a:lnTo>
                  <a:pt x="60577" y="62095"/>
                </a:lnTo>
                <a:lnTo>
                  <a:pt x="60577" y="62095"/>
                </a:lnTo>
                <a:cubicBezTo>
                  <a:pt x="54064" y="69397"/>
                  <a:pt x="46077" y="73635"/>
                  <a:pt x="36615" y="74810"/>
                </a:cubicBezTo>
                <a:lnTo>
                  <a:pt x="36615" y="74810"/>
                </a:lnTo>
                <a:cubicBezTo>
                  <a:pt x="38590" y="82238"/>
                  <a:pt x="42423" y="88222"/>
                  <a:pt x="48115" y="92762"/>
                </a:cubicBezTo>
                <a:lnTo>
                  <a:pt x="48115" y="92762"/>
                </a:lnTo>
                <a:cubicBezTo>
                  <a:pt x="53782" y="97460"/>
                  <a:pt x="60462" y="99873"/>
                  <a:pt x="68154" y="100000"/>
                </a:cubicBezTo>
                <a:lnTo>
                  <a:pt x="68154" y="100000"/>
                </a:lnTo>
                <a:cubicBezTo>
                  <a:pt x="74256" y="99873"/>
                  <a:pt x="79782" y="98317"/>
                  <a:pt x="84731" y="95333"/>
                </a:cubicBezTo>
                <a:lnTo>
                  <a:pt x="84731" y="95333"/>
                </a:lnTo>
                <a:cubicBezTo>
                  <a:pt x="85885" y="96095"/>
                  <a:pt x="87192" y="96873"/>
                  <a:pt x="88654" y="97667"/>
                </a:cubicBezTo>
                <a:lnTo>
                  <a:pt x="88654" y="97667"/>
                </a:lnTo>
                <a:cubicBezTo>
                  <a:pt x="91603" y="99095"/>
                  <a:pt x="94859" y="99873"/>
                  <a:pt x="98423" y="100000"/>
                </a:cubicBezTo>
                <a:lnTo>
                  <a:pt x="98423" y="100000"/>
                </a:lnTo>
                <a:cubicBezTo>
                  <a:pt x="99577" y="99873"/>
                  <a:pt x="100372" y="99159"/>
                  <a:pt x="100808" y="97857"/>
                </a:cubicBezTo>
                <a:lnTo>
                  <a:pt x="100808" y="97857"/>
                </a:lnTo>
                <a:cubicBezTo>
                  <a:pt x="101115" y="96429"/>
                  <a:pt x="100795" y="95254"/>
                  <a:pt x="99846" y="94333"/>
                </a:cubicBezTo>
                <a:lnTo>
                  <a:pt x="99846" y="94333"/>
                </a:lnTo>
                <a:lnTo>
                  <a:pt x="99846" y="94333"/>
                </a:lnTo>
                <a:lnTo>
                  <a:pt x="99846" y="94333"/>
                </a:lnTo>
                <a:lnTo>
                  <a:pt x="99846" y="94333"/>
                </a:lnTo>
                <a:cubicBezTo>
                  <a:pt x="99846" y="94333"/>
                  <a:pt x="99846" y="94270"/>
                  <a:pt x="99846" y="94143"/>
                </a:cubicBezTo>
                <a:lnTo>
                  <a:pt x="99846" y="94143"/>
                </a:lnTo>
                <a:cubicBezTo>
                  <a:pt x="99744" y="94143"/>
                  <a:pt x="99692" y="94143"/>
                  <a:pt x="99692" y="94143"/>
                </a:cubicBezTo>
                <a:lnTo>
                  <a:pt x="99692" y="94143"/>
                </a:lnTo>
                <a:cubicBezTo>
                  <a:pt x="99590" y="94016"/>
                  <a:pt x="99385" y="93762"/>
                  <a:pt x="99077" y="93381"/>
                </a:cubicBezTo>
                <a:lnTo>
                  <a:pt x="99077" y="93381"/>
                </a:lnTo>
                <a:cubicBezTo>
                  <a:pt x="98436" y="92714"/>
                  <a:pt x="97744" y="91794"/>
                  <a:pt x="97000" y="90619"/>
                </a:cubicBezTo>
                <a:lnTo>
                  <a:pt x="97000" y="90619"/>
                </a:lnTo>
                <a:cubicBezTo>
                  <a:pt x="96077" y="89190"/>
                  <a:pt x="95295" y="87571"/>
                  <a:pt x="94654" y="85762"/>
                </a:cubicBezTo>
                <a:lnTo>
                  <a:pt x="94654" y="85762"/>
                </a:lnTo>
                <a:cubicBezTo>
                  <a:pt x="98756" y="80016"/>
                  <a:pt x="100859" y="73302"/>
                  <a:pt x="100962" y="65619"/>
                </a:cubicBezTo>
                <a:lnTo>
                  <a:pt x="100962" y="65619"/>
                </a:lnTo>
                <a:cubicBezTo>
                  <a:pt x="100756" y="56381"/>
                  <a:pt x="97808" y="48571"/>
                  <a:pt x="92115" y="42190"/>
                </a:cubicBezTo>
                <a:lnTo>
                  <a:pt x="92115" y="42190"/>
                </a:lnTo>
                <a:cubicBezTo>
                  <a:pt x="86449" y="35810"/>
                  <a:pt x="79244" y="32159"/>
                  <a:pt x="70500" y="31238"/>
                </a:cubicBezTo>
                <a:lnTo>
                  <a:pt x="70500" y="31238"/>
                </a:lnTo>
                <a:cubicBezTo>
                  <a:pt x="70628" y="32286"/>
                  <a:pt x="70692" y="33333"/>
                  <a:pt x="70692" y="34381"/>
                </a:cubicBezTo>
                <a:lnTo>
                  <a:pt x="70692" y="34381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8" name="el-1791878618674-1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7F4EF"/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9" name="el-1791878618677-8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D8CBB8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91878619232-37"/>
          <p:cNvSpPr/>
          <p:nvPr/>
        </p:nvSpPr>
        <p:spPr>
          <a:xfrm>
            <a:off x="400050" y="4911328"/>
            <a:ext cx="14287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444" y="111"/>
                  <a:pt x="3667" y="1028"/>
                  <a:pt x="2200" y="2750"/>
                </a:cubicBezTo>
                <a:lnTo>
                  <a:pt x="2200" y="2750"/>
                </a:lnTo>
                <a:lnTo>
                  <a:pt x="2200" y="2750"/>
                </a:lnTo>
                <a:cubicBezTo>
                  <a:pt x="822" y="4583"/>
                  <a:pt x="89" y="6806"/>
                  <a:pt x="0" y="9417"/>
                </a:cubicBezTo>
                <a:lnTo>
                  <a:pt x="0" y="9417"/>
                </a:lnTo>
                <a:lnTo>
                  <a:pt x="0" y="90667"/>
                </a:lnTo>
                <a:cubicBezTo>
                  <a:pt x="89" y="93222"/>
                  <a:pt x="822" y="95417"/>
                  <a:pt x="2200" y="97250"/>
                </a:cubicBezTo>
                <a:lnTo>
                  <a:pt x="2200" y="97250"/>
                </a:lnTo>
                <a:cubicBezTo>
                  <a:pt x="3667" y="98972"/>
                  <a:pt x="5444" y="99889"/>
                  <a:pt x="7533" y="100000"/>
                </a:cubicBezTo>
                <a:lnTo>
                  <a:pt x="7533" y="100000"/>
                </a:lnTo>
                <a:lnTo>
                  <a:pt x="22533" y="100000"/>
                </a:lnTo>
                <a:lnTo>
                  <a:pt x="22533" y="84417"/>
                </a:lnTo>
                <a:cubicBezTo>
                  <a:pt x="22622" y="81806"/>
                  <a:pt x="23333" y="79583"/>
                  <a:pt x="24667" y="77750"/>
                </a:cubicBezTo>
                <a:lnTo>
                  <a:pt x="24667" y="77750"/>
                </a:lnTo>
                <a:cubicBezTo>
                  <a:pt x="26133" y="76028"/>
                  <a:pt x="27911" y="75111"/>
                  <a:pt x="30000" y="75000"/>
                </a:cubicBezTo>
                <a:lnTo>
                  <a:pt x="30000" y="75000"/>
                </a:lnTo>
                <a:cubicBezTo>
                  <a:pt x="32089" y="75111"/>
                  <a:pt x="33867" y="76028"/>
                  <a:pt x="35333" y="77750"/>
                </a:cubicBezTo>
                <a:lnTo>
                  <a:pt x="35333" y="77750"/>
                </a:lnTo>
                <a:cubicBezTo>
                  <a:pt x="36667" y="79583"/>
                  <a:pt x="37400" y="81806"/>
                  <a:pt x="37533" y="84417"/>
                </a:cubicBezTo>
                <a:lnTo>
                  <a:pt x="37533" y="84417"/>
                </a:lnTo>
                <a:lnTo>
                  <a:pt x="37533" y="100000"/>
                </a:lnTo>
                <a:lnTo>
                  <a:pt x="52533" y="100000"/>
                </a:lnTo>
                <a:cubicBezTo>
                  <a:pt x="54578" y="99889"/>
                  <a:pt x="56333" y="98972"/>
                  <a:pt x="57800" y="97250"/>
                </a:cubicBezTo>
                <a:lnTo>
                  <a:pt x="57800" y="97250"/>
                </a:lnTo>
                <a:cubicBezTo>
                  <a:pt x="59178" y="95417"/>
                  <a:pt x="59911" y="93222"/>
                  <a:pt x="60000" y="90667"/>
                </a:cubicBezTo>
                <a:lnTo>
                  <a:pt x="60000" y="90667"/>
                </a:lnTo>
                <a:lnTo>
                  <a:pt x="60000" y="9417"/>
                </a:lnTo>
                <a:cubicBezTo>
                  <a:pt x="59911" y="6806"/>
                  <a:pt x="59178" y="4583"/>
                  <a:pt x="57800" y="2750"/>
                </a:cubicBezTo>
                <a:lnTo>
                  <a:pt x="57800" y="2750"/>
                </a:lnTo>
                <a:cubicBezTo>
                  <a:pt x="56333" y="1028"/>
                  <a:pt x="54578" y="111"/>
                  <a:pt x="52533" y="0"/>
                </a:cubicBezTo>
                <a:lnTo>
                  <a:pt x="52533" y="0"/>
                </a:lnTo>
                <a:lnTo>
                  <a:pt x="7533" y="0"/>
                </a:lnTo>
                <a:moveTo>
                  <a:pt x="10000" y="46917"/>
                </a:moveTo>
                <a:lnTo>
                  <a:pt x="10000" y="46917"/>
                </a:lnTo>
                <a:cubicBezTo>
                  <a:pt x="10089" y="44917"/>
                  <a:pt x="10933" y="43861"/>
                  <a:pt x="12533" y="43750"/>
                </a:cubicBezTo>
                <a:lnTo>
                  <a:pt x="12533" y="43750"/>
                </a:lnTo>
                <a:lnTo>
                  <a:pt x="17533" y="43750"/>
                </a:lnTo>
                <a:cubicBezTo>
                  <a:pt x="19089" y="43861"/>
                  <a:pt x="19911" y="44917"/>
                  <a:pt x="20000" y="46917"/>
                </a:cubicBezTo>
                <a:lnTo>
                  <a:pt x="20000" y="46917"/>
                </a:lnTo>
                <a:lnTo>
                  <a:pt x="20000" y="53167"/>
                </a:lnTo>
                <a:cubicBezTo>
                  <a:pt x="19911" y="55111"/>
                  <a:pt x="19089" y="56139"/>
                  <a:pt x="17533" y="56250"/>
                </a:cubicBezTo>
                <a:lnTo>
                  <a:pt x="17533" y="56250"/>
                </a:lnTo>
                <a:lnTo>
                  <a:pt x="12533" y="56250"/>
                </a:lnTo>
                <a:cubicBezTo>
                  <a:pt x="10933" y="56139"/>
                  <a:pt x="10089" y="55111"/>
                  <a:pt x="10000" y="53167"/>
                </a:cubicBezTo>
                <a:lnTo>
                  <a:pt x="10000" y="53167"/>
                </a:lnTo>
                <a:lnTo>
                  <a:pt x="10000" y="46917"/>
                </a:lnTo>
                <a:moveTo>
                  <a:pt x="27533" y="43750"/>
                </a:moveTo>
                <a:lnTo>
                  <a:pt x="27533" y="43750"/>
                </a:lnTo>
                <a:lnTo>
                  <a:pt x="32533" y="43750"/>
                </a:lnTo>
                <a:cubicBezTo>
                  <a:pt x="34089" y="43861"/>
                  <a:pt x="34911" y="44917"/>
                  <a:pt x="35000" y="46917"/>
                </a:cubicBezTo>
                <a:lnTo>
                  <a:pt x="35000" y="46917"/>
                </a:lnTo>
                <a:lnTo>
                  <a:pt x="35000" y="53167"/>
                </a:lnTo>
                <a:cubicBezTo>
                  <a:pt x="34911" y="55111"/>
                  <a:pt x="34089" y="56139"/>
                  <a:pt x="32533" y="56250"/>
                </a:cubicBezTo>
                <a:lnTo>
                  <a:pt x="32533" y="56250"/>
                </a:lnTo>
                <a:lnTo>
                  <a:pt x="27533" y="56250"/>
                </a:lnTo>
                <a:cubicBezTo>
                  <a:pt x="25933" y="56139"/>
                  <a:pt x="25089" y="55111"/>
                  <a:pt x="25000" y="53167"/>
                </a:cubicBezTo>
                <a:lnTo>
                  <a:pt x="25000" y="53167"/>
                </a:lnTo>
                <a:lnTo>
                  <a:pt x="25000" y="46917"/>
                </a:lnTo>
                <a:cubicBezTo>
                  <a:pt x="25089" y="44917"/>
                  <a:pt x="25933" y="43861"/>
                  <a:pt x="27533" y="43750"/>
                </a:cubicBezTo>
                <a:lnTo>
                  <a:pt x="27533" y="43750"/>
                </a:lnTo>
                <a:moveTo>
                  <a:pt x="40000" y="46917"/>
                </a:moveTo>
                <a:lnTo>
                  <a:pt x="40000" y="46917"/>
                </a:lnTo>
                <a:cubicBezTo>
                  <a:pt x="40089" y="44917"/>
                  <a:pt x="40933" y="43861"/>
                  <a:pt x="42533" y="43750"/>
                </a:cubicBezTo>
                <a:lnTo>
                  <a:pt x="42533" y="43750"/>
                </a:lnTo>
                <a:lnTo>
                  <a:pt x="47533" y="43750"/>
                </a:lnTo>
                <a:cubicBezTo>
                  <a:pt x="49089" y="43861"/>
                  <a:pt x="49911" y="44917"/>
                  <a:pt x="50000" y="46917"/>
                </a:cubicBezTo>
                <a:lnTo>
                  <a:pt x="50000" y="46917"/>
                </a:lnTo>
                <a:lnTo>
                  <a:pt x="50000" y="53167"/>
                </a:lnTo>
                <a:cubicBezTo>
                  <a:pt x="49911" y="55111"/>
                  <a:pt x="49089" y="56139"/>
                  <a:pt x="47533" y="56250"/>
                </a:cubicBezTo>
                <a:lnTo>
                  <a:pt x="47533" y="56250"/>
                </a:lnTo>
                <a:lnTo>
                  <a:pt x="42533" y="56250"/>
                </a:lnTo>
                <a:cubicBezTo>
                  <a:pt x="40933" y="56139"/>
                  <a:pt x="40089" y="55111"/>
                  <a:pt x="40000" y="53167"/>
                </a:cubicBezTo>
                <a:lnTo>
                  <a:pt x="40000" y="53167"/>
                </a:lnTo>
                <a:lnTo>
                  <a:pt x="40000" y="46917"/>
                </a:lnTo>
                <a:moveTo>
                  <a:pt x="12533" y="18750"/>
                </a:moveTo>
                <a:lnTo>
                  <a:pt x="12533" y="18750"/>
                </a:lnTo>
                <a:lnTo>
                  <a:pt x="17533" y="18750"/>
                </a:lnTo>
                <a:cubicBezTo>
                  <a:pt x="19089" y="18861"/>
                  <a:pt x="19911" y="19917"/>
                  <a:pt x="20000" y="21917"/>
                </a:cubicBezTo>
                <a:lnTo>
                  <a:pt x="20000" y="21917"/>
                </a:lnTo>
                <a:lnTo>
                  <a:pt x="20000" y="28167"/>
                </a:lnTo>
                <a:cubicBezTo>
                  <a:pt x="19911" y="30111"/>
                  <a:pt x="19089" y="31139"/>
                  <a:pt x="17533" y="31250"/>
                </a:cubicBezTo>
                <a:lnTo>
                  <a:pt x="17533" y="31250"/>
                </a:lnTo>
                <a:lnTo>
                  <a:pt x="12533" y="31250"/>
                </a:lnTo>
                <a:cubicBezTo>
                  <a:pt x="10933" y="31139"/>
                  <a:pt x="10089" y="30111"/>
                  <a:pt x="10000" y="28167"/>
                </a:cubicBezTo>
                <a:lnTo>
                  <a:pt x="10000" y="28167"/>
                </a:lnTo>
                <a:lnTo>
                  <a:pt x="10000" y="21917"/>
                </a:lnTo>
                <a:cubicBezTo>
                  <a:pt x="10089" y="19917"/>
                  <a:pt x="10933" y="18861"/>
                  <a:pt x="12533" y="18750"/>
                </a:cubicBezTo>
                <a:lnTo>
                  <a:pt x="12533" y="18750"/>
                </a:lnTo>
                <a:moveTo>
                  <a:pt x="25000" y="21917"/>
                </a:moveTo>
                <a:lnTo>
                  <a:pt x="25000" y="21917"/>
                </a:lnTo>
                <a:cubicBezTo>
                  <a:pt x="25089" y="19917"/>
                  <a:pt x="25933" y="18861"/>
                  <a:pt x="27533" y="18750"/>
                </a:cubicBezTo>
                <a:lnTo>
                  <a:pt x="27533" y="18750"/>
                </a:lnTo>
                <a:lnTo>
                  <a:pt x="32533" y="18750"/>
                </a:lnTo>
                <a:cubicBezTo>
                  <a:pt x="34089" y="18861"/>
                  <a:pt x="34911" y="19917"/>
                  <a:pt x="35000" y="21917"/>
                </a:cubicBezTo>
                <a:lnTo>
                  <a:pt x="35000" y="21917"/>
                </a:lnTo>
                <a:lnTo>
                  <a:pt x="35000" y="28167"/>
                </a:lnTo>
                <a:cubicBezTo>
                  <a:pt x="34911" y="30111"/>
                  <a:pt x="34089" y="31139"/>
                  <a:pt x="32533" y="31250"/>
                </a:cubicBezTo>
                <a:lnTo>
                  <a:pt x="32533" y="31250"/>
                </a:lnTo>
                <a:lnTo>
                  <a:pt x="27533" y="31250"/>
                </a:lnTo>
                <a:cubicBezTo>
                  <a:pt x="25933" y="31139"/>
                  <a:pt x="25089" y="30111"/>
                  <a:pt x="25000" y="28167"/>
                </a:cubicBezTo>
                <a:lnTo>
                  <a:pt x="25000" y="28167"/>
                </a:lnTo>
                <a:lnTo>
                  <a:pt x="25000" y="21917"/>
                </a:lnTo>
                <a:moveTo>
                  <a:pt x="42533" y="18750"/>
                </a:moveTo>
                <a:lnTo>
                  <a:pt x="42533" y="18750"/>
                </a:lnTo>
                <a:lnTo>
                  <a:pt x="47533" y="18750"/>
                </a:lnTo>
                <a:cubicBezTo>
                  <a:pt x="49089" y="18861"/>
                  <a:pt x="49911" y="19917"/>
                  <a:pt x="50000" y="21917"/>
                </a:cubicBezTo>
                <a:lnTo>
                  <a:pt x="50000" y="21917"/>
                </a:lnTo>
                <a:lnTo>
                  <a:pt x="50000" y="28167"/>
                </a:lnTo>
                <a:cubicBezTo>
                  <a:pt x="49911" y="30111"/>
                  <a:pt x="49089" y="31139"/>
                  <a:pt x="47533" y="31250"/>
                </a:cubicBezTo>
                <a:lnTo>
                  <a:pt x="47533" y="31250"/>
                </a:lnTo>
                <a:lnTo>
                  <a:pt x="42533" y="31250"/>
                </a:lnTo>
                <a:cubicBezTo>
                  <a:pt x="40933" y="31139"/>
                  <a:pt x="40089" y="30111"/>
                  <a:pt x="40000" y="28167"/>
                </a:cubicBezTo>
                <a:lnTo>
                  <a:pt x="40000" y="28167"/>
                </a:lnTo>
                <a:lnTo>
                  <a:pt x="40000" y="21917"/>
                </a:lnTo>
                <a:cubicBezTo>
                  <a:pt x="40089" y="19917"/>
                  <a:pt x="40933" y="18861"/>
                  <a:pt x="42533" y="18750"/>
                </a:cubicBezTo>
                <a:lnTo>
                  <a:pt x="42533" y="18750"/>
                </a:lnTo>
                <a:moveTo>
                  <a:pt x="70000" y="0"/>
                </a:moveTo>
                <a:lnTo>
                  <a:pt x="70000" y="0"/>
                </a:lnTo>
                <a:cubicBezTo>
                  <a:pt x="68533" y="0"/>
                  <a:pt x="67333" y="583"/>
                  <a:pt x="66400" y="1750"/>
                </a:cubicBezTo>
                <a:lnTo>
                  <a:pt x="66400" y="1750"/>
                </a:lnTo>
                <a:lnTo>
                  <a:pt x="66400" y="1750"/>
                </a:lnTo>
                <a:cubicBezTo>
                  <a:pt x="65467" y="2917"/>
                  <a:pt x="65000" y="4417"/>
                  <a:pt x="65000" y="6250"/>
                </a:cubicBezTo>
                <a:lnTo>
                  <a:pt x="65000" y="6250"/>
                </a:lnTo>
                <a:lnTo>
                  <a:pt x="65000" y="100000"/>
                </a:lnTo>
                <a:lnTo>
                  <a:pt x="75000" y="100000"/>
                </a:lnTo>
                <a:lnTo>
                  <a:pt x="75000" y="37500"/>
                </a:lnTo>
                <a:lnTo>
                  <a:pt x="97533" y="37500"/>
                </a:lnTo>
                <a:cubicBezTo>
                  <a:pt x="99089" y="37389"/>
                  <a:pt x="99911" y="36361"/>
                  <a:pt x="100000" y="34417"/>
                </a:cubicBezTo>
                <a:lnTo>
                  <a:pt x="100000" y="34417"/>
                </a:lnTo>
                <a:lnTo>
                  <a:pt x="100000" y="9417"/>
                </a:lnTo>
                <a:cubicBezTo>
                  <a:pt x="99911" y="7417"/>
                  <a:pt x="99089" y="6361"/>
                  <a:pt x="97533" y="6250"/>
                </a:cubicBezTo>
                <a:lnTo>
                  <a:pt x="97533" y="6250"/>
                </a:lnTo>
                <a:lnTo>
                  <a:pt x="75000" y="6250"/>
                </a:lnTo>
                <a:cubicBezTo>
                  <a:pt x="75000" y="4417"/>
                  <a:pt x="74533" y="2917"/>
                  <a:pt x="73600" y="1750"/>
                </a:cubicBezTo>
                <a:lnTo>
                  <a:pt x="73600" y="1750"/>
                </a:lnTo>
                <a:cubicBezTo>
                  <a:pt x="72667" y="583"/>
                  <a:pt x="71467" y="0"/>
                  <a:pt x="70000" y="0"/>
                </a:cubicBezTo>
                <a:lnTo>
                  <a:pt x="70000" y="0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11" name="el-1791878618686-14"/>
          <p:cNvSpPr/>
          <p:nvPr/>
        </p:nvSpPr>
        <p:spPr>
          <a:xfrm>
            <a:off x="8038951" y="4861322"/>
            <a:ext cx="704999" cy="228600"/>
          </a:xfrm>
          <a:prstGeom prst="roundRect">
            <a:avLst>
              <a:gd name="adj" fmla="val 8333"/>
            </a:avLst>
          </a:pr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12" name="el-1791878619238-40"/>
          <p:cNvSpPr/>
          <p:nvPr/>
        </p:nvSpPr>
        <p:spPr>
          <a:xfrm>
            <a:off x="8138964" y="4925616"/>
            <a:ext cx="112514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917" y="0"/>
                </a:moveTo>
                <a:lnTo>
                  <a:pt x="10917" y="0"/>
                </a:lnTo>
                <a:cubicBezTo>
                  <a:pt x="7861" y="121"/>
                  <a:pt x="5306" y="1303"/>
                  <a:pt x="3250" y="3545"/>
                </a:cubicBezTo>
                <a:lnTo>
                  <a:pt x="3250" y="3545"/>
                </a:lnTo>
                <a:lnTo>
                  <a:pt x="3250" y="3545"/>
                </a:lnTo>
                <a:cubicBezTo>
                  <a:pt x="1194" y="5788"/>
                  <a:pt x="111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11" y="86879"/>
                  <a:pt x="1194" y="89667"/>
                  <a:pt x="3250" y="91909"/>
                </a:cubicBezTo>
                <a:lnTo>
                  <a:pt x="3250" y="91909"/>
                </a:lnTo>
                <a:cubicBezTo>
                  <a:pt x="5306" y="94152"/>
                  <a:pt x="7861" y="95333"/>
                  <a:pt x="10917" y="95455"/>
                </a:cubicBezTo>
                <a:lnTo>
                  <a:pt x="10917" y="95455"/>
                </a:lnTo>
                <a:lnTo>
                  <a:pt x="54667" y="95455"/>
                </a:lnTo>
                <a:cubicBezTo>
                  <a:pt x="57778" y="95333"/>
                  <a:pt x="60361" y="94152"/>
                  <a:pt x="62417" y="91909"/>
                </a:cubicBezTo>
                <a:lnTo>
                  <a:pt x="62417" y="91909"/>
                </a:lnTo>
                <a:cubicBezTo>
                  <a:pt x="64417" y="89667"/>
                  <a:pt x="65500" y="86879"/>
                  <a:pt x="65667" y="83545"/>
                </a:cubicBezTo>
                <a:lnTo>
                  <a:pt x="65667" y="83545"/>
                </a:lnTo>
                <a:lnTo>
                  <a:pt x="65667" y="80000"/>
                </a:lnTo>
                <a:cubicBezTo>
                  <a:pt x="65167" y="80121"/>
                  <a:pt x="64694" y="80242"/>
                  <a:pt x="64250" y="80364"/>
                </a:cubicBezTo>
                <a:lnTo>
                  <a:pt x="64250" y="80364"/>
                </a:lnTo>
                <a:lnTo>
                  <a:pt x="54000" y="83182"/>
                </a:lnTo>
                <a:cubicBezTo>
                  <a:pt x="53444" y="83303"/>
                  <a:pt x="52944" y="83424"/>
                  <a:pt x="52500" y="83545"/>
                </a:cubicBezTo>
                <a:lnTo>
                  <a:pt x="52500" y="83545"/>
                </a:lnTo>
                <a:cubicBezTo>
                  <a:pt x="52222" y="83545"/>
                  <a:pt x="52028" y="83545"/>
                  <a:pt x="51917" y="83545"/>
                </a:cubicBezTo>
                <a:lnTo>
                  <a:pt x="51917" y="83545"/>
                </a:lnTo>
                <a:lnTo>
                  <a:pt x="41000" y="83545"/>
                </a:lnTo>
                <a:cubicBezTo>
                  <a:pt x="39889" y="83545"/>
                  <a:pt x="39083" y="82970"/>
                  <a:pt x="38583" y="81818"/>
                </a:cubicBezTo>
                <a:lnTo>
                  <a:pt x="38583" y="81818"/>
                </a:lnTo>
                <a:lnTo>
                  <a:pt x="37083" y="78636"/>
                </a:lnTo>
                <a:cubicBezTo>
                  <a:pt x="36750" y="77909"/>
                  <a:pt x="36250" y="77545"/>
                  <a:pt x="35583" y="77545"/>
                </a:cubicBezTo>
                <a:lnTo>
                  <a:pt x="35583" y="77545"/>
                </a:lnTo>
                <a:cubicBezTo>
                  <a:pt x="34861" y="77545"/>
                  <a:pt x="34333" y="77909"/>
                  <a:pt x="34000" y="78636"/>
                </a:cubicBezTo>
                <a:lnTo>
                  <a:pt x="34000" y="78636"/>
                </a:lnTo>
                <a:lnTo>
                  <a:pt x="32500" y="81818"/>
                </a:lnTo>
                <a:cubicBezTo>
                  <a:pt x="31889" y="82970"/>
                  <a:pt x="31028" y="83545"/>
                  <a:pt x="29917" y="83545"/>
                </a:cubicBezTo>
                <a:lnTo>
                  <a:pt x="29917" y="83545"/>
                </a:lnTo>
                <a:cubicBezTo>
                  <a:pt x="28639" y="83424"/>
                  <a:pt x="27833" y="82727"/>
                  <a:pt x="27500" y="81455"/>
                </a:cubicBezTo>
                <a:lnTo>
                  <a:pt x="27500" y="81455"/>
                </a:lnTo>
                <a:lnTo>
                  <a:pt x="24583" y="71000"/>
                </a:lnTo>
                <a:lnTo>
                  <a:pt x="22917" y="77182"/>
                </a:lnTo>
                <a:cubicBezTo>
                  <a:pt x="21639" y="81182"/>
                  <a:pt x="19000" y="83303"/>
                  <a:pt x="15000" y="83545"/>
                </a:cubicBezTo>
                <a:lnTo>
                  <a:pt x="15000" y="83545"/>
                </a:lnTo>
                <a:lnTo>
                  <a:pt x="13667" y="83545"/>
                </a:lnTo>
                <a:cubicBezTo>
                  <a:pt x="11944" y="83424"/>
                  <a:pt x="11028" y="82424"/>
                  <a:pt x="10917" y="80545"/>
                </a:cubicBezTo>
                <a:lnTo>
                  <a:pt x="10917" y="80545"/>
                </a:lnTo>
                <a:cubicBezTo>
                  <a:pt x="11028" y="78667"/>
                  <a:pt x="11944" y="77667"/>
                  <a:pt x="13667" y="77545"/>
                </a:cubicBezTo>
                <a:lnTo>
                  <a:pt x="13667" y="77545"/>
                </a:lnTo>
                <a:lnTo>
                  <a:pt x="15000" y="77545"/>
                </a:lnTo>
                <a:cubicBezTo>
                  <a:pt x="16389" y="77424"/>
                  <a:pt x="17306" y="76758"/>
                  <a:pt x="17750" y="75545"/>
                </a:cubicBezTo>
                <a:lnTo>
                  <a:pt x="17750" y="75545"/>
                </a:lnTo>
                <a:lnTo>
                  <a:pt x="20167" y="66182"/>
                </a:lnTo>
                <a:cubicBezTo>
                  <a:pt x="20944" y="63939"/>
                  <a:pt x="22417" y="62758"/>
                  <a:pt x="24583" y="62636"/>
                </a:cubicBezTo>
                <a:lnTo>
                  <a:pt x="24583" y="62636"/>
                </a:lnTo>
                <a:cubicBezTo>
                  <a:pt x="26750" y="62758"/>
                  <a:pt x="28250" y="63939"/>
                  <a:pt x="29083" y="66182"/>
                </a:cubicBezTo>
                <a:lnTo>
                  <a:pt x="29083" y="66182"/>
                </a:lnTo>
                <a:lnTo>
                  <a:pt x="30917" y="73455"/>
                </a:lnTo>
                <a:cubicBezTo>
                  <a:pt x="32306" y="72242"/>
                  <a:pt x="33861" y="71636"/>
                  <a:pt x="35583" y="71636"/>
                </a:cubicBezTo>
                <a:lnTo>
                  <a:pt x="35583" y="71636"/>
                </a:lnTo>
                <a:cubicBezTo>
                  <a:pt x="38417" y="71758"/>
                  <a:pt x="40556" y="73182"/>
                  <a:pt x="42000" y="75909"/>
                </a:cubicBezTo>
                <a:lnTo>
                  <a:pt x="42000" y="75909"/>
                </a:lnTo>
                <a:lnTo>
                  <a:pt x="42750" y="77545"/>
                </a:lnTo>
                <a:lnTo>
                  <a:pt x="44250" y="77545"/>
                </a:lnTo>
                <a:cubicBezTo>
                  <a:pt x="43694" y="75909"/>
                  <a:pt x="43583" y="74182"/>
                  <a:pt x="43917" y="72364"/>
                </a:cubicBezTo>
                <a:lnTo>
                  <a:pt x="43917" y="72364"/>
                </a:lnTo>
                <a:lnTo>
                  <a:pt x="46500" y="61182"/>
                </a:lnTo>
                <a:cubicBezTo>
                  <a:pt x="47056" y="59061"/>
                  <a:pt x="48028" y="57182"/>
                  <a:pt x="49417" y="55545"/>
                </a:cubicBezTo>
                <a:lnTo>
                  <a:pt x="49417" y="55545"/>
                </a:lnTo>
                <a:lnTo>
                  <a:pt x="65667" y="38000"/>
                </a:lnTo>
                <a:lnTo>
                  <a:pt x="65667" y="29818"/>
                </a:lnTo>
                <a:lnTo>
                  <a:pt x="43750" y="29818"/>
                </a:lnTo>
                <a:cubicBezTo>
                  <a:pt x="42139" y="29818"/>
                  <a:pt x="40833" y="29273"/>
                  <a:pt x="39833" y="28182"/>
                </a:cubicBezTo>
                <a:lnTo>
                  <a:pt x="39833" y="28182"/>
                </a:lnTo>
                <a:cubicBezTo>
                  <a:pt x="38778" y="27030"/>
                  <a:pt x="38250" y="25606"/>
                  <a:pt x="38250" y="23909"/>
                </a:cubicBezTo>
                <a:lnTo>
                  <a:pt x="38250" y="23909"/>
                </a:lnTo>
                <a:lnTo>
                  <a:pt x="38250" y="0"/>
                </a:lnTo>
                <a:lnTo>
                  <a:pt x="10917" y="0"/>
                </a:lnTo>
                <a:moveTo>
                  <a:pt x="43750" y="0"/>
                </a:moveTo>
                <a:lnTo>
                  <a:pt x="43750" y="0"/>
                </a:lnTo>
                <a:lnTo>
                  <a:pt x="43750" y="23909"/>
                </a:lnTo>
                <a:lnTo>
                  <a:pt x="65667" y="23909"/>
                </a:lnTo>
                <a:lnTo>
                  <a:pt x="43750" y="0"/>
                </a:lnTo>
                <a:moveTo>
                  <a:pt x="94000" y="26091"/>
                </a:moveTo>
                <a:lnTo>
                  <a:pt x="94000" y="26091"/>
                </a:lnTo>
                <a:cubicBezTo>
                  <a:pt x="92500" y="24636"/>
                  <a:pt x="90917" y="23909"/>
                  <a:pt x="89250" y="23909"/>
                </a:cubicBezTo>
                <a:lnTo>
                  <a:pt x="89250" y="23909"/>
                </a:lnTo>
                <a:lnTo>
                  <a:pt x="89250" y="23909"/>
                </a:lnTo>
                <a:cubicBezTo>
                  <a:pt x="87417" y="23909"/>
                  <a:pt x="85750" y="24636"/>
                  <a:pt x="84250" y="26091"/>
                </a:cubicBezTo>
                <a:lnTo>
                  <a:pt x="84250" y="26091"/>
                </a:lnTo>
                <a:lnTo>
                  <a:pt x="79333" y="31545"/>
                </a:lnTo>
                <a:lnTo>
                  <a:pt x="91417" y="44727"/>
                </a:lnTo>
                <a:lnTo>
                  <a:pt x="96417" y="39364"/>
                </a:lnTo>
                <a:cubicBezTo>
                  <a:pt x="97750" y="37727"/>
                  <a:pt x="98417" y="35909"/>
                  <a:pt x="98417" y="33909"/>
                </a:cubicBezTo>
                <a:lnTo>
                  <a:pt x="98417" y="33909"/>
                </a:lnTo>
                <a:cubicBezTo>
                  <a:pt x="98417" y="31909"/>
                  <a:pt x="97750" y="30182"/>
                  <a:pt x="96417" y="28727"/>
                </a:cubicBezTo>
                <a:lnTo>
                  <a:pt x="96417" y="28727"/>
                </a:lnTo>
                <a:lnTo>
                  <a:pt x="94000" y="26091"/>
                </a:lnTo>
                <a:moveTo>
                  <a:pt x="53333" y="59818"/>
                </a:moveTo>
                <a:lnTo>
                  <a:pt x="53333" y="59818"/>
                </a:lnTo>
                <a:cubicBezTo>
                  <a:pt x="52667" y="60606"/>
                  <a:pt x="52194" y="61545"/>
                  <a:pt x="51917" y="62636"/>
                </a:cubicBezTo>
                <a:lnTo>
                  <a:pt x="51917" y="62636"/>
                </a:lnTo>
                <a:lnTo>
                  <a:pt x="49417" y="73818"/>
                </a:lnTo>
                <a:cubicBezTo>
                  <a:pt x="49194" y="74970"/>
                  <a:pt x="49417" y="75909"/>
                  <a:pt x="50083" y="76636"/>
                </a:cubicBezTo>
                <a:lnTo>
                  <a:pt x="50083" y="76636"/>
                </a:lnTo>
                <a:cubicBezTo>
                  <a:pt x="50750" y="77364"/>
                  <a:pt x="51611" y="77606"/>
                  <a:pt x="52667" y="77364"/>
                </a:cubicBezTo>
                <a:lnTo>
                  <a:pt x="52667" y="77364"/>
                </a:lnTo>
                <a:lnTo>
                  <a:pt x="62917" y="74545"/>
                </a:lnTo>
                <a:cubicBezTo>
                  <a:pt x="63917" y="74303"/>
                  <a:pt x="64750" y="73818"/>
                  <a:pt x="65417" y="73091"/>
                </a:cubicBezTo>
                <a:lnTo>
                  <a:pt x="65417" y="73091"/>
                </a:lnTo>
                <a:lnTo>
                  <a:pt x="87500" y="49000"/>
                </a:lnTo>
                <a:lnTo>
                  <a:pt x="75333" y="35818"/>
                </a:lnTo>
                <a:lnTo>
                  <a:pt x="53333" y="59818"/>
                </a:lnTo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13" name="el-1791878618692-18"/>
          <p:cNvSpPr txBox="1"/>
          <p:nvPr/>
        </p:nvSpPr>
        <p:spPr>
          <a:xfrm>
            <a:off x="1035844" y="3321844"/>
            <a:ext cx="6359366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互动答疑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 — 结合日常办文实际现场解答疑问，共享常见易错点与解决对策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4" name="el-1791878618693-19"/>
          <p:cNvSpPr txBox="1"/>
          <p:nvPr/>
        </p:nvSpPr>
        <p:spPr>
          <a:xfrm>
            <a:off x="7443788" y="3318272"/>
            <a:ext cx="1157288" cy="221456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indent="314325" algn="l">
              <a:lnSpc>
                <a:spcPct val="100000"/>
              </a:lnSpc>
            </a:pPr>
            <a:r>
              <a:rPr sz="1120" b="1" spc="56">
                <a:solidFill>
                  <a:srgbClr val="B0121B"/>
                </a:solidFill>
                <a:latin typeface="黑体"/>
                <a:ea typeface="黑体"/>
                <a:cs typeface="黑体"/>
              </a:rPr>
              <a:t>学用结合</a:t>
            </a:r>
            <a:endParaRPr sz="1120" b="1" spc="56">
              <a:solidFill>
                <a:srgbClr val="B0121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15" name="el-1791878618682-12"/>
          <p:cNvSpPr txBox="1"/>
          <p:nvPr/>
        </p:nvSpPr>
        <p:spPr>
          <a:xfrm>
            <a:off x="400050" y="4889897"/>
            <a:ext cx="171381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9304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市委办收发室 · 业务培训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6" name="el-1791878618696-21"/>
          <p:cNvSpPr txBox="1"/>
          <p:nvPr/>
        </p:nvSpPr>
        <p:spPr>
          <a:xfrm>
            <a:off x="8294340" y="4889897"/>
            <a:ext cx="68563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b="1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20 / 21</a:t>
            </a:r>
            <a:endParaRPr sz="900" b="1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7" name="el-1791878618675-2"/>
          <p:cNvSpPr/>
          <p:nvPr/>
        </p:nvSpPr>
        <p:spPr>
          <a:xfrm>
            <a:off x="8001000" y="642938"/>
            <a:ext cx="100012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97857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8" name="el-1791878618675-3"/>
          <p:cNvSpPr/>
          <p:nvPr/>
        </p:nvSpPr>
        <p:spPr>
          <a:xfrm>
            <a:off x="8979694" y="642938"/>
            <a:ext cx="21431" cy="10001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2143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0121B">
              <a:alpha val="8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8675-4"/>
          <p:cNvSpPr/>
          <p:nvPr/>
        </p:nvSpPr>
        <p:spPr>
          <a:xfrm>
            <a:off x="142875" y="4836319"/>
            <a:ext cx="1285875" cy="214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7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0" name="el-1791878618675-5"/>
          <p:cNvSpPr/>
          <p:nvPr/>
        </p:nvSpPr>
        <p:spPr>
          <a:xfrm>
            <a:off x="142875" y="3571875"/>
            <a:ext cx="21431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98333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>
              <a:alpha val="15000"/>
            </a:srgbClr>
          </a:solidFill>
          <a:ln>
            <a:noFill/>
          </a:ln>
        </p:spPr>
        <p:txBody>
          <a:bodyPr/>
          <a:lstStyle/>
          <a:p/>
        </p:txBody>
      </p:sp>
      <p:cxnSp>
        <p:nvCxnSpPr>
          <p:cNvPr id="21" name="el-1791878618676-6"/>
          <p:cNvCxnSpPr/>
          <p:nvPr/>
        </p:nvCxnSpPr>
        <p:spPr>
          <a:xfrm>
            <a:off x="0" y="507206"/>
            <a:ext cx="9144000" cy="914"/>
          </a:xfrm>
          <a:prstGeom prst="line">
            <a:avLst/>
          </a:prstGeom>
          <a:ln w="14288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el-1791878618676-7"/>
          <p:cNvSpPr/>
          <p:nvPr/>
        </p:nvSpPr>
        <p:spPr>
          <a:xfrm>
            <a:off x="400050" y="500063"/>
            <a:ext cx="85725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9233-38"/>
          <p:cNvSpPr/>
          <p:nvPr/>
        </p:nvSpPr>
        <p:spPr>
          <a:xfrm>
            <a:off x="404068" y="185738"/>
            <a:ext cx="13662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286" y="8071"/>
                </a:moveTo>
                <a:lnTo>
                  <a:pt x="44286" y="8071"/>
                </a:lnTo>
                <a:lnTo>
                  <a:pt x="37071" y="10714"/>
                </a:lnTo>
                <a:cubicBezTo>
                  <a:pt x="36452" y="11000"/>
                  <a:pt x="36143" y="11452"/>
                  <a:pt x="36143" y="12071"/>
                </a:cubicBezTo>
                <a:lnTo>
                  <a:pt x="36143" y="12071"/>
                </a:lnTo>
                <a:cubicBezTo>
                  <a:pt x="36143" y="12690"/>
                  <a:pt x="36452" y="13119"/>
                  <a:pt x="37071" y="13357"/>
                </a:cubicBezTo>
                <a:lnTo>
                  <a:pt x="37071" y="13357"/>
                </a:lnTo>
                <a:lnTo>
                  <a:pt x="44286" y="16000"/>
                </a:lnTo>
                <a:lnTo>
                  <a:pt x="46929" y="23143"/>
                </a:lnTo>
                <a:cubicBezTo>
                  <a:pt x="47167" y="23810"/>
                  <a:pt x="47595" y="24143"/>
                  <a:pt x="48214" y="24143"/>
                </a:cubicBezTo>
                <a:lnTo>
                  <a:pt x="48214" y="24143"/>
                </a:lnTo>
                <a:cubicBezTo>
                  <a:pt x="48833" y="24143"/>
                  <a:pt x="49262" y="23810"/>
                  <a:pt x="49500" y="23143"/>
                </a:cubicBezTo>
                <a:lnTo>
                  <a:pt x="49500" y="23143"/>
                </a:lnTo>
                <a:lnTo>
                  <a:pt x="52143" y="16000"/>
                </a:lnTo>
                <a:lnTo>
                  <a:pt x="59357" y="13357"/>
                </a:lnTo>
                <a:cubicBezTo>
                  <a:pt x="59976" y="13119"/>
                  <a:pt x="60286" y="12690"/>
                  <a:pt x="60286" y="12071"/>
                </a:cubicBezTo>
                <a:lnTo>
                  <a:pt x="60286" y="12071"/>
                </a:lnTo>
                <a:cubicBezTo>
                  <a:pt x="60286" y="11452"/>
                  <a:pt x="59976" y="11000"/>
                  <a:pt x="59357" y="10714"/>
                </a:cubicBezTo>
                <a:lnTo>
                  <a:pt x="59357" y="10714"/>
                </a:lnTo>
                <a:lnTo>
                  <a:pt x="52143" y="8071"/>
                </a:lnTo>
                <a:lnTo>
                  <a:pt x="49500" y="929"/>
                </a:lnTo>
                <a:cubicBezTo>
                  <a:pt x="49262" y="310"/>
                  <a:pt x="48833" y="0"/>
                  <a:pt x="48214" y="0"/>
                </a:cubicBezTo>
                <a:lnTo>
                  <a:pt x="48214" y="0"/>
                </a:lnTo>
                <a:cubicBezTo>
                  <a:pt x="47595" y="0"/>
                  <a:pt x="47167" y="310"/>
                  <a:pt x="46929" y="929"/>
                </a:cubicBezTo>
                <a:lnTo>
                  <a:pt x="46929" y="929"/>
                </a:lnTo>
                <a:lnTo>
                  <a:pt x="44286" y="8071"/>
                </a:lnTo>
                <a:moveTo>
                  <a:pt x="8643" y="74429"/>
                </a:moveTo>
                <a:lnTo>
                  <a:pt x="8643" y="74429"/>
                </a:lnTo>
                <a:cubicBezTo>
                  <a:pt x="6881" y="76286"/>
                  <a:pt x="6000" y="78405"/>
                  <a:pt x="6000" y="80786"/>
                </a:cubicBezTo>
                <a:lnTo>
                  <a:pt x="6000" y="80786"/>
                </a:lnTo>
                <a:lnTo>
                  <a:pt x="6000" y="80786"/>
                </a:lnTo>
                <a:cubicBezTo>
                  <a:pt x="6000" y="83167"/>
                  <a:pt x="6881" y="85310"/>
                  <a:pt x="8643" y="87214"/>
                </a:cubicBezTo>
                <a:lnTo>
                  <a:pt x="8643" y="87214"/>
                </a:lnTo>
                <a:lnTo>
                  <a:pt x="15286" y="93786"/>
                </a:lnTo>
                <a:cubicBezTo>
                  <a:pt x="17000" y="95548"/>
                  <a:pt x="19119" y="96429"/>
                  <a:pt x="21643" y="96429"/>
                </a:cubicBezTo>
                <a:lnTo>
                  <a:pt x="21643" y="96429"/>
                </a:lnTo>
                <a:cubicBezTo>
                  <a:pt x="24024" y="96429"/>
                  <a:pt x="26167" y="95548"/>
                  <a:pt x="28071" y="93786"/>
                </a:cubicBezTo>
                <a:lnTo>
                  <a:pt x="28071" y="93786"/>
                </a:lnTo>
                <a:lnTo>
                  <a:pt x="99786" y="22000"/>
                </a:lnTo>
                <a:cubicBezTo>
                  <a:pt x="101548" y="20143"/>
                  <a:pt x="102429" y="18024"/>
                  <a:pt x="102429" y="15643"/>
                </a:cubicBezTo>
                <a:lnTo>
                  <a:pt x="102429" y="15643"/>
                </a:lnTo>
                <a:cubicBezTo>
                  <a:pt x="102429" y="13119"/>
                  <a:pt x="101548" y="10976"/>
                  <a:pt x="99786" y="9214"/>
                </a:cubicBezTo>
                <a:lnTo>
                  <a:pt x="99786" y="9214"/>
                </a:lnTo>
                <a:lnTo>
                  <a:pt x="93214" y="2643"/>
                </a:lnTo>
                <a:cubicBezTo>
                  <a:pt x="91452" y="881"/>
                  <a:pt x="89333" y="0"/>
                  <a:pt x="86857" y="0"/>
                </a:cubicBezTo>
                <a:lnTo>
                  <a:pt x="86857" y="0"/>
                </a:lnTo>
                <a:cubicBezTo>
                  <a:pt x="84429" y="0"/>
                  <a:pt x="82286" y="881"/>
                  <a:pt x="80429" y="2643"/>
                </a:cubicBezTo>
                <a:lnTo>
                  <a:pt x="80429" y="2643"/>
                </a:lnTo>
                <a:lnTo>
                  <a:pt x="8643" y="74429"/>
                </a:lnTo>
                <a:moveTo>
                  <a:pt x="91357" y="15643"/>
                </a:moveTo>
                <a:lnTo>
                  <a:pt x="91357" y="15643"/>
                </a:lnTo>
                <a:lnTo>
                  <a:pt x="71571" y="35429"/>
                </a:lnTo>
                <a:lnTo>
                  <a:pt x="67071" y="30857"/>
                </a:lnTo>
                <a:lnTo>
                  <a:pt x="86857" y="11143"/>
                </a:lnTo>
                <a:lnTo>
                  <a:pt x="91357" y="15643"/>
                </a:lnTo>
                <a:moveTo>
                  <a:pt x="1500" y="22000"/>
                </a:moveTo>
                <a:lnTo>
                  <a:pt x="1500" y="22000"/>
                </a:lnTo>
                <a:cubicBezTo>
                  <a:pt x="500" y="22381"/>
                  <a:pt x="0" y="23095"/>
                  <a:pt x="0" y="24143"/>
                </a:cubicBezTo>
                <a:lnTo>
                  <a:pt x="0" y="24143"/>
                </a:lnTo>
                <a:cubicBezTo>
                  <a:pt x="0" y="25143"/>
                  <a:pt x="500" y="25833"/>
                  <a:pt x="1500" y="26214"/>
                </a:cubicBezTo>
                <a:lnTo>
                  <a:pt x="1500" y="26214"/>
                </a:lnTo>
                <a:lnTo>
                  <a:pt x="12071" y="30143"/>
                </a:lnTo>
                <a:lnTo>
                  <a:pt x="16000" y="40857"/>
                </a:lnTo>
                <a:cubicBezTo>
                  <a:pt x="16381" y="41762"/>
                  <a:pt x="17071" y="42214"/>
                  <a:pt x="18071" y="42214"/>
                </a:cubicBezTo>
                <a:lnTo>
                  <a:pt x="18071" y="42214"/>
                </a:lnTo>
                <a:cubicBezTo>
                  <a:pt x="19071" y="42214"/>
                  <a:pt x="19762" y="41762"/>
                  <a:pt x="20143" y="40857"/>
                </a:cubicBezTo>
                <a:lnTo>
                  <a:pt x="20143" y="40857"/>
                </a:lnTo>
                <a:lnTo>
                  <a:pt x="24143" y="30143"/>
                </a:lnTo>
                <a:lnTo>
                  <a:pt x="34857" y="26214"/>
                </a:lnTo>
                <a:cubicBezTo>
                  <a:pt x="35714" y="25833"/>
                  <a:pt x="36143" y="25143"/>
                  <a:pt x="36143" y="24143"/>
                </a:cubicBezTo>
                <a:lnTo>
                  <a:pt x="36143" y="24143"/>
                </a:lnTo>
                <a:cubicBezTo>
                  <a:pt x="36143" y="23095"/>
                  <a:pt x="35714" y="22381"/>
                  <a:pt x="34857" y="22000"/>
                </a:cubicBezTo>
                <a:lnTo>
                  <a:pt x="34857" y="22000"/>
                </a:lnTo>
                <a:lnTo>
                  <a:pt x="24143" y="18071"/>
                </a:lnTo>
                <a:lnTo>
                  <a:pt x="20143" y="7500"/>
                </a:lnTo>
                <a:cubicBezTo>
                  <a:pt x="19762" y="6500"/>
                  <a:pt x="19071" y="6000"/>
                  <a:pt x="18071" y="6000"/>
                </a:cubicBezTo>
                <a:lnTo>
                  <a:pt x="18071" y="6000"/>
                </a:lnTo>
                <a:cubicBezTo>
                  <a:pt x="17071" y="6000"/>
                  <a:pt x="16381" y="6500"/>
                  <a:pt x="16000" y="7500"/>
                </a:cubicBezTo>
                <a:lnTo>
                  <a:pt x="16000" y="7500"/>
                </a:lnTo>
                <a:lnTo>
                  <a:pt x="12071" y="18071"/>
                </a:lnTo>
                <a:lnTo>
                  <a:pt x="1500" y="22000"/>
                </a:lnTo>
                <a:moveTo>
                  <a:pt x="67786" y="70214"/>
                </a:moveTo>
                <a:lnTo>
                  <a:pt x="67786" y="70214"/>
                </a:lnTo>
                <a:cubicBezTo>
                  <a:pt x="66786" y="70595"/>
                  <a:pt x="66286" y="71310"/>
                  <a:pt x="66286" y="72357"/>
                </a:cubicBezTo>
                <a:lnTo>
                  <a:pt x="66286" y="72357"/>
                </a:lnTo>
                <a:cubicBezTo>
                  <a:pt x="66286" y="73357"/>
                  <a:pt x="66786" y="74048"/>
                  <a:pt x="67786" y="74429"/>
                </a:cubicBezTo>
                <a:lnTo>
                  <a:pt x="67786" y="74429"/>
                </a:lnTo>
                <a:lnTo>
                  <a:pt x="78357" y="78357"/>
                </a:lnTo>
                <a:lnTo>
                  <a:pt x="82286" y="89071"/>
                </a:lnTo>
                <a:cubicBezTo>
                  <a:pt x="82667" y="89976"/>
                  <a:pt x="83357" y="90429"/>
                  <a:pt x="84357" y="90429"/>
                </a:cubicBezTo>
                <a:lnTo>
                  <a:pt x="84357" y="90429"/>
                </a:lnTo>
                <a:cubicBezTo>
                  <a:pt x="85357" y="90429"/>
                  <a:pt x="86048" y="89976"/>
                  <a:pt x="86429" y="89071"/>
                </a:cubicBezTo>
                <a:lnTo>
                  <a:pt x="86429" y="89071"/>
                </a:lnTo>
                <a:lnTo>
                  <a:pt x="90429" y="78357"/>
                </a:lnTo>
                <a:lnTo>
                  <a:pt x="101143" y="74429"/>
                </a:lnTo>
                <a:cubicBezTo>
                  <a:pt x="102000" y="74048"/>
                  <a:pt x="102429" y="73357"/>
                  <a:pt x="102429" y="72357"/>
                </a:cubicBezTo>
                <a:lnTo>
                  <a:pt x="102429" y="72357"/>
                </a:lnTo>
                <a:cubicBezTo>
                  <a:pt x="102429" y="71310"/>
                  <a:pt x="102000" y="70595"/>
                  <a:pt x="101143" y="70214"/>
                </a:cubicBezTo>
                <a:lnTo>
                  <a:pt x="101143" y="70214"/>
                </a:lnTo>
                <a:lnTo>
                  <a:pt x="90429" y="66286"/>
                </a:lnTo>
                <a:lnTo>
                  <a:pt x="86429" y="55714"/>
                </a:lnTo>
                <a:cubicBezTo>
                  <a:pt x="86048" y="54714"/>
                  <a:pt x="85357" y="54214"/>
                  <a:pt x="84357" y="54214"/>
                </a:cubicBezTo>
                <a:lnTo>
                  <a:pt x="84357" y="54214"/>
                </a:lnTo>
                <a:cubicBezTo>
                  <a:pt x="83357" y="54214"/>
                  <a:pt x="82667" y="54714"/>
                  <a:pt x="82286" y="55714"/>
                </a:cubicBezTo>
                <a:lnTo>
                  <a:pt x="82286" y="55714"/>
                </a:lnTo>
                <a:lnTo>
                  <a:pt x="78357" y="66286"/>
                </a:lnTo>
                <a:lnTo>
                  <a:pt x="67786" y="70214"/>
                </a:lnTo>
              </a:path>
            </a:pathLst>
          </a:cu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24" name="el-1791878618681-10"/>
          <p:cNvSpPr/>
          <p:nvPr/>
        </p:nvSpPr>
        <p:spPr>
          <a:xfrm>
            <a:off x="7338082" y="135731"/>
            <a:ext cx="1405868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4" y="0"/>
                </a:moveTo>
                <a:lnTo>
                  <a:pt x="98986" y="0"/>
                </a:lnTo>
                <a:lnTo>
                  <a:pt x="99088" y="42"/>
                </a:lnTo>
                <a:lnTo>
                  <a:pt x="99182" y="125"/>
                </a:lnTo>
                <a:lnTo>
                  <a:pt x="99284" y="250"/>
                </a:lnTo>
                <a:lnTo>
                  <a:pt x="99372" y="458"/>
                </a:lnTo>
                <a:lnTo>
                  <a:pt x="99466" y="750"/>
                </a:lnTo>
                <a:lnTo>
                  <a:pt x="99547" y="1042"/>
                </a:lnTo>
                <a:lnTo>
                  <a:pt x="99628" y="1417"/>
                </a:lnTo>
                <a:lnTo>
                  <a:pt x="99703" y="1833"/>
                </a:lnTo>
                <a:lnTo>
                  <a:pt x="99770" y="2292"/>
                </a:lnTo>
                <a:lnTo>
                  <a:pt x="99831" y="2792"/>
                </a:lnTo>
                <a:lnTo>
                  <a:pt x="99878" y="3292"/>
                </a:lnTo>
                <a:lnTo>
                  <a:pt x="99926" y="3875"/>
                </a:lnTo>
                <a:lnTo>
                  <a:pt x="99959" y="4417"/>
                </a:lnTo>
                <a:lnTo>
                  <a:pt x="99980" y="5042"/>
                </a:lnTo>
                <a:lnTo>
                  <a:pt x="99993" y="5625"/>
                </a:lnTo>
                <a:lnTo>
                  <a:pt x="100000" y="6250"/>
                </a:lnTo>
                <a:lnTo>
                  <a:pt x="100000" y="93750"/>
                </a:lnTo>
                <a:lnTo>
                  <a:pt x="99993" y="94375"/>
                </a:lnTo>
                <a:lnTo>
                  <a:pt x="99980" y="94958"/>
                </a:lnTo>
                <a:lnTo>
                  <a:pt x="99959" y="95583"/>
                </a:lnTo>
                <a:lnTo>
                  <a:pt x="99926" y="96125"/>
                </a:lnTo>
                <a:lnTo>
                  <a:pt x="99878" y="96708"/>
                </a:lnTo>
                <a:lnTo>
                  <a:pt x="99831" y="97208"/>
                </a:lnTo>
                <a:lnTo>
                  <a:pt x="99770" y="97708"/>
                </a:lnTo>
                <a:lnTo>
                  <a:pt x="99703" y="98167"/>
                </a:lnTo>
                <a:lnTo>
                  <a:pt x="99628" y="98583"/>
                </a:lnTo>
                <a:lnTo>
                  <a:pt x="99547" y="98958"/>
                </a:lnTo>
                <a:lnTo>
                  <a:pt x="99466" y="99250"/>
                </a:lnTo>
                <a:lnTo>
                  <a:pt x="99372" y="99542"/>
                </a:lnTo>
                <a:lnTo>
                  <a:pt x="99284" y="99750"/>
                </a:lnTo>
                <a:lnTo>
                  <a:pt x="99182" y="99875"/>
                </a:lnTo>
                <a:lnTo>
                  <a:pt x="99088" y="99958"/>
                </a:lnTo>
                <a:lnTo>
                  <a:pt x="98986" y="100000"/>
                </a:lnTo>
                <a:lnTo>
                  <a:pt x="1014" y="100000"/>
                </a:lnTo>
                <a:lnTo>
                  <a:pt x="912" y="99958"/>
                </a:lnTo>
                <a:lnTo>
                  <a:pt x="818" y="99875"/>
                </a:lnTo>
                <a:lnTo>
                  <a:pt x="716" y="99750"/>
                </a:lnTo>
                <a:lnTo>
                  <a:pt x="628" y="99542"/>
                </a:lnTo>
                <a:lnTo>
                  <a:pt x="534" y="99250"/>
                </a:lnTo>
                <a:lnTo>
                  <a:pt x="453" y="98958"/>
                </a:lnTo>
                <a:lnTo>
                  <a:pt x="372" y="98583"/>
                </a:lnTo>
                <a:lnTo>
                  <a:pt x="297" y="98167"/>
                </a:lnTo>
                <a:lnTo>
                  <a:pt x="230" y="97708"/>
                </a:lnTo>
                <a:lnTo>
                  <a:pt x="169" y="97208"/>
                </a:lnTo>
                <a:lnTo>
                  <a:pt x="122" y="96708"/>
                </a:lnTo>
                <a:lnTo>
                  <a:pt x="74" y="96125"/>
                </a:lnTo>
                <a:lnTo>
                  <a:pt x="41" y="95583"/>
                </a:lnTo>
                <a:lnTo>
                  <a:pt x="20" y="94958"/>
                </a:lnTo>
                <a:lnTo>
                  <a:pt x="7" y="94375"/>
                </a:lnTo>
                <a:lnTo>
                  <a:pt x="0" y="93750"/>
                </a:lnTo>
                <a:lnTo>
                  <a:pt x="0" y="6250"/>
                </a:lnTo>
                <a:lnTo>
                  <a:pt x="7" y="5625"/>
                </a:lnTo>
                <a:lnTo>
                  <a:pt x="20" y="5042"/>
                </a:lnTo>
                <a:lnTo>
                  <a:pt x="41" y="4417"/>
                </a:lnTo>
                <a:lnTo>
                  <a:pt x="74" y="3875"/>
                </a:lnTo>
                <a:lnTo>
                  <a:pt x="122" y="3292"/>
                </a:lnTo>
                <a:lnTo>
                  <a:pt x="169" y="2792"/>
                </a:lnTo>
                <a:lnTo>
                  <a:pt x="230" y="2292"/>
                </a:lnTo>
                <a:lnTo>
                  <a:pt x="297" y="1833"/>
                </a:lnTo>
                <a:lnTo>
                  <a:pt x="372" y="1417"/>
                </a:lnTo>
                <a:lnTo>
                  <a:pt x="453" y="1042"/>
                </a:lnTo>
                <a:lnTo>
                  <a:pt x="534" y="750"/>
                </a:lnTo>
                <a:lnTo>
                  <a:pt x="628" y="458"/>
                </a:lnTo>
                <a:lnTo>
                  <a:pt x="716" y="250"/>
                </a:lnTo>
                <a:lnTo>
                  <a:pt x="818" y="125"/>
                </a:lnTo>
                <a:lnTo>
                  <a:pt x="912" y="42"/>
                </a:lnTo>
                <a:lnTo>
                  <a:pt x="1014" y="0"/>
                </a:lnTo>
                <a:close/>
              </a:path>
            </a:pathLst>
          </a:custGeom>
          <a:solidFill>
            <a:srgbClr val="F1E8DC"/>
          </a:solidFill>
          <a:ln>
            <a:noFill/>
          </a:ln>
        </p:spPr>
        <p:txBody>
          <a:bodyPr/>
          <a:lstStyle/>
          <a:p/>
        </p:txBody>
      </p:sp>
      <p:sp>
        <p:nvSpPr>
          <p:cNvPr id="25" name="el-1791878618681-11"/>
          <p:cNvSpPr/>
          <p:nvPr/>
        </p:nvSpPr>
        <p:spPr>
          <a:xfrm>
            <a:off x="7338082" y="135731"/>
            <a:ext cx="21431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0"/>
                </a:moveTo>
                <a:lnTo>
                  <a:pt x="60132" y="30"/>
                </a:lnTo>
                <a:lnTo>
                  <a:pt x="53661" y="120"/>
                </a:lnTo>
                <a:lnTo>
                  <a:pt x="47314" y="269"/>
                </a:lnTo>
                <a:lnTo>
                  <a:pt x="41154" y="476"/>
                </a:lnTo>
                <a:lnTo>
                  <a:pt x="35240" y="738"/>
                </a:lnTo>
                <a:lnTo>
                  <a:pt x="29629" y="1053"/>
                </a:lnTo>
                <a:lnTo>
                  <a:pt x="24374" y="1419"/>
                </a:lnTo>
                <a:lnTo>
                  <a:pt x="19526" y="1831"/>
                </a:lnTo>
                <a:lnTo>
                  <a:pt x="15133" y="2285"/>
                </a:lnTo>
                <a:lnTo>
                  <a:pt x="11235" y="2778"/>
                </a:lnTo>
                <a:lnTo>
                  <a:pt x="7872" y="3304"/>
                </a:lnTo>
                <a:lnTo>
                  <a:pt x="5075" y="3858"/>
                </a:lnTo>
                <a:lnTo>
                  <a:pt x="2871" y="4436"/>
                </a:lnTo>
                <a:lnTo>
                  <a:pt x="1281" y="5031"/>
                </a:lnTo>
                <a:lnTo>
                  <a:pt x="321" y="5637"/>
                </a:lnTo>
                <a:lnTo>
                  <a:pt x="0" y="6250"/>
                </a:lnTo>
                <a:lnTo>
                  <a:pt x="0" y="93750"/>
                </a:lnTo>
                <a:lnTo>
                  <a:pt x="321" y="94363"/>
                </a:lnTo>
                <a:lnTo>
                  <a:pt x="1281" y="94969"/>
                </a:lnTo>
                <a:lnTo>
                  <a:pt x="2871" y="95564"/>
                </a:lnTo>
                <a:lnTo>
                  <a:pt x="5075" y="96142"/>
                </a:lnTo>
                <a:lnTo>
                  <a:pt x="7872" y="96696"/>
                </a:lnTo>
                <a:lnTo>
                  <a:pt x="11235" y="97222"/>
                </a:lnTo>
                <a:lnTo>
                  <a:pt x="15133" y="97715"/>
                </a:lnTo>
                <a:lnTo>
                  <a:pt x="19526" y="98169"/>
                </a:lnTo>
                <a:lnTo>
                  <a:pt x="24374" y="98581"/>
                </a:lnTo>
                <a:lnTo>
                  <a:pt x="29629" y="98947"/>
                </a:lnTo>
                <a:lnTo>
                  <a:pt x="35240" y="99262"/>
                </a:lnTo>
                <a:lnTo>
                  <a:pt x="41154" y="99524"/>
                </a:lnTo>
                <a:lnTo>
                  <a:pt x="47314" y="99731"/>
                </a:lnTo>
                <a:lnTo>
                  <a:pt x="53661" y="99880"/>
                </a:lnTo>
                <a:lnTo>
                  <a:pt x="60132" y="99970"/>
                </a:lnTo>
                <a:lnTo>
                  <a:pt x="66667" y="100000"/>
                </a:lnTo>
                <a:lnTo>
                  <a:pt x="100000" y="100000"/>
                </a:lnTo>
                <a:lnTo>
                  <a:pt x="100000" y="93750"/>
                </a:lnTo>
                <a:lnTo>
                  <a:pt x="100000" y="6250"/>
                </a:lnTo>
                <a:lnTo>
                  <a:pt x="100000" y="6250"/>
                </a:lnTo>
                <a:lnTo>
                  <a:pt x="66667" y="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6" name="el-1791878619022-27"/>
          <p:cNvSpPr/>
          <p:nvPr/>
        </p:nvSpPr>
        <p:spPr>
          <a:xfrm>
            <a:off x="7473814" y="192881"/>
            <a:ext cx="142875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1267" y="11909"/>
                </a:moveTo>
                <a:lnTo>
                  <a:pt x="11267" y="11909"/>
                </a:lnTo>
                <a:cubicBezTo>
                  <a:pt x="11356" y="7364"/>
                  <a:pt x="12800" y="3970"/>
                  <a:pt x="15600" y="1727"/>
                </a:cubicBezTo>
                <a:lnTo>
                  <a:pt x="15600" y="1727"/>
                </a:lnTo>
                <a:cubicBezTo>
                  <a:pt x="18533" y="-576"/>
                  <a:pt x="21467" y="-576"/>
                  <a:pt x="24400" y="1727"/>
                </a:cubicBezTo>
                <a:lnTo>
                  <a:pt x="24400" y="1727"/>
                </a:lnTo>
                <a:cubicBezTo>
                  <a:pt x="27200" y="3970"/>
                  <a:pt x="28644" y="7364"/>
                  <a:pt x="28733" y="11909"/>
                </a:cubicBezTo>
                <a:lnTo>
                  <a:pt x="28733" y="11909"/>
                </a:lnTo>
                <a:cubicBezTo>
                  <a:pt x="28644" y="16455"/>
                  <a:pt x="27200" y="19879"/>
                  <a:pt x="24400" y="22182"/>
                </a:cubicBezTo>
                <a:lnTo>
                  <a:pt x="24400" y="22182"/>
                </a:lnTo>
                <a:cubicBezTo>
                  <a:pt x="21467" y="24424"/>
                  <a:pt x="18533" y="24424"/>
                  <a:pt x="15600" y="22182"/>
                </a:cubicBezTo>
                <a:lnTo>
                  <a:pt x="15600" y="22182"/>
                </a:lnTo>
                <a:cubicBezTo>
                  <a:pt x="12800" y="19879"/>
                  <a:pt x="11356" y="16455"/>
                  <a:pt x="11267" y="11909"/>
                </a:cubicBezTo>
                <a:lnTo>
                  <a:pt x="11267" y="11909"/>
                </a:lnTo>
                <a:moveTo>
                  <a:pt x="10000" y="45636"/>
                </a:moveTo>
                <a:lnTo>
                  <a:pt x="10000" y="45636"/>
                </a:lnTo>
                <a:cubicBezTo>
                  <a:pt x="8444" y="48000"/>
                  <a:pt x="7622" y="50970"/>
                  <a:pt x="7533" y="54545"/>
                </a:cubicBezTo>
                <a:lnTo>
                  <a:pt x="7533" y="54545"/>
                </a:lnTo>
                <a:cubicBezTo>
                  <a:pt x="7622" y="58121"/>
                  <a:pt x="8444" y="61091"/>
                  <a:pt x="10000" y="63455"/>
                </a:cubicBezTo>
                <a:lnTo>
                  <a:pt x="10000" y="63455"/>
                </a:lnTo>
                <a:lnTo>
                  <a:pt x="10000" y="45636"/>
                </a:lnTo>
                <a:moveTo>
                  <a:pt x="32533" y="34909"/>
                </a:moveTo>
                <a:lnTo>
                  <a:pt x="32533" y="34909"/>
                </a:lnTo>
                <a:cubicBezTo>
                  <a:pt x="27733" y="40909"/>
                  <a:pt x="25222" y="48606"/>
                  <a:pt x="25000" y="58000"/>
                </a:cubicBezTo>
                <a:lnTo>
                  <a:pt x="25000" y="58000"/>
                </a:lnTo>
                <a:cubicBezTo>
                  <a:pt x="25089" y="65333"/>
                  <a:pt x="26756" y="71788"/>
                  <a:pt x="30000" y="77364"/>
                </a:cubicBezTo>
                <a:lnTo>
                  <a:pt x="30000" y="77364"/>
                </a:lnTo>
                <a:lnTo>
                  <a:pt x="30000" y="81818"/>
                </a:lnTo>
                <a:cubicBezTo>
                  <a:pt x="30000" y="83818"/>
                  <a:pt x="29533" y="85455"/>
                  <a:pt x="28600" y="86727"/>
                </a:cubicBezTo>
                <a:lnTo>
                  <a:pt x="28600" y="86727"/>
                </a:lnTo>
                <a:cubicBezTo>
                  <a:pt x="27667" y="88000"/>
                  <a:pt x="26467" y="88636"/>
                  <a:pt x="25000" y="88636"/>
                </a:cubicBezTo>
                <a:lnTo>
                  <a:pt x="25000" y="88636"/>
                </a:lnTo>
                <a:lnTo>
                  <a:pt x="15000" y="88636"/>
                </a:lnTo>
                <a:cubicBezTo>
                  <a:pt x="13533" y="88636"/>
                  <a:pt x="12333" y="88000"/>
                  <a:pt x="11400" y="86727"/>
                </a:cubicBezTo>
                <a:lnTo>
                  <a:pt x="11400" y="86727"/>
                </a:lnTo>
                <a:cubicBezTo>
                  <a:pt x="10467" y="85455"/>
                  <a:pt x="10000" y="83818"/>
                  <a:pt x="10000" y="81818"/>
                </a:cubicBezTo>
                <a:lnTo>
                  <a:pt x="10000" y="81818"/>
                </a:lnTo>
                <a:lnTo>
                  <a:pt x="10000" y="76091"/>
                </a:lnTo>
                <a:cubicBezTo>
                  <a:pt x="6978" y="74091"/>
                  <a:pt x="4578" y="71242"/>
                  <a:pt x="2800" y="67545"/>
                </a:cubicBezTo>
                <a:lnTo>
                  <a:pt x="2800" y="67545"/>
                </a:lnTo>
                <a:cubicBezTo>
                  <a:pt x="933" y="63727"/>
                  <a:pt x="0" y="59394"/>
                  <a:pt x="0" y="54545"/>
                </a:cubicBezTo>
                <a:lnTo>
                  <a:pt x="0" y="54545"/>
                </a:lnTo>
                <a:cubicBezTo>
                  <a:pt x="89" y="47758"/>
                  <a:pt x="1800" y="42152"/>
                  <a:pt x="5133" y="37727"/>
                </a:cubicBezTo>
                <a:lnTo>
                  <a:pt x="5133" y="37727"/>
                </a:lnTo>
                <a:cubicBezTo>
                  <a:pt x="8378" y="33182"/>
                  <a:pt x="12511" y="30848"/>
                  <a:pt x="17533" y="30727"/>
                </a:cubicBezTo>
                <a:lnTo>
                  <a:pt x="17533" y="30727"/>
                </a:lnTo>
                <a:lnTo>
                  <a:pt x="22533" y="30727"/>
                </a:lnTo>
                <a:cubicBezTo>
                  <a:pt x="26356" y="30848"/>
                  <a:pt x="29689" y="32242"/>
                  <a:pt x="32533" y="34909"/>
                </a:cubicBezTo>
                <a:lnTo>
                  <a:pt x="32533" y="34909"/>
                </a:lnTo>
                <a:moveTo>
                  <a:pt x="70000" y="81818"/>
                </a:moveTo>
                <a:lnTo>
                  <a:pt x="70000" y="81818"/>
                </a:lnTo>
                <a:lnTo>
                  <a:pt x="70000" y="77364"/>
                </a:lnTo>
                <a:cubicBezTo>
                  <a:pt x="73244" y="71788"/>
                  <a:pt x="74911" y="65333"/>
                  <a:pt x="75000" y="58000"/>
                </a:cubicBezTo>
                <a:lnTo>
                  <a:pt x="75000" y="58000"/>
                </a:lnTo>
                <a:cubicBezTo>
                  <a:pt x="74778" y="48606"/>
                  <a:pt x="72289" y="40909"/>
                  <a:pt x="67533" y="34909"/>
                </a:cubicBezTo>
                <a:lnTo>
                  <a:pt x="67533" y="34909"/>
                </a:lnTo>
                <a:cubicBezTo>
                  <a:pt x="70333" y="32242"/>
                  <a:pt x="73667" y="30848"/>
                  <a:pt x="77533" y="30727"/>
                </a:cubicBezTo>
                <a:lnTo>
                  <a:pt x="77533" y="30727"/>
                </a:lnTo>
                <a:lnTo>
                  <a:pt x="82533" y="30727"/>
                </a:lnTo>
                <a:cubicBezTo>
                  <a:pt x="87511" y="30848"/>
                  <a:pt x="91622" y="33182"/>
                  <a:pt x="94867" y="37727"/>
                </a:cubicBezTo>
                <a:lnTo>
                  <a:pt x="94867" y="37727"/>
                </a:lnTo>
                <a:cubicBezTo>
                  <a:pt x="98200" y="42152"/>
                  <a:pt x="99911" y="47758"/>
                  <a:pt x="100000" y="54545"/>
                </a:cubicBezTo>
                <a:lnTo>
                  <a:pt x="100000" y="54545"/>
                </a:lnTo>
                <a:cubicBezTo>
                  <a:pt x="100000" y="59394"/>
                  <a:pt x="99067" y="63727"/>
                  <a:pt x="97200" y="67545"/>
                </a:cubicBezTo>
                <a:lnTo>
                  <a:pt x="97200" y="67545"/>
                </a:lnTo>
                <a:cubicBezTo>
                  <a:pt x="95422" y="71242"/>
                  <a:pt x="93022" y="74091"/>
                  <a:pt x="90000" y="76091"/>
                </a:cubicBezTo>
                <a:lnTo>
                  <a:pt x="90000" y="76091"/>
                </a:lnTo>
                <a:lnTo>
                  <a:pt x="90000" y="81818"/>
                </a:lnTo>
                <a:cubicBezTo>
                  <a:pt x="90000" y="83818"/>
                  <a:pt x="89533" y="85455"/>
                  <a:pt x="88600" y="86727"/>
                </a:cubicBezTo>
                <a:lnTo>
                  <a:pt x="88600" y="86727"/>
                </a:lnTo>
                <a:cubicBezTo>
                  <a:pt x="87667" y="88000"/>
                  <a:pt x="86467" y="88636"/>
                  <a:pt x="85000" y="88636"/>
                </a:cubicBezTo>
                <a:lnTo>
                  <a:pt x="85000" y="88636"/>
                </a:lnTo>
                <a:lnTo>
                  <a:pt x="75000" y="88636"/>
                </a:lnTo>
                <a:cubicBezTo>
                  <a:pt x="73533" y="88636"/>
                  <a:pt x="72333" y="88000"/>
                  <a:pt x="71400" y="86727"/>
                </a:cubicBezTo>
                <a:lnTo>
                  <a:pt x="71400" y="86727"/>
                </a:lnTo>
                <a:cubicBezTo>
                  <a:pt x="70467" y="85455"/>
                  <a:pt x="70000" y="83818"/>
                  <a:pt x="70000" y="81818"/>
                </a:cubicBezTo>
                <a:lnTo>
                  <a:pt x="70000" y="81818"/>
                </a:lnTo>
                <a:moveTo>
                  <a:pt x="71267" y="11909"/>
                </a:moveTo>
                <a:lnTo>
                  <a:pt x="71267" y="11909"/>
                </a:lnTo>
                <a:cubicBezTo>
                  <a:pt x="71356" y="7364"/>
                  <a:pt x="72800" y="3970"/>
                  <a:pt x="75600" y="1727"/>
                </a:cubicBezTo>
                <a:lnTo>
                  <a:pt x="75600" y="1727"/>
                </a:lnTo>
                <a:cubicBezTo>
                  <a:pt x="78533" y="-576"/>
                  <a:pt x="81467" y="-576"/>
                  <a:pt x="84400" y="1727"/>
                </a:cubicBezTo>
                <a:lnTo>
                  <a:pt x="84400" y="1727"/>
                </a:lnTo>
                <a:cubicBezTo>
                  <a:pt x="87200" y="3970"/>
                  <a:pt x="88644" y="7364"/>
                  <a:pt x="88733" y="11909"/>
                </a:cubicBezTo>
                <a:lnTo>
                  <a:pt x="88733" y="11909"/>
                </a:lnTo>
                <a:cubicBezTo>
                  <a:pt x="88644" y="16455"/>
                  <a:pt x="87200" y="19879"/>
                  <a:pt x="84400" y="22182"/>
                </a:cubicBezTo>
                <a:lnTo>
                  <a:pt x="84400" y="22182"/>
                </a:lnTo>
                <a:cubicBezTo>
                  <a:pt x="81467" y="24424"/>
                  <a:pt x="78533" y="24424"/>
                  <a:pt x="75600" y="22182"/>
                </a:cubicBezTo>
                <a:lnTo>
                  <a:pt x="75600" y="22182"/>
                </a:lnTo>
                <a:cubicBezTo>
                  <a:pt x="72800" y="19879"/>
                  <a:pt x="71356" y="16455"/>
                  <a:pt x="71267" y="11909"/>
                </a:cubicBezTo>
                <a:lnTo>
                  <a:pt x="71267" y="11909"/>
                </a:lnTo>
                <a:moveTo>
                  <a:pt x="90000" y="45636"/>
                </a:moveTo>
                <a:lnTo>
                  <a:pt x="90000" y="45636"/>
                </a:lnTo>
                <a:lnTo>
                  <a:pt x="90000" y="63455"/>
                </a:lnTo>
                <a:cubicBezTo>
                  <a:pt x="91689" y="61091"/>
                  <a:pt x="92533" y="58121"/>
                  <a:pt x="92533" y="54545"/>
                </a:cubicBezTo>
                <a:lnTo>
                  <a:pt x="92533" y="54545"/>
                </a:lnTo>
                <a:cubicBezTo>
                  <a:pt x="92533" y="50970"/>
                  <a:pt x="91689" y="48000"/>
                  <a:pt x="90000" y="45636"/>
                </a:cubicBezTo>
                <a:lnTo>
                  <a:pt x="90000" y="45636"/>
                </a:lnTo>
                <a:moveTo>
                  <a:pt x="50000" y="0"/>
                </a:moveTo>
                <a:lnTo>
                  <a:pt x="50000" y="0"/>
                </a:lnTo>
                <a:cubicBezTo>
                  <a:pt x="53733" y="121"/>
                  <a:pt x="56600" y="2394"/>
                  <a:pt x="58600" y="6818"/>
                </a:cubicBezTo>
                <a:lnTo>
                  <a:pt x="58600" y="6818"/>
                </a:lnTo>
                <a:cubicBezTo>
                  <a:pt x="60467" y="11364"/>
                  <a:pt x="60467" y="15909"/>
                  <a:pt x="58600" y="20455"/>
                </a:cubicBezTo>
                <a:lnTo>
                  <a:pt x="58600" y="20455"/>
                </a:lnTo>
                <a:cubicBezTo>
                  <a:pt x="56600" y="24879"/>
                  <a:pt x="53733" y="27152"/>
                  <a:pt x="50000" y="27273"/>
                </a:cubicBezTo>
                <a:lnTo>
                  <a:pt x="50000" y="27273"/>
                </a:lnTo>
                <a:cubicBezTo>
                  <a:pt x="46267" y="27152"/>
                  <a:pt x="43400" y="24879"/>
                  <a:pt x="41400" y="20455"/>
                </a:cubicBezTo>
                <a:lnTo>
                  <a:pt x="41400" y="20455"/>
                </a:lnTo>
                <a:cubicBezTo>
                  <a:pt x="39533" y="15909"/>
                  <a:pt x="39533" y="11364"/>
                  <a:pt x="41400" y="6818"/>
                </a:cubicBezTo>
                <a:lnTo>
                  <a:pt x="41400" y="6818"/>
                </a:lnTo>
                <a:cubicBezTo>
                  <a:pt x="43400" y="2394"/>
                  <a:pt x="46267" y="121"/>
                  <a:pt x="50000" y="0"/>
                </a:cubicBezTo>
                <a:lnTo>
                  <a:pt x="50000" y="0"/>
                </a:lnTo>
                <a:moveTo>
                  <a:pt x="37533" y="58000"/>
                </a:moveTo>
                <a:lnTo>
                  <a:pt x="37533" y="58000"/>
                </a:lnTo>
                <a:cubicBezTo>
                  <a:pt x="37622" y="61515"/>
                  <a:pt x="38444" y="64485"/>
                  <a:pt x="40000" y="66909"/>
                </a:cubicBezTo>
                <a:lnTo>
                  <a:pt x="40000" y="66909"/>
                </a:lnTo>
                <a:lnTo>
                  <a:pt x="40000" y="49000"/>
                </a:lnTo>
                <a:cubicBezTo>
                  <a:pt x="38444" y="51424"/>
                  <a:pt x="37622" y="54424"/>
                  <a:pt x="37533" y="58000"/>
                </a:cubicBezTo>
                <a:lnTo>
                  <a:pt x="37533" y="58000"/>
                </a:lnTo>
                <a:moveTo>
                  <a:pt x="60000" y="49000"/>
                </a:moveTo>
                <a:lnTo>
                  <a:pt x="60000" y="49000"/>
                </a:lnTo>
                <a:lnTo>
                  <a:pt x="60000" y="66909"/>
                </a:lnTo>
                <a:cubicBezTo>
                  <a:pt x="61689" y="64485"/>
                  <a:pt x="62533" y="61515"/>
                  <a:pt x="62533" y="58000"/>
                </a:cubicBezTo>
                <a:lnTo>
                  <a:pt x="62533" y="58000"/>
                </a:lnTo>
                <a:cubicBezTo>
                  <a:pt x="62533" y="54424"/>
                  <a:pt x="61689" y="51424"/>
                  <a:pt x="60000" y="49000"/>
                </a:cubicBezTo>
                <a:lnTo>
                  <a:pt x="60000" y="49000"/>
                </a:lnTo>
                <a:moveTo>
                  <a:pt x="70000" y="58000"/>
                </a:moveTo>
                <a:lnTo>
                  <a:pt x="70000" y="58000"/>
                </a:lnTo>
                <a:cubicBezTo>
                  <a:pt x="70000" y="62788"/>
                  <a:pt x="69067" y="67091"/>
                  <a:pt x="67200" y="70909"/>
                </a:cubicBezTo>
                <a:lnTo>
                  <a:pt x="67200" y="70909"/>
                </a:lnTo>
                <a:lnTo>
                  <a:pt x="67200" y="70909"/>
                </a:lnTo>
                <a:cubicBezTo>
                  <a:pt x="65422" y="74606"/>
                  <a:pt x="63022" y="77455"/>
                  <a:pt x="60000" y="79455"/>
                </a:cubicBezTo>
                <a:lnTo>
                  <a:pt x="60000" y="79455"/>
                </a:lnTo>
                <a:lnTo>
                  <a:pt x="60000" y="88636"/>
                </a:lnTo>
                <a:cubicBezTo>
                  <a:pt x="60000" y="90636"/>
                  <a:pt x="59533" y="92273"/>
                  <a:pt x="58600" y="93545"/>
                </a:cubicBezTo>
                <a:lnTo>
                  <a:pt x="58600" y="93545"/>
                </a:lnTo>
                <a:cubicBezTo>
                  <a:pt x="57667" y="94818"/>
                  <a:pt x="56467" y="95455"/>
                  <a:pt x="55000" y="95455"/>
                </a:cubicBezTo>
                <a:lnTo>
                  <a:pt x="55000" y="95455"/>
                </a:lnTo>
                <a:lnTo>
                  <a:pt x="45000" y="95455"/>
                </a:lnTo>
                <a:cubicBezTo>
                  <a:pt x="43533" y="95455"/>
                  <a:pt x="42333" y="94818"/>
                  <a:pt x="41400" y="93545"/>
                </a:cubicBezTo>
                <a:lnTo>
                  <a:pt x="41400" y="93545"/>
                </a:lnTo>
                <a:cubicBezTo>
                  <a:pt x="40467" y="92273"/>
                  <a:pt x="40000" y="90636"/>
                  <a:pt x="40000" y="88636"/>
                </a:cubicBezTo>
                <a:lnTo>
                  <a:pt x="40000" y="88636"/>
                </a:lnTo>
                <a:lnTo>
                  <a:pt x="40000" y="79455"/>
                </a:lnTo>
                <a:cubicBezTo>
                  <a:pt x="36978" y="77455"/>
                  <a:pt x="34578" y="74606"/>
                  <a:pt x="32800" y="70909"/>
                </a:cubicBezTo>
                <a:lnTo>
                  <a:pt x="32800" y="70909"/>
                </a:lnTo>
                <a:cubicBezTo>
                  <a:pt x="30933" y="67091"/>
                  <a:pt x="30000" y="62788"/>
                  <a:pt x="30000" y="58000"/>
                </a:cubicBezTo>
                <a:lnTo>
                  <a:pt x="30000" y="58000"/>
                </a:lnTo>
                <a:cubicBezTo>
                  <a:pt x="30089" y="51152"/>
                  <a:pt x="31800" y="45515"/>
                  <a:pt x="35133" y="41091"/>
                </a:cubicBezTo>
                <a:lnTo>
                  <a:pt x="35133" y="41091"/>
                </a:lnTo>
                <a:cubicBezTo>
                  <a:pt x="38378" y="36545"/>
                  <a:pt x="42511" y="34212"/>
                  <a:pt x="47533" y="34091"/>
                </a:cubicBezTo>
                <a:lnTo>
                  <a:pt x="47533" y="34091"/>
                </a:lnTo>
                <a:lnTo>
                  <a:pt x="52533" y="34091"/>
                </a:lnTo>
                <a:cubicBezTo>
                  <a:pt x="57511" y="34212"/>
                  <a:pt x="61622" y="36545"/>
                  <a:pt x="64867" y="41091"/>
                </a:cubicBezTo>
                <a:lnTo>
                  <a:pt x="64867" y="41091"/>
                </a:lnTo>
                <a:cubicBezTo>
                  <a:pt x="68200" y="45515"/>
                  <a:pt x="69911" y="51152"/>
                  <a:pt x="70000" y="58000"/>
                </a:cubicBezTo>
                <a:lnTo>
                  <a:pt x="70000" y="58000"/>
                </a:lnTo>
              </a:path>
            </a:pathLst>
          </a:custGeom>
          <a:solidFill>
            <a:srgbClr val="8A7A63"/>
          </a:solidFill>
          <a:ln>
            <a:noFill/>
          </a:ln>
        </p:spPr>
        <p:txBody>
          <a:bodyPr/>
          <a:lstStyle/>
          <a:p/>
        </p:txBody>
      </p:sp>
      <p:sp>
        <p:nvSpPr>
          <p:cNvPr id="27" name="el-1791878618697-22"/>
          <p:cNvSpPr/>
          <p:nvPr/>
        </p:nvSpPr>
        <p:spPr>
          <a:xfrm>
            <a:off x="400050" y="1603772"/>
            <a:ext cx="2628900" cy="1314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100013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28" name="el-1791878618700-25"/>
          <p:cNvCxnSpPr/>
          <p:nvPr/>
        </p:nvCxnSpPr>
        <p:spPr>
          <a:xfrm>
            <a:off x="400050" y="1621631"/>
            <a:ext cx="2628900" cy="914"/>
          </a:xfrm>
          <a:prstGeom prst="line">
            <a:avLst/>
          </a:prstGeom>
          <a:ln w="35719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el-1791878618700-26"/>
          <p:cNvSpPr/>
          <p:nvPr/>
        </p:nvSpPr>
        <p:spPr>
          <a:xfrm>
            <a:off x="407194" y="2896791"/>
            <a:ext cx="261461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3587">
                <a:srgbClr val="C9A15A"/>
              </a:gs>
              <a:gs pos="13587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0" name="el-1791878618709-34"/>
          <p:cNvCxnSpPr/>
          <p:nvPr/>
        </p:nvCxnSpPr>
        <p:spPr>
          <a:xfrm>
            <a:off x="578644" y="2189559"/>
            <a:ext cx="22717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el-1791878618713-38"/>
          <p:cNvSpPr/>
          <p:nvPr/>
        </p:nvSpPr>
        <p:spPr>
          <a:xfrm>
            <a:off x="578644" y="1810941"/>
            <a:ext cx="285750" cy="285750"/>
          </a:xfrm>
          <a:prstGeom prst="roundRect">
            <a:avLst>
              <a:gd name="adj" fmla="val 6667"/>
            </a:avLst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32" name="el-1791878618698-23"/>
          <p:cNvSpPr/>
          <p:nvPr/>
        </p:nvSpPr>
        <p:spPr>
          <a:xfrm>
            <a:off x="3257550" y="1603772"/>
            <a:ext cx="2628900" cy="1314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100013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3" name="el-1791878618701-27"/>
          <p:cNvCxnSpPr/>
          <p:nvPr/>
        </p:nvCxnSpPr>
        <p:spPr>
          <a:xfrm>
            <a:off x="3257550" y="1621631"/>
            <a:ext cx="2628900" cy="914"/>
          </a:xfrm>
          <a:prstGeom prst="line">
            <a:avLst/>
          </a:prstGeom>
          <a:ln w="35719" cap="flat">
            <a:solidFill>
              <a:srgbClr val="C9A15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el-1791878618701-28"/>
          <p:cNvSpPr/>
          <p:nvPr/>
        </p:nvSpPr>
        <p:spPr>
          <a:xfrm>
            <a:off x="3264694" y="2896791"/>
            <a:ext cx="261461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3587">
                <a:srgbClr val="C9A15A"/>
              </a:gs>
              <a:gs pos="13587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35" name="el-1791878618709-35"/>
          <p:cNvCxnSpPr/>
          <p:nvPr/>
        </p:nvCxnSpPr>
        <p:spPr>
          <a:xfrm>
            <a:off x="3436144" y="2189559"/>
            <a:ext cx="22717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91878618715-41"/>
          <p:cNvSpPr/>
          <p:nvPr/>
        </p:nvSpPr>
        <p:spPr>
          <a:xfrm>
            <a:off x="3436144" y="1810941"/>
            <a:ext cx="285750" cy="285750"/>
          </a:xfrm>
          <a:prstGeom prst="roundRect">
            <a:avLst>
              <a:gd name="adj" fmla="val 6667"/>
            </a:avLst>
          </a:pr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37" name="el-1791878618699-24"/>
          <p:cNvSpPr/>
          <p:nvPr/>
        </p:nvSpPr>
        <p:spPr>
          <a:xfrm>
            <a:off x="6115050" y="1603772"/>
            <a:ext cx="2628900" cy="13144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FFFFF"/>
          </a:solidFill>
          <a:ln w="7144" algn="in">
            <a:solidFill>
              <a:srgbClr val="D8CBB8"/>
            </a:solidFill>
            <a:prstDash val="solid"/>
          </a:ln>
          <a:effectLst>
            <a:outerShdw blurRad="100013" dist="28575" dir="5400000" algn="ctr">
              <a:srgbClr val="B0121B">
                <a:alpha val="4000"/>
              </a:srgbClr>
            </a:outerShdw>
          </a:effectLst>
        </p:spPr>
        <p:txBody>
          <a:bodyPr/>
          <a:lstStyle/>
          <a:p/>
        </p:txBody>
      </p:sp>
      <p:cxnSp>
        <p:nvCxnSpPr>
          <p:cNvPr id="38" name="el-1791878618702-29"/>
          <p:cNvCxnSpPr/>
          <p:nvPr/>
        </p:nvCxnSpPr>
        <p:spPr>
          <a:xfrm>
            <a:off x="6115050" y="1621631"/>
            <a:ext cx="2628900" cy="914"/>
          </a:xfrm>
          <a:prstGeom prst="line">
            <a:avLst/>
          </a:prstGeom>
          <a:ln w="35719" cap="flat">
            <a:solidFill>
              <a:srgbClr val="B0121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91878618702-30"/>
          <p:cNvSpPr/>
          <p:nvPr/>
        </p:nvSpPr>
        <p:spPr>
          <a:xfrm>
            <a:off x="6122194" y="2896791"/>
            <a:ext cx="2614613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/>
              </a:gs>
              <a:gs pos="13587">
                <a:srgbClr val="C9A15A"/>
              </a:gs>
              <a:gs pos="13587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cxnSp>
        <p:nvCxnSpPr>
          <p:cNvPr id="40" name="el-1791878618710-36"/>
          <p:cNvCxnSpPr/>
          <p:nvPr/>
        </p:nvCxnSpPr>
        <p:spPr>
          <a:xfrm>
            <a:off x="6293644" y="2189559"/>
            <a:ext cx="2271713" cy="914"/>
          </a:xfrm>
          <a:prstGeom prst="line">
            <a:avLst/>
          </a:prstGeom>
          <a:ln w="14288" cap="flat">
            <a:solidFill>
              <a:srgbClr val="F1E8DC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el-1791878618717-44"/>
          <p:cNvSpPr/>
          <p:nvPr/>
        </p:nvSpPr>
        <p:spPr>
          <a:xfrm>
            <a:off x="6293644" y="1810941"/>
            <a:ext cx="285750" cy="285750"/>
          </a:xfrm>
          <a:prstGeom prst="roundRect">
            <a:avLst>
              <a:gd name="adj" fmla="val 6667"/>
            </a:avLst>
          </a:prstGeom>
          <a:solidFill>
            <a:srgbClr val="B0121B"/>
          </a:solidFill>
          <a:ln>
            <a:noFill/>
          </a:ln>
        </p:spPr>
        <p:txBody>
          <a:bodyPr/>
          <a:lstStyle/>
          <a:p/>
        </p:txBody>
      </p:sp>
      <p:sp>
        <p:nvSpPr>
          <p:cNvPr id="42" name="el-1791878618691-17"/>
          <p:cNvSpPr txBox="1"/>
          <p:nvPr/>
        </p:nvSpPr>
        <p:spPr>
          <a:xfrm>
            <a:off x="644723" y="132159"/>
            <a:ext cx="1653175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现场纠错示范与互动</a:t>
            </a:r>
            <a:endParaRPr sz="123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3" name="el-1791878618679-9"/>
          <p:cNvSpPr txBox="1"/>
          <p:nvPr/>
        </p:nvSpPr>
        <p:spPr>
          <a:xfrm>
            <a:off x="7473814" y="164306"/>
            <a:ext cx="145987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indent="149860" algn="l">
              <a:lnSpc>
                <a:spcPct val="100000"/>
              </a:lnSpc>
            </a:pPr>
            <a:r>
              <a:rPr sz="900" spc="56">
                <a:solidFill>
                  <a:srgbClr val="8A7A63"/>
                </a:solidFill>
                <a:latin typeface="微软雅黑"/>
                <a:ea typeface="微软雅黑"/>
                <a:cs typeface="微软雅黑"/>
              </a:rPr>
              <a:t>第五章 · 实操提升</a:t>
            </a:r>
            <a:endParaRPr sz="900" spc="56">
              <a:solidFill>
                <a:srgbClr val="8A7A63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4" name="el-1791878618712-37"/>
          <p:cNvSpPr txBox="1"/>
          <p:nvPr/>
        </p:nvSpPr>
        <p:spPr>
          <a:xfrm>
            <a:off x="468630" y="1810941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壹</a:t>
            </a:r>
            <a:endParaRPr sz="123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5" name="el-1791878618713-39"/>
          <p:cNvSpPr txBox="1"/>
          <p:nvPr/>
        </p:nvSpPr>
        <p:spPr>
          <a:xfrm>
            <a:off x="950119" y="1825228"/>
            <a:ext cx="67722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看问题</a:t>
            </a:r>
            <a:endParaRPr sz="135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6" name="el-1791878618705-31"/>
          <p:cNvSpPr txBox="1"/>
          <p:nvPr/>
        </p:nvSpPr>
        <p:spPr>
          <a:xfrm>
            <a:off x="578644" y="2311003"/>
            <a:ext cx="2271713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现场展示一份存在</a:t>
            </a: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格式、要素、文风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等问题的模拟公文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47" name="el-1791878618714-40"/>
          <p:cNvSpPr txBox="1"/>
          <p:nvPr/>
        </p:nvSpPr>
        <p:spPr>
          <a:xfrm>
            <a:off x="3326130" y="1810941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贰</a:t>
            </a:r>
            <a:endParaRPr sz="123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8" name="el-1791878618715-42"/>
          <p:cNvSpPr txBox="1"/>
          <p:nvPr/>
        </p:nvSpPr>
        <p:spPr>
          <a:xfrm>
            <a:off x="3807619" y="1825228"/>
            <a:ext cx="67722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找错误</a:t>
            </a:r>
            <a:endParaRPr sz="135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49" name="el-1791878618706-32"/>
          <p:cNvSpPr txBox="1"/>
          <p:nvPr/>
        </p:nvSpPr>
        <p:spPr>
          <a:xfrm>
            <a:off x="3436144" y="2311003"/>
            <a:ext cx="2271713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参训人员逐项查找问题，</a:t>
            </a:r>
            <a:r>
              <a:rPr sz="1120" b="1" spc="17">
                <a:solidFill>
                  <a:srgbClr val="8A6D1F"/>
                </a:solidFill>
                <a:latin typeface="微软雅黑"/>
                <a:ea typeface="微软雅黑"/>
                <a:cs typeface="微软雅黑"/>
              </a:rPr>
              <a:t>对照规范标准</a:t>
            </a: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检验</a:t>
            </a:r>
            <a:endParaRPr sz="1120" spc="17">
              <a:solidFill>
                <a:srgbClr val="2B2B2B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50" name="el-1791878618716-43"/>
          <p:cNvSpPr txBox="1"/>
          <p:nvPr/>
        </p:nvSpPr>
        <p:spPr>
          <a:xfrm>
            <a:off x="6183630" y="1810941"/>
            <a:ext cx="505777" cy="2857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>
                <a:solidFill>
                  <a:srgbClr val="FFFFFF"/>
                </a:solidFill>
                <a:latin typeface="黑体"/>
                <a:ea typeface="黑体"/>
                <a:cs typeface="黑体"/>
              </a:rPr>
              <a:t>叁</a:t>
            </a:r>
            <a:endParaRPr sz="1230" b="1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1" name="el-1791878618717-45"/>
          <p:cNvSpPr txBox="1"/>
          <p:nvPr/>
        </p:nvSpPr>
        <p:spPr>
          <a:xfrm>
            <a:off x="6665119" y="1825228"/>
            <a:ext cx="677227" cy="2571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350" b="1" spc="113">
                <a:solidFill>
                  <a:srgbClr val="2B2B2B"/>
                </a:solidFill>
                <a:latin typeface="黑体"/>
                <a:ea typeface="黑体"/>
                <a:cs typeface="黑体"/>
              </a:rPr>
              <a:t>改规范</a:t>
            </a:r>
            <a:endParaRPr sz="1350" b="1" spc="113">
              <a:solidFill>
                <a:srgbClr val="2B2B2B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52" name="el-1791878618707-33"/>
          <p:cNvSpPr txBox="1"/>
          <p:nvPr/>
        </p:nvSpPr>
        <p:spPr>
          <a:xfrm>
            <a:off x="6293644" y="2311003"/>
            <a:ext cx="2271713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0"/>
              </a:lnSpc>
            </a:pPr>
            <a:r>
              <a:rPr sz="1120" spc="17">
                <a:solidFill>
                  <a:srgbClr val="2B2B2B"/>
                </a:solidFill>
                <a:latin typeface="微软雅黑"/>
                <a:ea typeface="微软雅黑"/>
                <a:cs typeface="微软雅黑"/>
              </a:rPr>
              <a:t>现场示范修改，讲解纠错依据，</a:t>
            </a:r>
            <a:r>
              <a:rPr sz="1120" b="1" spc="17">
                <a:solidFill>
                  <a:srgbClr val="B0121B"/>
                </a:solidFill>
                <a:latin typeface="微软雅黑"/>
                <a:ea typeface="微软雅黑"/>
                <a:cs typeface="微软雅黑"/>
              </a:rPr>
              <a:t>直观掌握标准办文规范</a:t>
            </a:r>
            <a:endParaRPr sz="1120" b="1" spc="17">
              <a:solidFill>
                <a:srgbClr val="B0121B"/>
              </a:solidFill>
              <a:latin typeface="微软雅黑"/>
              <a:ea typeface="微软雅黑"/>
              <a:cs typeface="微软雅黑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8A0A1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91878619319-57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91878618855-5"/>
          <p:cNvSpPr/>
          <p:nvPr/>
        </p:nvSpPr>
        <p:spPr>
          <a:xfrm>
            <a:off x="357188" y="285750"/>
            <a:ext cx="7144" cy="4572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20000">
                <a:srgbClr val="C9A15A">
                  <a:alpha val="50000"/>
                </a:srgbClr>
              </a:gs>
              <a:gs pos="80000">
                <a:srgbClr val="C9A15A">
                  <a:alpha val="70000"/>
                </a:srgbClr>
              </a:gs>
              <a:gs pos="100000">
                <a:srgbClr val="C9A15A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4" name="el-1791878618856-6"/>
          <p:cNvSpPr/>
          <p:nvPr/>
        </p:nvSpPr>
        <p:spPr>
          <a:xfrm>
            <a:off x="8779669" y="285750"/>
            <a:ext cx="7144" cy="4572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20000">
                <a:srgbClr val="C9A15A">
                  <a:alpha val="40000"/>
                </a:srgbClr>
              </a:gs>
              <a:gs pos="80000">
                <a:srgbClr val="C9A15A">
                  <a:alpha val="60000"/>
                </a:srgbClr>
              </a:gs>
              <a:gs pos="100000">
                <a:srgbClr val="C9A15A">
                  <a:alpha val="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5" name="el-1791878618857-7"/>
          <p:cNvSpPr/>
          <p:nvPr/>
        </p:nvSpPr>
        <p:spPr>
          <a:xfrm>
            <a:off x="2428875" y="0"/>
            <a:ext cx="4286250" cy="1857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FFD700">
                  <a:alpha val="12000"/>
                </a:srgbClr>
              </a:gs>
              <a:gs pos="70000">
                <a:srgbClr val="FFD700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/>
        </p:txBody>
      </p:sp>
      <p:sp>
        <p:nvSpPr>
          <p:cNvPr id="6" name="el-1791878618858-8"/>
          <p:cNvSpPr/>
          <p:nvPr/>
        </p:nvSpPr>
        <p:spPr>
          <a:xfrm rot="2700000">
            <a:off x="7929563" y="4107656"/>
            <a:ext cx="714375" cy="7143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A15A">
                <a:alpha val="25000"/>
              </a:srgbClr>
            </a:solidFill>
            <a:prstDash val="solid"/>
          </a:ln>
        </p:spPr>
        <p:txBody>
          <a:bodyPr/>
          <a:lstStyle/>
          <a:p/>
        </p:txBody>
      </p:sp>
      <p:cxnSp>
        <p:nvCxnSpPr>
          <p:cNvPr id="7" name="el-1791878618862-11"/>
          <p:cNvCxnSpPr/>
          <p:nvPr/>
        </p:nvCxnSpPr>
        <p:spPr>
          <a:xfrm>
            <a:off x="8022431" y="4204097"/>
            <a:ext cx="528638" cy="914"/>
          </a:xfrm>
          <a:prstGeom prst="line">
            <a:avLst/>
          </a:prstGeom>
          <a:ln w="7144" cap="flat">
            <a:solidFill>
              <a:srgbClr val="C9A1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el-1791878618862-12"/>
          <p:cNvCxnSpPr/>
          <p:nvPr/>
        </p:nvCxnSpPr>
        <p:spPr>
          <a:xfrm>
            <a:off x="8547497" y="4200525"/>
            <a:ext cx="914" cy="528638"/>
          </a:xfrm>
          <a:prstGeom prst="line">
            <a:avLst/>
          </a:prstGeom>
          <a:ln w="7144" cap="flat">
            <a:solidFill>
              <a:srgbClr val="C9A1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el-1791878618862-13"/>
          <p:cNvCxnSpPr/>
          <p:nvPr/>
        </p:nvCxnSpPr>
        <p:spPr>
          <a:xfrm>
            <a:off x="8022431" y="4725591"/>
            <a:ext cx="528638" cy="914"/>
          </a:xfrm>
          <a:prstGeom prst="line">
            <a:avLst/>
          </a:prstGeom>
          <a:ln w="7144" cap="flat">
            <a:solidFill>
              <a:srgbClr val="C9A1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91878618862-14"/>
          <p:cNvCxnSpPr/>
          <p:nvPr/>
        </p:nvCxnSpPr>
        <p:spPr>
          <a:xfrm>
            <a:off x="8026003" y="4200525"/>
            <a:ext cx="914" cy="528638"/>
          </a:xfrm>
          <a:prstGeom prst="line">
            <a:avLst/>
          </a:prstGeom>
          <a:ln w="7144" cap="flat">
            <a:solidFill>
              <a:srgbClr val="C9A15A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91878618859-9"/>
          <p:cNvSpPr/>
          <p:nvPr/>
        </p:nvSpPr>
        <p:spPr>
          <a:xfrm rot="2700000">
            <a:off x="571500" y="392906"/>
            <a:ext cx="571500" cy="571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0"/>
            </a:srgbClr>
          </a:solidFill>
          <a:ln w="7144" algn="in">
            <a:solidFill>
              <a:srgbClr val="C9A15A">
                <a:alpha val="2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2" name="el-1791878618860-10"/>
          <p:cNvSpPr/>
          <p:nvPr/>
        </p:nvSpPr>
        <p:spPr>
          <a:xfrm>
            <a:off x="3071813" y="1071563"/>
            <a:ext cx="3000375" cy="3000375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C9A15A">
                <a:alpha val="8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13" name="el-1791878618864-15"/>
          <p:cNvSpPr/>
          <p:nvPr/>
        </p:nvSpPr>
        <p:spPr>
          <a:xfrm>
            <a:off x="3264694" y="1264444"/>
            <a:ext cx="2600325" cy="2600325"/>
          </a:xfrm>
          <a:prstGeom prst="ellipse">
            <a:avLst/>
          </a:prstGeom>
          <a:noFill/>
          <a:ln w="7144" algn="in">
            <a:solidFill>
              <a:srgbClr val="C9A15A">
                <a:alpha val="12000"/>
              </a:srgbClr>
            </a:solidFill>
            <a:prstDash val="sysDash"/>
          </a:ln>
        </p:spPr>
        <p:txBody>
          <a:bodyPr/>
          <a:lstStyle/>
          <a:p/>
        </p:txBody>
      </p:sp>
      <p:sp>
        <p:nvSpPr>
          <p:cNvPr id="14" name="el-1791878618878-25"/>
          <p:cNvSpPr/>
          <p:nvPr/>
        </p:nvSpPr>
        <p:spPr>
          <a:xfrm>
            <a:off x="0" y="0"/>
            <a:ext cx="9144000" cy="428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25000">
                <a:srgbClr val="C9A15A">
                  <a:alpha val="70000"/>
                </a:srgbClr>
              </a:gs>
              <a:gs pos="50000">
                <a:srgbClr val="E3C17C">
                  <a:alpha val="70000"/>
                </a:srgbClr>
              </a:gs>
              <a:gs pos="75000">
                <a:srgbClr val="C9A15A">
                  <a:alpha val="70000"/>
                </a:srgbClr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5" name="el-1791878618879-26"/>
          <p:cNvSpPr/>
          <p:nvPr/>
        </p:nvSpPr>
        <p:spPr>
          <a:xfrm>
            <a:off x="0" y="5072063"/>
            <a:ext cx="9144000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5000">
                <a:srgbClr val="C9A15A">
                  <a:alpha val="0"/>
                </a:srgbClr>
              </a:gs>
              <a:gs pos="20000">
                <a:srgbClr val="C9A15A"/>
              </a:gs>
              <a:gs pos="50000">
                <a:srgbClr val="E3C17C"/>
              </a:gs>
              <a:gs pos="80000">
                <a:srgbClr val="C9A15A"/>
              </a:gs>
              <a:gs pos="95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6" name="el-1791878618869-17"/>
          <p:cNvSpPr/>
          <p:nvPr/>
        </p:nvSpPr>
        <p:spPr>
          <a:xfrm>
            <a:off x="4114800" y="86584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61000" y="39000"/>
                </a:lnTo>
                <a:lnTo>
                  <a:pt x="100000" y="50000"/>
                </a:lnTo>
                <a:lnTo>
                  <a:pt x="61000" y="61000"/>
                </a:lnTo>
                <a:lnTo>
                  <a:pt x="50000" y="100000"/>
                </a:lnTo>
                <a:lnTo>
                  <a:pt x="39000" y="61000"/>
                </a:lnTo>
                <a:lnTo>
                  <a:pt x="0" y="50000"/>
                </a:lnTo>
                <a:lnTo>
                  <a:pt x="39000" y="39000"/>
                </a:lnTo>
                <a:close/>
              </a:path>
            </a:pathLst>
          </a:custGeom>
          <a:solidFill>
            <a:srgbClr val="C9A15A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7" name="el-1791878618870-18"/>
          <p:cNvSpPr/>
          <p:nvPr/>
        </p:nvSpPr>
        <p:spPr>
          <a:xfrm>
            <a:off x="4357688" y="919423"/>
            <a:ext cx="428625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50000">
                <a:srgbClr val="C9A15A">
                  <a:alpha val="90000"/>
                </a:srgbClr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18" name="el-1791878618871-19"/>
          <p:cNvSpPr/>
          <p:nvPr/>
        </p:nvSpPr>
        <p:spPr>
          <a:xfrm>
            <a:off x="4914900" y="86584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0"/>
                </a:moveTo>
                <a:lnTo>
                  <a:pt x="61000" y="39000"/>
                </a:lnTo>
                <a:lnTo>
                  <a:pt x="100000" y="50000"/>
                </a:lnTo>
                <a:lnTo>
                  <a:pt x="61000" y="61000"/>
                </a:lnTo>
                <a:lnTo>
                  <a:pt x="50000" y="100000"/>
                </a:lnTo>
                <a:lnTo>
                  <a:pt x="39000" y="61000"/>
                </a:lnTo>
                <a:lnTo>
                  <a:pt x="0" y="50000"/>
                </a:lnTo>
                <a:lnTo>
                  <a:pt x="39000" y="39000"/>
                </a:lnTo>
                <a:close/>
              </a:path>
            </a:pathLst>
          </a:custGeom>
          <a:solidFill>
            <a:srgbClr val="C9A15A">
              <a:alpha val="9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19" name="el-1791878618871-20"/>
          <p:cNvSpPr/>
          <p:nvPr/>
        </p:nvSpPr>
        <p:spPr>
          <a:xfrm>
            <a:off x="3314700" y="2427424"/>
            <a:ext cx="1143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50000">
                <a:srgbClr val="C9A15A"/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0" name="el-1791878618872-21"/>
          <p:cNvSpPr/>
          <p:nvPr/>
        </p:nvSpPr>
        <p:spPr>
          <a:xfrm rot="2700000">
            <a:off x="4543425" y="2405993"/>
            <a:ext cx="57150" cy="571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C9A15A"/>
          </a:solidFill>
          <a:ln>
            <a:noFill/>
          </a:ln>
        </p:spPr>
        <p:txBody>
          <a:bodyPr/>
          <a:lstStyle/>
          <a:p/>
        </p:txBody>
      </p:sp>
      <p:sp>
        <p:nvSpPr>
          <p:cNvPr id="21" name="el-1791878618873-22"/>
          <p:cNvSpPr/>
          <p:nvPr/>
        </p:nvSpPr>
        <p:spPr>
          <a:xfrm>
            <a:off x="4686300" y="2427424"/>
            <a:ext cx="1143000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50000">
                <a:srgbClr val="C9A15A"/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2" name="el-1791878618853-3"/>
          <p:cNvSpPr/>
          <p:nvPr/>
        </p:nvSpPr>
        <p:spPr>
          <a:xfrm>
            <a:off x="1868091" y="2677455"/>
            <a:ext cx="5407819" cy="1057275"/>
          </a:xfrm>
          <a:prstGeom prst="roundRect">
            <a:avLst>
              <a:gd name="adj" fmla="val 1802"/>
            </a:avLst>
          </a:prstGeom>
          <a:solidFill>
            <a:srgbClr val="000000">
              <a:alpha val="20000"/>
            </a:srgbClr>
          </a:solidFill>
          <a:ln>
            <a:noFill/>
          </a:ln>
        </p:spPr>
        <p:txBody>
          <a:bodyPr/>
          <a:lstStyle/>
          <a:p/>
        </p:txBody>
      </p:sp>
      <p:sp>
        <p:nvSpPr>
          <p:cNvPr id="23" name="el-1791878618853-4"/>
          <p:cNvSpPr/>
          <p:nvPr/>
        </p:nvSpPr>
        <p:spPr>
          <a:xfrm>
            <a:off x="1868091" y="2677455"/>
            <a:ext cx="5407819" cy="10572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736" y="0"/>
                </a:moveTo>
                <a:cubicBezTo>
                  <a:pt x="99882" y="0"/>
                  <a:pt x="100000" y="605"/>
                  <a:pt x="100000" y="1351"/>
                </a:cubicBezTo>
                <a:lnTo>
                  <a:pt x="100000" y="98649"/>
                </a:lnTo>
                <a:cubicBezTo>
                  <a:pt x="100000" y="99395"/>
                  <a:pt x="99882" y="100000"/>
                  <a:pt x="99736" y="100000"/>
                </a:cubicBezTo>
                <a:moveTo>
                  <a:pt x="264" y="100000"/>
                </a:moveTo>
                <a:cubicBezTo>
                  <a:pt x="118" y="100000"/>
                  <a:pt x="0" y="99395"/>
                  <a:pt x="0" y="98649"/>
                </a:cubicBezTo>
                <a:lnTo>
                  <a:pt x="0" y="1351"/>
                </a:lnTo>
                <a:cubicBezTo>
                  <a:pt x="0" y="605"/>
                  <a:pt x="118" y="0"/>
                  <a:pt x="264" y="0"/>
                </a:cubicBezTo>
              </a:path>
            </a:pathLst>
          </a:custGeom>
          <a:noFill/>
          <a:ln w="14288" algn="in">
            <a:solidFill>
              <a:srgbClr val="C9A15A">
                <a:alpha val="50000"/>
              </a:srgbClr>
            </a:solidFill>
            <a:prstDash val="solid"/>
          </a:ln>
        </p:spPr>
        <p:txBody>
          <a:bodyPr/>
          <a:lstStyle/>
          <a:p/>
        </p:txBody>
      </p:sp>
      <p:sp>
        <p:nvSpPr>
          <p:cNvPr id="24" name="el-1791878618873-23"/>
          <p:cNvSpPr/>
          <p:nvPr/>
        </p:nvSpPr>
        <p:spPr>
          <a:xfrm>
            <a:off x="2678906" y="4159783"/>
            <a:ext cx="50006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50000">
                <a:srgbClr val="C9A15A"/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5" name="el-1791878618874-24"/>
          <p:cNvSpPr/>
          <p:nvPr/>
        </p:nvSpPr>
        <p:spPr>
          <a:xfrm>
            <a:off x="5965031" y="4159783"/>
            <a:ext cx="500063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9A15A">
                  <a:alpha val="0"/>
                </a:srgbClr>
              </a:gs>
              <a:gs pos="50000">
                <a:srgbClr val="C9A15A"/>
              </a:gs>
              <a:gs pos="100000">
                <a:srgbClr val="C9A15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/>
        </p:txBody>
      </p:sp>
      <p:sp>
        <p:nvSpPr>
          <p:cNvPr id="26" name="el-1791878618850-1"/>
          <p:cNvSpPr txBox="1"/>
          <p:nvPr/>
        </p:nvSpPr>
        <p:spPr>
          <a:xfrm>
            <a:off x="1607344" y="1151595"/>
            <a:ext cx="5929313" cy="1040085"/>
          </a:xfrm>
          <a:prstGeom prst="rect">
            <a:avLst/>
          </a:prstGeom>
          <a:noFill/>
          <a:ln>
            <a:noFill/>
          </a:ln>
          <a:effectLst>
            <a:outerShdw blurRad="71438" dist="14288" dir="5400000" algn="ctr">
              <a:srgbClr val="000000">
                <a:alpha val="4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ts val="4095"/>
              </a:lnSpc>
            </a:pPr>
            <a:r>
              <a:rPr sz="315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以学促干强本领 </a:t>
            </a:r>
            <a:endParaRPr sz="315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  <a:p>
            <a:pPr algn="ctr">
              <a:lnSpc>
                <a:spcPts val="4095"/>
              </a:lnSpc>
            </a:pPr>
            <a:r>
              <a:rPr sz="3150" b="1" spc="225">
                <a:solidFill>
                  <a:srgbClr val="FFFFFF"/>
                </a:solidFill>
                <a:latin typeface="黑体"/>
                <a:ea typeface="黑体"/>
                <a:cs typeface="黑体"/>
              </a:rPr>
              <a:t>规范办文提质效</a:t>
            </a:r>
            <a:endParaRPr sz="3150" b="1" spc="225">
              <a:solidFill>
                <a:srgbClr val="FFFFFF"/>
              </a:solidFill>
              <a:latin typeface="黑体"/>
              <a:ea typeface="黑体"/>
              <a:cs typeface="黑体"/>
            </a:endParaRPr>
          </a:p>
        </p:txBody>
      </p:sp>
      <p:sp>
        <p:nvSpPr>
          <p:cNvPr id="27" name="el-1791878618851-2"/>
          <p:cNvSpPr txBox="1"/>
          <p:nvPr/>
        </p:nvSpPr>
        <p:spPr>
          <a:xfrm>
            <a:off x="2096691" y="2820330"/>
            <a:ext cx="4993481" cy="7715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2015"/>
              </a:lnSpc>
            </a:pPr>
            <a:r>
              <a:rPr sz="1120" spc="56">
                <a:solidFill>
                  <a:srgbClr val="FFFFFF">
                    <a:alpha val="92000"/>
                  </a:srgbClr>
                </a:solidFill>
                <a:latin typeface="微软雅黑"/>
                <a:ea typeface="微软雅黑"/>
                <a:cs typeface="微软雅黑"/>
              </a:rPr>
              <a:t>办文规范化、制度化、科学化，是机关高效运转的基础。</a:t>
            </a:r>
            <a:endParaRPr sz="1120" spc="56">
              <a:solidFill>
                <a:srgbClr val="FFFFFF">
                  <a:alpha val="92000"/>
                </a:srgbClr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2015"/>
              </a:lnSpc>
            </a:pPr>
            <a:r>
              <a:rPr sz="1120" spc="56">
                <a:solidFill>
                  <a:srgbClr val="FFFFFF">
                    <a:alpha val="92000"/>
                  </a:srgbClr>
                </a:solidFill>
                <a:latin typeface="微软雅黑"/>
                <a:ea typeface="微软雅黑"/>
                <a:cs typeface="微软雅黑"/>
              </a:rPr>
              <a:t>希望各位业务骨干以本次培训为契机，把标准装进日常、把规范落到笔端，</a:t>
            </a:r>
            <a:endParaRPr sz="1120" spc="56">
              <a:solidFill>
                <a:srgbClr val="FFFFFF">
                  <a:alpha val="92000"/>
                </a:srgbClr>
              </a:solidFill>
              <a:latin typeface="微软雅黑"/>
              <a:ea typeface="微软雅黑"/>
              <a:cs typeface="微软雅黑"/>
            </a:endParaRPr>
          </a:p>
          <a:p>
            <a:pPr algn="l">
              <a:lnSpc>
                <a:spcPts val="2015"/>
              </a:lnSpc>
            </a:pPr>
            <a:r>
              <a:rPr sz="1120" spc="56">
                <a:solidFill>
                  <a:srgbClr val="FFFFFF">
                    <a:alpha val="92000"/>
                  </a:srgbClr>
                </a:solidFill>
                <a:latin typeface="微软雅黑"/>
                <a:ea typeface="微软雅黑"/>
                <a:cs typeface="微软雅黑"/>
              </a:rPr>
              <a:t>以学促干、以干践学，共同提升办文质量与效能。</a:t>
            </a:r>
            <a:endParaRPr sz="1120" spc="56">
              <a:solidFill>
                <a:srgbClr val="FFFFFF">
                  <a:alpha val="92000"/>
                </a:srgbClr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28" name="el-1791878618868-16"/>
          <p:cNvSpPr txBox="1"/>
          <p:nvPr/>
        </p:nvSpPr>
        <p:spPr>
          <a:xfrm>
            <a:off x="3132963" y="4049055"/>
            <a:ext cx="2878074" cy="228600"/>
          </a:xfrm>
          <a:prstGeom prst="rect">
            <a:avLst/>
          </a:prstGeom>
          <a:noFill/>
          <a:ln>
            <a:noFill/>
          </a:ln>
          <a:effectLst>
            <a:outerShdw blurRad="42863" dist="7144" dir="5400000" algn="ctr">
              <a:srgbClr val="000000">
                <a:alpha val="4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b="1" spc="169">
                <a:solidFill>
                  <a:srgbClr val="F0E4D0"/>
                </a:solidFill>
                <a:latin typeface="黑体"/>
                <a:ea typeface="黑体"/>
                <a:cs typeface="黑体"/>
              </a:rPr>
              <a:t>以学促干强本领 规范办文提质效</a:t>
            </a:r>
            <a:endParaRPr sz="1230" b="1" spc="169">
              <a:solidFill>
                <a:srgbClr val="F0E4D0"/>
              </a:solidFill>
              <a:latin typeface="黑体"/>
              <a:ea typeface="黑体"/>
              <a:cs typeface="黑体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3273</Words>
  <Application>WPS 演示</Application>
  <PresentationFormat/>
  <Paragraphs>758</Paragraphs>
  <Slides>21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21</vt:i4>
      </vt:variant>
    </vt:vector>
  </HeadingPairs>
  <TitlesOfParts>
    <vt:vector size="35" baseType="lpstr">
      <vt:lpstr>Arial</vt:lpstr>
      <vt:lpstr>宋体</vt:lpstr>
      <vt:lpstr>Wingdings</vt:lpstr>
      <vt:lpstr>微软雅黑</vt:lpstr>
      <vt:lpstr>方正黑体_GBK</vt:lpstr>
      <vt:lpstr>黑体</vt:lpstr>
      <vt:lpstr>Times New Roman</vt:lpstr>
      <vt:lpstr>方正书宋_GBK</vt:lpstr>
      <vt:lpstr>Noto Sans Symbols2</vt:lpstr>
      <vt:lpstr>微软雅黑</vt:lpstr>
      <vt:lpstr>宋体</vt:lpstr>
      <vt:lpstr>Arial Unicode MS</vt:lpstr>
      <vt:lpstr>Calibri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志存高远</cp:lastModifiedBy>
  <cp:revision>1</cp:revision>
  <dcterms:created xsi:type="dcterms:W3CDTF">2026-10-13T08:06:03Z</dcterms:created>
  <dcterms:modified xsi:type="dcterms:W3CDTF">2026-10-13T08:06:03Z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C73A1878EF3ECF1C6BE6CD6ABD00F82A_42</vt:lpwstr>
  </property>
  <property fmtid="{D5CDD505-2E9C-101B-9397-08002B2CF9AE}" pid="3" name="KSOProductBuildVer">
    <vt:lpwstr>2052-12.1.2.26885</vt:lpwstr>
  </property>
</Properties>
</file>