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1.svg" ContentType="image/svg+xml"/>
  <Override PartName="/ppt/media/image13.svg" ContentType="image/svg+xml"/>
  <Override PartName="/ppt/media/image9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9" r:id="rId3"/>
    <p:sldMasterId id="2147483674" r:id="rId4"/>
  </p:sldMasterIdLst>
  <p:sldIdLst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69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6.xml"/><Relationship Id="rId8" Type="http://schemas.openxmlformats.org/officeDocument/2006/relationships/tags" Target="../tags/tag5.xml"/><Relationship Id="rId7" Type="http://schemas.openxmlformats.org/officeDocument/2006/relationships/tags" Target="../tags/tag4.xml"/><Relationship Id="rId6" Type="http://schemas.openxmlformats.org/officeDocument/2006/relationships/tags" Target="../tags/tag3.xml"/><Relationship Id="rId5" Type="http://schemas.openxmlformats.org/officeDocument/2006/relationships/image" Target="../media/image2.png"/><Relationship Id="rId4" Type="http://schemas.openxmlformats.org/officeDocument/2006/relationships/tags" Target="../tags/tag2.xml"/><Relationship Id="rId3" Type="http://schemas.openxmlformats.org/officeDocument/2006/relationships/image" Target="../media/image1.png"/><Relationship Id="rId2" Type="http://schemas.openxmlformats.org/officeDocument/2006/relationships/tags" Target="../tags/tag1.xml"/><Relationship Id="rId11" Type="http://schemas.openxmlformats.org/officeDocument/2006/relationships/tags" Target="../tags/tag8.xml"/><Relationship Id="rId10" Type="http://schemas.openxmlformats.org/officeDocument/2006/relationships/tags" Target="../tags/tag7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5.xml"/><Relationship Id="rId8" Type="http://schemas.openxmlformats.org/officeDocument/2006/relationships/tags" Target="../tags/tag14.xml"/><Relationship Id="rId7" Type="http://schemas.openxmlformats.org/officeDocument/2006/relationships/tags" Target="../tags/tag13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image" Target="../media/image2.png"/><Relationship Id="rId2" Type="http://schemas.openxmlformats.org/officeDocument/2006/relationships/tags" Target="../tags/tag9.xml"/><Relationship Id="rId10" Type="http://schemas.openxmlformats.org/officeDocument/2006/relationships/tags" Target="../tags/tag16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30.xml"/><Relationship Id="rId8" Type="http://schemas.openxmlformats.org/officeDocument/2006/relationships/tags" Target="../tags/tag29.xml"/><Relationship Id="rId7" Type="http://schemas.openxmlformats.org/officeDocument/2006/relationships/tags" Target="../tags/tag28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51.xml"/><Relationship Id="rId8" Type="http://schemas.openxmlformats.org/officeDocument/2006/relationships/tags" Target="../tags/tag50.xml"/><Relationship Id="rId7" Type="http://schemas.openxmlformats.org/officeDocument/2006/relationships/image" Target="../media/image3.png"/><Relationship Id="rId6" Type="http://schemas.openxmlformats.org/officeDocument/2006/relationships/tags" Target="../tags/tag49.xml"/><Relationship Id="rId5" Type="http://schemas.openxmlformats.org/officeDocument/2006/relationships/image" Target="../media/image1.png"/><Relationship Id="rId4" Type="http://schemas.openxmlformats.org/officeDocument/2006/relationships/tags" Target="../tags/tag48.xml"/><Relationship Id="rId3" Type="http://schemas.openxmlformats.org/officeDocument/2006/relationships/image" Target="../media/image2.png"/><Relationship Id="rId2" Type="http://schemas.openxmlformats.org/officeDocument/2006/relationships/tags" Target="../tags/tag47.xml"/><Relationship Id="rId13" Type="http://schemas.openxmlformats.org/officeDocument/2006/relationships/tags" Target="../tags/tag55.xml"/><Relationship Id="rId12" Type="http://schemas.openxmlformats.org/officeDocument/2006/relationships/tags" Target="../tags/tag54.xml"/><Relationship Id="rId11" Type="http://schemas.openxmlformats.org/officeDocument/2006/relationships/tags" Target="../tags/tag53.xml"/><Relationship Id="rId10" Type="http://schemas.openxmlformats.org/officeDocument/2006/relationships/tags" Target="../tags/tag52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61.xml"/><Relationship Id="rId8" Type="http://schemas.openxmlformats.org/officeDocument/2006/relationships/tags" Target="../tags/tag60.xml"/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image" Target="../media/image1.png"/><Relationship Id="rId4" Type="http://schemas.openxmlformats.org/officeDocument/2006/relationships/tags" Target="../tags/tag57.xml"/><Relationship Id="rId3" Type="http://schemas.openxmlformats.org/officeDocument/2006/relationships/image" Target="../media/image2.png"/><Relationship Id="rId2" Type="http://schemas.openxmlformats.org/officeDocument/2006/relationships/tags" Target="../tags/tag56.xml"/><Relationship Id="rId10" Type="http://schemas.openxmlformats.org/officeDocument/2006/relationships/tags" Target="../tags/tag62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image" Target="../media/image1.png"/><Relationship Id="rId4" Type="http://schemas.openxmlformats.org/officeDocument/2006/relationships/tags" Target="../tags/tag64.xml"/><Relationship Id="rId3" Type="http://schemas.openxmlformats.org/officeDocument/2006/relationships/image" Target="../media/image2.png"/><Relationship Id="rId2" Type="http://schemas.openxmlformats.org/officeDocument/2006/relationships/tags" Target="../tags/tag63.xml"/><Relationship Id="rId10" Type="http://schemas.openxmlformats.org/officeDocument/2006/relationships/tags" Target="../tags/tag69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75.xml"/><Relationship Id="rId8" Type="http://schemas.openxmlformats.org/officeDocument/2006/relationships/tags" Target="../tags/tag74.xml"/><Relationship Id="rId7" Type="http://schemas.openxmlformats.org/officeDocument/2006/relationships/tags" Target="../tags/tag73.xml"/><Relationship Id="rId6" Type="http://schemas.openxmlformats.org/officeDocument/2006/relationships/tags" Target="../tags/tag72.xml"/><Relationship Id="rId5" Type="http://schemas.openxmlformats.org/officeDocument/2006/relationships/image" Target="../media/image2.png"/><Relationship Id="rId4" Type="http://schemas.openxmlformats.org/officeDocument/2006/relationships/tags" Target="../tags/tag71.xml"/><Relationship Id="rId3" Type="http://schemas.openxmlformats.org/officeDocument/2006/relationships/image" Target="../media/image1.png"/><Relationship Id="rId23" Type="http://schemas.openxmlformats.org/officeDocument/2006/relationships/tags" Target="../tags/tag89.xml"/><Relationship Id="rId22" Type="http://schemas.openxmlformats.org/officeDocument/2006/relationships/tags" Target="../tags/tag88.xml"/><Relationship Id="rId21" Type="http://schemas.openxmlformats.org/officeDocument/2006/relationships/tags" Target="../tags/tag87.xml"/><Relationship Id="rId20" Type="http://schemas.openxmlformats.org/officeDocument/2006/relationships/tags" Target="../tags/tag86.xml"/><Relationship Id="rId2" Type="http://schemas.openxmlformats.org/officeDocument/2006/relationships/tags" Target="../tags/tag70.xml"/><Relationship Id="rId19" Type="http://schemas.openxmlformats.org/officeDocument/2006/relationships/tags" Target="../tags/tag85.xml"/><Relationship Id="rId18" Type="http://schemas.openxmlformats.org/officeDocument/2006/relationships/tags" Target="../tags/tag84.xml"/><Relationship Id="rId17" Type="http://schemas.openxmlformats.org/officeDocument/2006/relationships/tags" Target="../tags/tag83.xml"/><Relationship Id="rId16" Type="http://schemas.openxmlformats.org/officeDocument/2006/relationships/tags" Target="../tags/tag82.xml"/><Relationship Id="rId15" Type="http://schemas.openxmlformats.org/officeDocument/2006/relationships/tags" Target="../tags/tag81.xml"/><Relationship Id="rId14" Type="http://schemas.openxmlformats.org/officeDocument/2006/relationships/tags" Target="../tags/tag80.xml"/><Relationship Id="rId13" Type="http://schemas.openxmlformats.org/officeDocument/2006/relationships/tags" Target="../tags/tag79.xml"/><Relationship Id="rId12" Type="http://schemas.openxmlformats.org/officeDocument/2006/relationships/tags" Target="../tags/tag78.xml"/><Relationship Id="rId11" Type="http://schemas.openxmlformats.org/officeDocument/2006/relationships/tags" Target="../tags/tag77.xml"/><Relationship Id="rId10" Type="http://schemas.openxmlformats.org/officeDocument/2006/relationships/tags" Target="../tags/tag76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tags" Target="../tags/tag95.xml"/><Relationship Id="rId8" Type="http://schemas.openxmlformats.org/officeDocument/2006/relationships/tags" Target="../tags/tag94.xml"/><Relationship Id="rId7" Type="http://schemas.openxmlformats.org/officeDocument/2006/relationships/tags" Target="../tags/tag93.xml"/><Relationship Id="rId6" Type="http://schemas.openxmlformats.org/officeDocument/2006/relationships/tags" Target="../tags/tag92.xml"/><Relationship Id="rId5" Type="http://schemas.openxmlformats.org/officeDocument/2006/relationships/image" Target="../media/image1.png"/><Relationship Id="rId4" Type="http://schemas.openxmlformats.org/officeDocument/2006/relationships/tags" Target="../tags/tag91.xml"/><Relationship Id="rId3" Type="http://schemas.openxmlformats.org/officeDocument/2006/relationships/image" Target="../media/image2.png"/><Relationship Id="rId2" Type="http://schemas.openxmlformats.org/officeDocument/2006/relationships/tags" Target="../tags/tag90.xml"/><Relationship Id="rId10" Type="http://schemas.openxmlformats.org/officeDocument/2006/relationships/tags" Target="../tags/tag96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9" Type="http://schemas.openxmlformats.org/officeDocument/2006/relationships/tags" Target="../tags/tag102.xml"/><Relationship Id="rId8" Type="http://schemas.openxmlformats.org/officeDocument/2006/relationships/tags" Target="../tags/tag101.xml"/><Relationship Id="rId7" Type="http://schemas.openxmlformats.org/officeDocument/2006/relationships/tags" Target="../tags/tag100.xml"/><Relationship Id="rId6" Type="http://schemas.openxmlformats.org/officeDocument/2006/relationships/tags" Target="../tags/tag99.xml"/><Relationship Id="rId5" Type="http://schemas.openxmlformats.org/officeDocument/2006/relationships/image" Target="../media/image1.png"/><Relationship Id="rId4" Type="http://schemas.openxmlformats.org/officeDocument/2006/relationships/tags" Target="../tags/tag98.xml"/><Relationship Id="rId3" Type="http://schemas.openxmlformats.org/officeDocument/2006/relationships/image" Target="../media/image2.png"/><Relationship Id="rId2" Type="http://schemas.openxmlformats.org/officeDocument/2006/relationships/tags" Target="../tags/tag97.xml"/><Relationship Id="rId10" Type="http://schemas.openxmlformats.org/officeDocument/2006/relationships/tags" Target="../tags/tag103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9" Type="http://schemas.openxmlformats.org/officeDocument/2006/relationships/tags" Target="../tags/tag121.xml"/><Relationship Id="rId8" Type="http://schemas.openxmlformats.org/officeDocument/2006/relationships/tags" Target="../tags/tag120.xml"/><Relationship Id="rId7" Type="http://schemas.openxmlformats.org/officeDocument/2006/relationships/tags" Target="../tags/tag119.xml"/><Relationship Id="rId6" Type="http://schemas.openxmlformats.org/officeDocument/2006/relationships/tags" Target="../tags/tag118.xml"/><Relationship Id="rId5" Type="http://schemas.openxmlformats.org/officeDocument/2006/relationships/tags" Target="../tags/tag117.xml"/><Relationship Id="rId4" Type="http://schemas.openxmlformats.org/officeDocument/2006/relationships/tags" Target="../tags/tag116.xml"/><Relationship Id="rId3" Type="http://schemas.openxmlformats.org/officeDocument/2006/relationships/tags" Target="../tags/tag115.xml"/><Relationship Id="rId2" Type="http://schemas.openxmlformats.org/officeDocument/2006/relationships/tags" Target="../tags/tag114.xml"/><Relationship Id="rId18" Type="http://schemas.openxmlformats.org/officeDocument/2006/relationships/tags" Target="../tags/tag130.xml"/><Relationship Id="rId17" Type="http://schemas.openxmlformats.org/officeDocument/2006/relationships/tags" Target="../tags/tag129.xml"/><Relationship Id="rId16" Type="http://schemas.openxmlformats.org/officeDocument/2006/relationships/tags" Target="../tags/tag128.xml"/><Relationship Id="rId15" Type="http://schemas.openxmlformats.org/officeDocument/2006/relationships/tags" Target="../tags/tag127.xml"/><Relationship Id="rId14" Type="http://schemas.openxmlformats.org/officeDocument/2006/relationships/tags" Target="../tags/tag126.xml"/><Relationship Id="rId13" Type="http://schemas.openxmlformats.org/officeDocument/2006/relationships/tags" Target="../tags/tag125.xml"/><Relationship Id="rId12" Type="http://schemas.openxmlformats.org/officeDocument/2006/relationships/tags" Target="../tags/tag124.xml"/><Relationship Id="rId11" Type="http://schemas.openxmlformats.org/officeDocument/2006/relationships/tags" Target="../tags/tag123.xml"/><Relationship Id="rId10" Type="http://schemas.openxmlformats.org/officeDocument/2006/relationships/tags" Target="../tags/tag122.xml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tags" Target="../tags/tag138.xml"/><Relationship Id="rId8" Type="http://schemas.openxmlformats.org/officeDocument/2006/relationships/tags" Target="../tags/tag137.xml"/><Relationship Id="rId7" Type="http://schemas.openxmlformats.org/officeDocument/2006/relationships/tags" Target="../tags/tag136.xml"/><Relationship Id="rId6" Type="http://schemas.openxmlformats.org/officeDocument/2006/relationships/tags" Target="../tags/tag135.xml"/><Relationship Id="rId5" Type="http://schemas.openxmlformats.org/officeDocument/2006/relationships/tags" Target="../tags/tag134.xml"/><Relationship Id="rId4" Type="http://schemas.openxmlformats.org/officeDocument/2006/relationships/tags" Target="../tags/tag133.xml"/><Relationship Id="rId3" Type="http://schemas.openxmlformats.org/officeDocument/2006/relationships/tags" Target="../tags/tag132.xml"/><Relationship Id="rId2" Type="http://schemas.openxmlformats.org/officeDocument/2006/relationships/tags" Target="../tags/tag131.xml"/><Relationship Id="rId11" Type="http://schemas.openxmlformats.org/officeDocument/2006/relationships/tags" Target="../tags/tag140.xml"/><Relationship Id="rId10" Type="http://schemas.openxmlformats.org/officeDocument/2006/relationships/tags" Target="../tags/tag139.xml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9" Type="http://schemas.openxmlformats.org/officeDocument/2006/relationships/tags" Target="../tags/tag148.xml"/><Relationship Id="rId8" Type="http://schemas.openxmlformats.org/officeDocument/2006/relationships/tags" Target="../tags/tag147.xml"/><Relationship Id="rId7" Type="http://schemas.openxmlformats.org/officeDocument/2006/relationships/tags" Target="../tags/tag146.xml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2" Type="http://schemas.openxmlformats.org/officeDocument/2006/relationships/tags" Target="../tags/tag151.xml"/><Relationship Id="rId11" Type="http://schemas.openxmlformats.org/officeDocument/2006/relationships/tags" Target="../tags/tag150.xml"/><Relationship Id="rId10" Type="http://schemas.openxmlformats.org/officeDocument/2006/relationships/tags" Target="../tags/tag149.xml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9" Type="http://schemas.openxmlformats.org/officeDocument/2006/relationships/tags" Target="../tags/tag159.xml"/><Relationship Id="rId8" Type="http://schemas.openxmlformats.org/officeDocument/2006/relationships/tags" Target="../tags/tag158.xml"/><Relationship Id="rId7" Type="http://schemas.openxmlformats.org/officeDocument/2006/relationships/tags" Target="../tags/tag157.xml"/><Relationship Id="rId6" Type="http://schemas.openxmlformats.org/officeDocument/2006/relationships/tags" Target="../tags/tag156.xml"/><Relationship Id="rId5" Type="http://schemas.openxmlformats.org/officeDocument/2006/relationships/tags" Target="../tags/tag155.xml"/><Relationship Id="rId4" Type="http://schemas.openxmlformats.org/officeDocument/2006/relationships/tags" Target="../tags/tag154.xml"/><Relationship Id="rId3" Type="http://schemas.openxmlformats.org/officeDocument/2006/relationships/tags" Target="../tags/tag153.xml"/><Relationship Id="rId2" Type="http://schemas.openxmlformats.org/officeDocument/2006/relationships/tags" Target="../tags/tag152.xml"/><Relationship Id="rId17" Type="http://schemas.openxmlformats.org/officeDocument/2006/relationships/tags" Target="../tags/tag167.xml"/><Relationship Id="rId16" Type="http://schemas.openxmlformats.org/officeDocument/2006/relationships/tags" Target="../tags/tag166.xml"/><Relationship Id="rId15" Type="http://schemas.openxmlformats.org/officeDocument/2006/relationships/tags" Target="../tags/tag165.xml"/><Relationship Id="rId14" Type="http://schemas.openxmlformats.org/officeDocument/2006/relationships/tags" Target="../tags/tag164.xml"/><Relationship Id="rId13" Type="http://schemas.openxmlformats.org/officeDocument/2006/relationships/tags" Target="../tags/tag163.xml"/><Relationship Id="rId12" Type="http://schemas.openxmlformats.org/officeDocument/2006/relationships/tags" Target="../tags/tag162.xml"/><Relationship Id="rId11" Type="http://schemas.openxmlformats.org/officeDocument/2006/relationships/tags" Target="../tags/tag161.xml"/><Relationship Id="rId10" Type="http://schemas.openxmlformats.org/officeDocument/2006/relationships/tags" Target="../tags/tag160.xml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9" Type="http://schemas.openxmlformats.org/officeDocument/2006/relationships/tags" Target="../tags/tag175.xml"/><Relationship Id="rId8" Type="http://schemas.openxmlformats.org/officeDocument/2006/relationships/tags" Target="../tags/tag174.xml"/><Relationship Id="rId7" Type="http://schemas.openxmlformats.org/officeDocument/2006/relationships/tags" Target="../tags/tag173.xml"/><Relationship Id="rId6" Type="http://schemas.openxmlformats.org/officeDocument/2006/relationships/tags" Target="../tags/tag172.xml"/><Relationship Id="rId5" Type="http://schemas.openxmlformats.org/officeDocument/2006/relationships/tags" Target="../tags/tag171.xml"/><Relationship Id="rId4" Type="http://schemas.openxmlformats.org/officeDocument/2006/relationships/tags" Target="../tags/tag170.xml"/><Relationship Id="rId3" Type="http://schemas.openxmlformats.org/officeDocument/2006/relationships/tags" Target="../tags/tag169.xml"/><Relationship Id="rId2" Type="http://schemas.openxmlformats.org/officeDocument/2006/relationships/tags" Target="../tags/tag168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tags" Target="../tags/tag176.xml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9" Type="http://schemas.openxmlformats.org/officeDocument/2006/relationships/tags" Target="../tags/tag201.xml"/><Relationship Id="rId8" Type="http://schemas.openxmlformats.org/officeDocument/2006/relationships/tags" Target="../tags/tag200.xml"/><Relationship Id="rId7" Type="http://schemas.openxmlformats.org/officeDocument/2006/relationships/tags" Target="../tags/tag199.xml"/><Relationship Id="rId6" Type="http://schemas.openxmlformats.org/officeDocument/2006/relationships/tags" Target="../tags/tag198.xml"/><Relationship Id="rId5" Type="http://schemas.openxmlformats.org/officeDocument/2006/relationships/tags" Target="../tags/tag197.xml"/><Relationship Id="rId4" Type="http://schemas.openxmlformats.org/officeDocument/2006/relationships/tags" Target="../tags/tag196.xml"/><Relationship Id="rId3" Type="http://schemas.openxmlformats.org/officeDocument/2006/relationships/tags" Target="../tags/tag195.xml"/><Relationship Id="rId2" Type="http://schemas.openxmlformats.org/officeDocument/2006/relationships/tags" Target="../tags/tag194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tags" Target="../tags/tag204.xml"/><Relationship Id="rId11" Type="http://schemas.openxmlformats.org/officeDocument/2006/relationships/tags" Target="../tags/tag203.xml"/><Relationship Id="rId10" Type="http://schemas.openxmlformats.org/officeDocument/2006/relationships/tags" Target="../tags/tag202.xml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9" Type="http://schemas.openxmlformats.org/officeDocument/2006/relationships/tags" Target="../tags/tag214.xml"/><Relationship Id="rId8" Type="http://schemas.openxmlformats.org/officeDocument/2006/relationships/tags" Target="../tags/tag213.xml"/><Relationship Id="rId7" Type="http://schemas.openxmlformats.org/officeDocument/2006/relationships/tags" Target="../tags/tag212.xml"/><Relationship Id="rId6" Type="http://schemas.openxmlformats.org/officeDocument/2006/relationships/tags" Target="../tags/tag211.xml"/><Relationship Id="rId5" Type="http://schemas.openxmlformats.org/officeDocument/2006/relationships/tags" Target="../tags/tag210.xml"/><Relationship Id="rId4" Type="http://schemas.openxmlformats.org/officeDocument/2006/relationships/tags" Target="../tags/tag209.xml"/><Relationship Id="rId3" Type="http://schemas.openxmlformats.org/officeDocument/2006/relationships/tags" Target="../tags/tag208.xml"/><Relationship Id="rId2" Type="http://schemas.openxmlformats.org/officeDocument/2006/relationships/tags" Target="../tags/tag207.xml"/><Relationship Id="rId14" Type="http://schemas.openxmlformats.org/officeDocument/2006/relationships/tags" Target="../tags/tag219.xml"/><Relationship Id="rId13" Type="http://schemas.openxmlformats.org/officeDocument/2006/relationships/tags" Target="../tags/tag218.xml"/><Relationship Id="rId12" Type="http://schemas.openxmlformats.org/officeDocument/2006/relationships/tags" Target="../tags/tag217.xml"/><Relationship Id="rId11" Type="http://schemas.openxmlformats.org/officeDocument/2006/relationships/tags" Target="../tags/tag216.xml"/><Relationship Id="rId10" Type="http://schemas.openxmlformats.org/officeDocument/2006/relationships/tags" Target="../tags/tag215.xml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9" Type="http://schemas.openxmlformats.org/officeDocument/2006/relationships/tags" Target="../tags/tag227.xml"/><Relationship Id="rId8" Type="http://schemas.openxmlformats.org/officeDocument/2006/relationships/tags" Target="../tags/tag226.xml"/><Relationship Id="rId7" Type="http://schemas.openxmlformats.org/officeDocument/2006/relationships/tags" Target="../tags/tag225.xml"/><Relationship Id="rId6" Type="http://schemas.openxmlformats.org/officeDocument/2006/relationships/tags" Target="../tags/tag224.xml"/><Relationship Id="rId5" Type="http://schemas.openxmlformats.org/officeDocument/2006/relationships/tags" Target="../tags/tag223.xml"/><Relationship Id="rId4" Type="http://schemas.openxmlformats.org/officeDocument/2006/relationships/tags" Target="../tags/tag222.xml"/><Relationship Id="rId3" Type="http://schemas.openxmlformats.org/officeDocument/2006/relationships/tags" Target="../tags/tag221.xml"/><Relationship Id="rId2" Type="http://schemas.openxmlformats.org/officeDocument/2006/relationships/tags" Target="../tags/tag220.xml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9" Type="http://schemas.openxmlformats.org/officeDocument/2006/relationships/tags" Target="../tags/tag235.xml"/><Relationship Id="rId8" Type="http://schemas.openxmlformats.org/officeDocument/2006/relationships/tags" Target="../tags/tag234.xml"/><Relationship Id="rId7" Type="http://schemas.openxmlformats.org/officeDocument/2006/relationships/tags" Target="../tags/tag233.xml"/><Relationship Id="rId6" Type="http://schemas.openxmlformats.org/officeDocument/2006/relationships/tags" Target="../tags/tag232.xml"/><Relationship Id="rId5" Type="http://schemas.openxmlformats.org/officeDocument/2006/relationships/tags" Target="../tags/tag231.xml"/><Relationship Id="rId4" Type="http://schemas.openxmlformats.org/officeDocument/2006/relationships/tags" Target="../tags/tag230.xml"/><Relationship Id="rId3" Type="http://schemas.openxmlformats.org/officeDocument/2006/relationships/tags" Target="../tags/tag229.xml"/><Relationship Id="rId2" Type="http://schemas.openxmlformats.org/officeDocument/2006/relationships/tags" Target="../tags/tag228.xml"/><Relationship Id="rId14" Type="http://schemas.openxmlformats.org/officeDocument/2006/relationships/tags" Target="../tags/tag240.xml"/><Relationship Id="rId13" Type="http://schemas.openxmlformats.org/officeDocument/2006/relationships/tags" Target="../tags/tag239.xml"/><Relationship Id="rId12" Type="http://schemas.openxmlformats.org/officeDocument/2006/relationships/tags" Target="../tags/tag238.xml"/><Relationship Id="rId11" Type="http://schemas.openxmlformats.org/officeDocument/2006/relationships/tags" Target="../tags/tag237.xml"/><Relationship Id="rId10" Type="http://schemas.openxmlformats.org/officeDocument/2006/relationships/tags" Target="../tags/tag236.xml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9" Type="http://schemas.openxmlformats.org/officeDocument/2006/relationships/tags" Target="../tags/tag248.xml"/><Relationship Id="rId8" Type="http://schemas.openxmlformats.org/officeDocument/2006/relationships/tags" Target="../tags/tag247.xml"/><Relationship Id="rId7" Type="http://schemas.openxmlformats.org/officeDocument/2006/relationships/tags" Target="../tags/tag246.xml"/><Relationship Id="rId6" Type="http://schemas.openxmlformats.org/officeDocument/2006/relationships/tags" Target="../tags/tag245.xml"/><Relationship Id="rId5" Type="http://schemas.openxmlformats.org/officeDocument/2006/relationships/tags" Target="../tags/tag244.xml"/><Relationship Id="rId4" Type="http://schemas.openxmlformats.org/officeDocument/2006/relationships/tags" Target="../tags/tag243.xml"/><Relationship Id="rId3" Type="http://schemas.openxmlformats.org/officeDocument/2006/relationships/tags" Target="../tags/tag242.xml"/><Relationship Id="rId2" Type="http://schemas.openxmlformats.org/officeDocument/2006/relationships/tags" Target="../tags/tag241.xml"/><Relationship Id="rId14" Type="http://schemas.openxmlformats.org/officeDocument/2006/relationships/tags" Target="../tags/tag253.xml"/><Relationship Id="rId13" Type="http://schemas.openxmlformats.org/officeDocument/2006/relationships/tags" Target="../tags/tag252.xml"/><Relationship Id="rId12" Type="http://schemas.openxmlformats.org/officeDocument/2006/relationships/tags" Target="../tags/tag251.xml"/><Relationship Id="rId11" Type="http://schemas.openxmlformats.org/officeDocument/2006/relationships/tags" Target="../tags/tag250.xml"/><Relationship Id="rId10" Type="http://schemas.openxmlformats.org/officeDocument/2006/relationships/tags" Target="../tags/tag249.xml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9" Type="http://schemas.openxmlformats.org/officeDocument/2006/relationships/tags" Target="../tags/tag261.xml"/><Relationship Id="rId8" Type="http://schemas.openxmlformats.org/officeDocument/2006/relationships/tags" Target="../tags/tag260.xml"/><Relationship Id="rId7" Type="http://schemas.openxmlformats.org/officeDocument/2006/relationships/tags" Target="../tags/tag259.xml"/><Relationship Id="rId6" Type="http://schemas.openxmlformats.org/officeDocument/2006/relationships/tags" Target="../tags/tag258.xml"/><Relationship Id="rId5" Type="http://schemas.openxmlformats.org/officeDocument/2006/relationships/tags" Target="../tags/tag257.xml"/><Relationship Id="rId4" Type="http://schemas.openxmlformats.org/officeDocument/2006/relationships/tags" Target="../tags/tag256.xml"/><Relationship Id="rId3" Type="http://schemas.openxmlformats.org/officeDocument/2006/relationships/tags" Target="../tags/tag255.xml"/><Relationship Id="rId2" Type="http://schemas.openxmlformats.org/officeDocument/2006/relationships/tags" Target="../tags/tag254.xml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9" Type="http://schemas.openxmlformats.org/officeDocument/2006/relationships/tags" Target="../tags/tag269.xml"/><Relationship Id="rId8" Type="http://schemas.openxmlformats.org/officeDocument/2006/relationships/tags" Target="../tags/tag268.xml"/><Relationship Id="rId7" Type="http://schemas.openxmlformats.org/officeDocument/2006/relationships/tags" Target="../tags/tag267.xml"/><Relationship Id="rId6" Type="http://schemas.openxmlformats.org/officeDocument/2006/relationships/tags" Target="../tags/tag266.xml"/><Relationship Id="rId5" Type="http://schemas.openxmlformats.org/officeDocument/2006/relationships/tags" Target="../tags/tag265.xml"/><Relationship Id="rId4" Type="http://schemas.openxmlformats.org/officeDocument/2006/relationships/tags" Target="../tags/tag264.xml"/><Relationship Id="rId3" Type="http://schemas.openxmlformats.org/officeDocument/2006/relationships/tags" Target="../tags/tag263.xml"/><Relationship Id="rId2" Type="http://schemas.openxmlformats.org/officeDocument/2006/relationships/tags" Target="../tags/tag262.xml"/><Relationship Id="rId12" Type="http://schemas.openxmlformats.org/officeDocument/2006/relationships/tags" Target="../tags/tag272.xml"/><Relationship Id="rId11" Type="http://schemas.openxmlformats.org/officeDocument/2006/relationships/tags" Target="../tags/tag271.xml"/><Relationship Id="rId10" Type="http://schemas.openxmlformats.org/officeDocument/2006/relationships/tags" Target="../tags/tag270.xml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9" Type="http://schemas.openxmlformats.org/officeDocument/2006/relationships/tags" Target="../tags/tag280.xml"/><Relationship Id="rId8" Type="http://schemas.openxmlformats.org/officeDocument/2006/relationships/tags" Target="../tags/tag279.xml"/><Relationship Id="rId7" Type="http://schemas.openxmlformats.org/officeDocument/2006/relationships/tags" Target="../tags/tag278.xml"/><Relationship Id="rId6" Type="http://schemas.openxmlformats.org/officeDocument/2006/relationships/tags" Target="../tags/tag277.xml"/><Relationship Id="rId5" Type="http://schemas.openxmlformats.org/officeDocument/2006/relationships/tags" Target="../tags/tag276.xml"/><Relationship Id="rId4" Type="http://schemas.openxmlformats.org/officeDocument/2006/relationships/tags" Target="../tags/tag275.xml"/><Relationship Id="rId3" Type="http://schemas.openxmlformats.org/officeDocument/2006/relationships/tags" Target="../tags/tag274.xml"/><Relationship Id="rId2" Type="http://schemas.openxmlformats.org/officeDocument/2006/relationships/tags" Target="../tags/tag273.xml"/><Relationship Id="rId11" Type="http://schemas.openxmlformats.org/officeDocument/2006/relationships/tags" Target="../tags/tag282.xml"/><Relationship Id="rId10" Type="http://schemas.openxmlformats.org/officeDocument/2006/relationships/tags" Target="../tags/tag281.xml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tags" Target="../tags/tag283.xml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9" Type="http://schemas.openxmlformats.org/officeDocument/2006/relationships/tags" Target="../tags/tag300.xml"/><Relationship Id="rId8" Type="http://schemas.openxmlformats.org/officeDocument/2006/relationships/tags" Target="../tags/tag299.xml"/><Relationship Id="rId7" Type="http://schemas.openxmlformats.org/officeDocument/2006/relationships/tags" Target="../tags/tag298.xml"/><Relationship Id="rId6" Type="http://schemas.openxmlformats.org/officeDocument/2006/relationships/tags" Target="../tags/tag297.xml"/><Relationship Id="rId5" Type="http://schemas.openxmlformats.org/officeDocument/2006/relationships/tags" Target="../tags/tag296.xml"/><Relationship Id="rId4" Type="http://schemas.openxmlformats.org/officeDocument/2006/relationships/tags" Target="../tags/tag295.xml"/><Relationship Id="rId3" Type="http://schemas.openxmlformats.org/officeDocument/2006/relationships/tags" Target="../tags/tag294.xml"/><Relationship Id="rId2" Type="http://schemas.openxmlformats.org/officeDocument/2006/relationships/tags" Target="../tags/tag293.xml"/><Relationship Id="rId12" Type="http://schemas.openxmlformats.org/officeDocument/2006/relationships/tags" Target="../tags/tag303.xml"/><Relationship Id="rId11" Type="http://schemas.openxmlformats.org/officeDocument/2006/relationships/tags" Target="../tags/tag302.xml"/><Relationship Id="rId10" Type="http://schemas.openxmlformats.org/officeDocument/2006/relationships/tags" Target="../tags/tag301.xml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9" Type="http://schemas.openxmlformats.org/officeDocument/2006/relationships/tags" Target="../tags/tag311.xml"/><Relationship Id="rId8" Type="http://schemas.openxmlformats.org/officeDocument/2006/relationships/tags" Target="../tags/tag310.xml"/><Relationship Id="rId7" Type="http://schemas.openxmlformats.org/officeDocument/2006/relationships/tags" Target="../tags/tag309.xml"/><Relationship Id="rId6" Type="http://schemas.openxmlformats.org/officeDocument/2006/relationships/tags" Target="../tags/tag308.xml"/><Relationship Id="rId5" Type="http://schemas.openxmlformats.org/officeDocument/2006/relationships/tags" Target="../tags/tag307.xml"/><Relationship Id="rId4" Type="http://schemas.openxmlformats.org/officeDocument/2006/relationships/tags" Target="../tags/tag306.xml"/><Relationship Id="rId3" Type="http://schemas.openxmlformats.org/officeDocument/2006/relationships/tags" Target="../tags/tag305.xml"/><Relationship Id="rId2" Type="http://schemas.openxmlformats.org/officeDocument/2006/relationships/tags" Target="../tags/tag304.xml"/><Relationship Id="rId11" Type="http://schemas.openxmlformats.org/officeDocument/2006/relationships/tags" Target="../tags/tag313.xml"/><Relationship Id="rId10" Type="http://schemas.openxmlformats.org/officeDocument/2006/relationships/tags" Target="../tags/tag312.xml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9" Type="http://schemas.openxmlformats.org/officeDocument/2006/relationships/tags" Target="../tags/tag321.xml"/><Relationship Id="rId8" Type="http://schemas.openxmlformats.org/officeDocument/2006/relationships/tags" Target="../tags/tag320.xml"/><Relationship Id="rId7" Type="http://schemas.openxmlformats.org/officeDocument/2006/relationships/tags" Target="../tags/tag319.xml"/><Relationship Id="rId6" Type="http://schemas.openxmlformats.org/officeDocument/2006/relationships/tags" Target="../tags/tag318.xml"/><Relationship Id="rId5" Type="http://schemas.openxmlformats.org/officeDocument/2006/relationships/tags" Target="../tags/tag317.xml"/><Relationship Id="rId4" Type="http://schemas.openxmlformats.org/officeDocument/2006/relationships/tags" Target="../tags/tag316.xml"/><Relationship Id="rId3" Type="http://schemas.openxmlformats.org/officeDocument/2006/relationships/tags" Target="../tags/tag315.xml"/><Relationship Id="rId2" Type="http://schemas.openxmlformats.org/officeDocument/2006/relationships/tags" Target="../tags/tag314.xml"/><Relationship Id="rId11" Type="http://schemas.openxmlformats.org/officeDocument/2006/relationships/tags" Target="../tags/tag323.xml"/><Relationship Id="rId10" Type="http://schemas.openxmlformats.org/officeDocument/2006/relationships/tags" Target="../tags/tag322.xml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9" Type="http://schemas.openxmlformats.org/officeDocument/2006/relationships/tags" Target="../tags/tag331.xml"/><Relationship Id="rId8" Type="http://schemas.openxmlformats.org/officeDocument/2006/relationships/tags" Target="../tags/tag330.xml"/><Relationship Id="rId7" Type="http://schemas.openxmlformats.org/officeDocument/2006/relationships/tags" Target="../tags/tag329.xml"/><Relationship Id="rId6" Type="http://schemas.openxmlformats.org/officeDocument/2006/relationships/tags" Target="../tags/tag328.xml"/><Relationship Id="rId5" Type="http://schemas.openxmlformats.org/officeDocument/2006/relationships/tags" Target="../tags/tag327.xml"/><Relationship Id="rId4" Type="http://schemas.openxmlformats.org/officeDocument/2006/relationships/tags" Target="../tags/tag326.xml"/><Relationship Id="rId3" Type="http://schemas.openxmlformats.org/officeDocument/2006/relationships/tags" Target="../tags/tag325.xml"/><Relationship Id="rId2" Type="http://schemas.openxmlformats.org/officeDocument/2006/relationships/tags" Target="../tags/tag324.xml"/><Relationship Id="rId12" Type="http://schemas.openxmlformats.org/officeDocument/2006/relationships/tags" Target="../tags/tag334.xml"/><Relationship Id="rId11" Type="http://schemas.openxmlformats.org/officeDocument/2006/relationships/tags" Target="../tags/tag333.xml"/><Relationship Id="rId10" Type="http://schemas.openxmlformats.org/officeDocument/2006/relationships/tags" Target="../tags/tag332.xm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3968" y="136131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3968" y="384098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184" y="523097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184" y="1983597"/>
            <a:ext cx="10515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184" y="523097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184" y="1983597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184" y="1983597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039" y="516256"/>
            <a:ext cx="10515890" cy="132434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039" y="1935192"/>
            <a:ext cx="5163349" cy="8277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8039" y="2818085"/>
            <a:ext cx="5163349" cy="352369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66931" y="1935192"/>
            <a:ext cx="5186998" cy="8277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66931" y="2818085"/>
            <a:ext cx="5186998" cy="352369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184" y="723122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1584" y="723123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8184" y="2323322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884" y="523097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184" y="523097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184" y="523097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21"/>
          <a:stretch>
            <a:fillRect/>
          </a:stretch>
        </p:blipFill>
        <p:spPr>
          <a:xfrm rot="10800000">
            <a:off x="0" y="-2540"/>
            <a:ext cx="12192000" cy="219265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>
            <a:alphaModFix amt="23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644"/>
          <a:stretch>
            <a:fillRect/>
          </a:stretch>
        </p:blipFill>
        <p:spPr>
          <a:xfrm>
            <a:off x="0" y="4682490"/>
            <a:ext cx="12192000" cy="217551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 b="1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8"/>
            </p:custDataLst>
          </p:nvPr>
        </p:nvSpPr>
        <p:spPr/>
        <p:txBody>
          <a:bodyPr wrap="square">
            <a:normAutofit/>
          </a:bodyPr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 userDrawn="1">
            <p:custDataLst>
              <p:tags r:id="rId4"/>
            </p:custDataLst>
          </p:nvPr>
        </p:nvSpPr>
        <p:spPr>
          <a:xfrm>
            <a:off x="6357620" y="0"/>
            <a:ext cx="5631180" cy="6858000"/>
          </a:xfrm>
          <a:prstGeom prst="rect">
            <a:avLst/>
          </a:prstGeom>
          <a:gradFill>
            <a:gsLst>
              <a:gs pos="0">
                <a:srgbClr val="D15649">
                  <a:alpha val="50000"/>
                </a:srgbClr>
              </a:gs>
              <a:gs pos="100000">
                <a:srgbClr val="D7311B">
                  <a:alpha val="5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3" name="矩形 2"/>
          <p:cNvSpPr/>
          <p:nvPr userDrawn="1">
            <p:custDataLst>
              <p:tags r:id="rId5"/>
            </p:custDataLst>
          </p:nvPr>
        </p:nvSpPr>
        <p:spPr>
          <a:xfrm>
            <a:off x="6560820" y="0"/>
            <a:ext cx="5631180" cy="6858000"/>
          </a:xfrm>
          <a:prstGeom prst="rect">
            <a:avLst/>
          </a:prstGeom>
          <a:gradFill>
            <a:gsLst>
              <a:gs pos="0">
                <a:srgbClr val="D15649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3" name="标题 12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2089150" y="2470150"/>
            <a:ext cx="2519680" cy="1048385"/>
          </a:xfrm>
        </p:spPr>
        <p:txBody>
          <a:bodyPr>
            <a:noAutofit/>
          </a:bodyPr>
          <a:lstStyle>
            <a:lvl1pPr>
              <a:defRPr sz="8000" b="1">
                <a:gradFill>
                  <a:gsLst>
                    <a:gs pos="100000">
                      <a:schemeClr val="accent1">
                        <a:lumMod val="75000"/>
                      </a:schemeClr>
                    </a:gs>
                    <a:gs pos="0">
                      <a:schemeClr val="accent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4" name="饼形 25"/>
          <p:cNvSpPr/>
          <p:nvPr userDrawn="1">
            <p:custDataLst>
              <p:tags r:id="rId10"/>
            </p:custDataLst>
          </p:nvPr>
        </p:nvSpPr>
        <p:spPr>
          <a:xfrm rot="5400000">
            <a:off x="1736658" y="1944705"/>
            <a:ext cx="661670" cy="661670"/>
          </a:xfrm>
          <a:prstGeom prst="pi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solidFill>
                <a:schemeClr val="dk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95960" y="1301750"/>
            <a:ext cx="5323840" cy="48758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01750"/>
            <a:ext cx="5323840" cy="48758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3" hasCustomPrompt="1"/>
            <p:custDataLst>
              <p:tags r:id="rId5"/>
            </p:custDataLst>
          </p:nvPr>
        </p:nvSpPr>
        <p:spPr>
          <a:xfrm>
            <a:off x="695960" y="1301750"/>
            <a:ext cx="10799088" cy="405553"/>
          </a:xfrm>
          <a:prstGeom prst="rect">
            <a:avLst/>
          </a:prstGeom>
        </p:spPr>
        <p:txBody>
          <a:bodyPr/>
          <a:lstStyle>
            <a:lvl5pPr>
              <a:buNone/>
              <a:defRPr/>
            </a:lvl5pPr>
          </a:lstStyle>
          <a:p>
            <a:pPr lvl="0"/>
            <a:r>
              <a:rPr lang="zh-CN" altLang="en-US" smtClean="0"/>
              <a:t>单击此处编辑副标题</a:t>
            </a:r>
            <a:endParaRPr lang="zh-CN" altLang="en-US" smtClean="0"/>
          </a:p>
        </p:txBody>
      </p:sp>
      <p:sp>
        <p:nvSpPr>
          <p:cNvPr id="7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_1_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4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96548"/>
            <a:ext cx="12192000" cy="4224527"/>
          </a:xfrm>
          <a:prstGeom prst="rect">
            <a:avLst/>
          </a:prstGeom>
        </p:spPr>
      </p:pic>
      <p:pic>
        <p:nvPicPr>
          <p:cNvPr id="11" name="图片 10" descr="图层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9287364" y="964272"/>
            <a:ext cx="2212975" cy="1543050"/>
          </a:xfrm>
          <a:prstGeom prst="rect">
            <a:avLst/>
          </a:prstGeom>
          <a:effectLst/>
        </p:spPr>
      </p:pic>
      <p:sp>
        <p:nvSpPr>
          <p:cNvPr id="9" name="日期占位符 4"/>
          <p:cNvSpPr>
            <a:spLocks noGrp="1"/>
          </p:cNvSpPr>
          <p:nvPr>
            <p:ph type="dt" sz="half" idx="16385"/>
            <p:custDataLst>
              <p:tags r:id="rId8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页脚占位符 5"/>
          <p:cNvSpPr>
            <a:spLocks noGrp="1"/>
          </p:cNvSpPr>
          <p:nvPr>
            <p:ph type="ftr" sz="quarter" idx="16386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灯片编号占位符 14"/>
          <p:cNvSpPr>
            <a:spLocks noGrp="1"/>
          </p:cNvSpPr>
          <p:nvPr>
            <p:ph type="sldNum" sz="quarter" idx="16387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日期"/>
          <p:cNvSpPr>
            <a:spLocks noGrp="1"/>
          </p:cNvSpPr>
          <p:nvPr>
            <p:ph type="body" idx="16389" hasCustomPrompt="1"/>
            <p:custDataLst>
              <p:tags r:id="rId11"/>
            </p:custDataLst>
          </p:nvPr>
        </p:nvSpPr>
        <p:spPr>
          <a:xfrm>
            <a:off x="2145771" y="1981200"/>
            <a:ext cx="7875058" cy="457200"/>
          </a:xfrm>
          <a:prstGeom prst="rect">
            <a:avLst/>
          </a:prstGeo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1" spc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20XX YEAR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1"/>
          <p:cNvSpPr>
            <a:spLocks noGrp="1"/>
          </p:cNvSpPr>
          <p:nvPr>
            <p:ph type="ctrTitle" idx="16388" hasCustomPrompt="1"/>
            <p:custDataLst>
              <p:tags r:id="rId12"/>
            </p:custDataLst>
          </p:nvPr>
        </p:nvSpPr>
        <p:spPr>
          <a:xfrm>
            <a:off x="1903677" y="2489200"/>
            <a:ext cx="8384646" cy="1879600"/>
          </a:xfrm>
          <a:prstGeom prst="rect">
            <a:avLst/>
          </a:prstGeo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b="1" spc="0">
                <a:gradFill>
                  <a:gsLst>
                    <a:gs pos="100000">
                      <a:schemeClr val="accent1">
                        <a:lumMod val="75000"/>
                      </a:schemeClr>
                    </a:gs>
                    <a:gs pos="0">
                      <a:schemeClr val="accent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单击此处添加文档标题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9" name="署名占位符 10"/>
          <p:cNvSpPr>
            <a:spLocks noGrp="1"/>
          </p:cNvSpPr>
          <p:nvPr>
            <p:ph type="body" sz="quarter" idx="16390" hasCustomPrompt="1"/>
            <p:custDataLst>
              <p:tags r:id="rId13"/>
            </p:custDataLst>
          </p:nvPr>
        </p:nvSpPr>
        <p:spPr>
          <a:xfrm>
            <a:off x="4812859" y="4419600"/>
            <a:ext cx="2540882" cy="533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vert="horz" wrap="square" lIns="0" tIns="0" rIns="0" bIns="0"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b="1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BY WPS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_1_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图片 2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33048"/>
            <a:ext cx="12192000" cy="4224527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6385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6386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6387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idx="16388" hasCustomPrompt="1"/>
            <p:custDataLst>
              <p:tags r:id="rId9"/>
            </p:custDataLst>
          </p:nvPr>
        </p:nvSpPr>
        <p:spPr>
          <a:xfrm>
            <a:off x="1903942" y="3530600"/>
            <a:ext cx="8384117" cy="1524000"/>
          </a:xfrm>
        </p:spPr>
        <p:txBody>
          <a:bodyPr vert="horz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spc="0">
                <a:gradFill>
                  <a:gsLst>
                    <a:gs pos="100000">
                      <a:schemeClr val="accent1">
                        <a:lumMod val="75000"/>
                      </a:schemeClr>
                    </a:gs>
                    <a:gs pos="0">
                      <a:schemeClr val="accent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12" name="文本占位符 2"/>
          <p:cNvSpPr>
            <a:spLocks noGrp="1"/>
          </p:cNvSpPr>
          <p:nvPr>
            <p:ph type="body" idx="16389" hasCustomPrompt="1"/>
            <p:custDataLst>
              <p:tags r:id="rId10"/>
            </p:custDataLst>
          </p:nvPr>
        </p:nvSpPr>
        <p:spPr>
          <a:xfrm>
            <a:off x="5332413" y="1905000"/>
            <a:ext cx="1527175" cy="1524000"/>
          </a:xfrm>
        </p:spPr>
        <p:txBody>
          <a:bodyPr vert="horz" lIns="0" tIns="0" rIns="0" bIns="0" anchor="ctr" anchorCtr="0">
            <a:norm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b="1" spc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_1_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图片 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96548"/>
            <a:ext cx="12192000" cy="4224527"/>
          </a:xfrm>
          <a:prstGeom prst="rect">
            <a:avLst/>
          </a:prstGeom>
        </p:spPr>
      </p:pic>
      <p:sp>
        <p:nvSpPr>
          <p:cNvPr id="6" name="日期占位符 3"/>
          <p:cNvSpPr>
            <a:spLocks noGrp="1"/>
          </p:cNvSpPr>
          <p:nvPr>
            <p:ph type="dt" sz="half" idx="16385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6386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1"/>
          <p:cNvSpPr>
            <a:spLocks noGrp="1"/>
          </p:cNvSpPr>
          <p:nvPr>
            <p:ph type="sldNum" sz="quarter" idx="16387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3" name="Subtitle 12"/>
          <p:cNvSpPr>
            <a:spLocks noGrp="1"/>
          </p:cNvSpPr>
          <p:nvPr>
            <p:ph type="body" idx="16389" hasCustomPrompt="1"/>
            <p:custDataLst>
              <p:tags r:id="rId9"/>
            </p:custDataLst>
          </p:nvPr>
        </p:nvSpPr>
        <p:spPr>
          <a:xfrm>
            <a:off x="3364971" y="2667000"/>
            <a:ext cx="54493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gradFill>
                  <a:gsLst>
                    <a:gs pos="100000">
                      <a:schemeClr val="accent1">
                        <a:lumMod val="75000"/>
                      </a:schemeClr>
                    </a:gs>
                    <a:gs pos="0">
                      <a:schemeClr val="accent1"/>
                    </a:gs>
                  </a:gsLst>
                  <a:lin ang="540000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10" name="标题 2"/>
          <p:cNvSpPr>
            <a:spLocks noGrp="1"/>
          </p:cNvSpPr>
          <p:nvPr>
            <p:ph type="ctrTitle" idx="16388" hasCustomPrompt="1"/>
            <p:custDataLst>
              <p:tags r:id="rId10"/>
            </p:custDataLst>
          </p:nvPr>
        </p:nvSpPr>
        <p:spPr>
          <a:xfrm>
            <a:off x="3364089" y="3175000"/>
            <a:ext cx="5451122" cy="10160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b="1" spc="0">
                <a:gradFill>
                  <a:gsLst>
                    <a:gs pos="100000">
                      <a:schemeClr val="accent1">
                        <a:lumMod val="75000"/>
                      </a:schemeClr>
                    </a:gs>
                    <a:gs pos="0">
                      <a:schemeClr val="accent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页-1-5-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21"/>
          <a:stretch>
            <a:fillRect/>
          </a:stretch>
        </p:blipFill>
        <p:spPr>
          <a:xfrm rot="10800000">
            <a:off x="0" y="-2540"/>
            <a:ext cx="12192000" cy="219265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>
            <a:alphaModFix amt="23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644"/>
          <a:stretch>
            <a:fillRect/>
          </a:stretch>
        </p:blipFill>
        <p:spPr>
          <a:xfrm>
            <a:off x="0" y="4682490"/>
            <a:ext cx="12192000" cy="2175510"/>
          </a:xfrm>
          <a:prstGeom prst="rect">
            <a:avLst/>
          </a:prstGeom>
        </p:spPr>
      </p:pic>
      <p:sp>
        <p:nvSpPr>
          <p:cNvPr id="9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2" name="Subtitle 11"/>
          <p:cNvSpPr>
            <a:spLocks noGrp="1"/>
          </p:cNvSpPr>
          <p:nvPr>
            <p:ph type="subTitle" idx="17826305" hasCustomPrompt="1"/>
            <p:custDataLst>
              <p:tags r:id="rId10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4" name="Title 13"/>
          <p:cNvSpPr>
            <a:spLocks noGrp="1"/>
          </p:cNvSpPr>
          <p:nvPr>
            <p:ph type="ctrTitle" idx="17826049" hasCustomPrompt="1"/>
            <p:custDataLst>
              <p:tags r:id="rId11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5" name="Text Placeholder 14"/>
          <p:cNvSpPr>
            <a:spLocks noGrp="1"/>
          </p:cNvSpPr>
          <p:nvPr>
            <p:ph type="body" idx="319883777" hasCustomPrompt="1"/>
            <p:custDataLst>
              <p:tags r:id="rId12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6" name="装饰  5"/>
          <p:cNvSpPr>
            <a:spLocks noGrp="1"/>
          </p:cNvSpPr>
          <p:nvPr>
            <p:ph type="body" idx="319883522" hasCustomPrompt="1"/>
            <p:custDataLst>
              <p:tags r:id="rId13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7" name="Text Placeholder 16"/>
          <p:cNvSpPr>
            <a:spLocks noGrp="1"/>
          </p:cNvSpPr>
          <p:nvPr>
            <p:ph type="body" idx="51446017" hasCustomPrompt="1"/>
            <p:custDataLst>
              <p:tags r:id="rId14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319949313" hasCustomPrompt="1"/>
            <p:custDataLst>
              <p:tags r:id="rId15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9" name="装饰  8"/>
          <p:cNvSpPr>
            <a:spLocks noGrp="1"/>
          </p:cNvSpPr>
          <p:nvPr>
            <p:ph type="body" idx="319949058" hasCustomPrompt="1"/>
            <p:custDataLst>
              <p:tags r:id="rId16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0" name="Text Placeholder 19"/>
          <p:cNvSpPr>
            <a:spLocks noGrp="1"/>
          </p:cNvSpPr>
          <p:nvPr>
            <p:ph type="body" idx="51511553" hasCustomPrompt="1"/>
            <p:custDataLst>
              <p:tags r:id="rId17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320014849" hasCustomPrompt="1"/>
            <p:custDataLst>
              <p:tags r:id="rId18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2" name="装饰  1"/>
          <p:cNvSpPr>
            <a:spLocks noGrp="1"/>
          </p:cNvSpPr>
          <p:nvPr>
            <p:ph type="body" idx="320014594" hasCustomPrompt="1"/>
            <p:custDataLst>
              <p:tags r:id="rId19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3" name="Text Placeholder 22"/>
          <p:cNvSpPr>
            <a:spLocks noGrp="1"/>
          </p:cNvSpPr>
          <p:nvPr>
            <p:ph type="body" idx="51577089" hasCustomPrompt="1"/>
            <p:custDataLst>
              <p:tags r:id="rId20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320080385" hasCustomPrompt="1"/>
            <p:custDataLst>
              <p:tags r:id="rId21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5" name="装饰  4"/>
          <p:cNvSpPr>
            <a:spLocks noGrp="1"/>
          </p:cNvSpPr>
          <p:nvPr>
            <p:ph type="body" idx="320080130" hasCustomPrompt="1"/>
            <p:custDataLst>
              <p:tags r:id="rId22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7" name="Text Placeholder 26"/>
          <p:cNvSpPr>
            <a:spLocks noGrp="1"/>
          </p:cNvSpPr>
          <p:nvPr>
            <p:ph type="body" idx="51642625" hasCustomPrompt="1"/>
            <p:custDataLst>
              <p:tags r:id="rId23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_1_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图片 2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33048"/>
            <a:ext cx="12192000" cy="4224527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6385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6386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6387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1"/>
          <p:cNvSpPr>
            <a:spLocks noGrp="1"/>
          </p:cNvSpPr>
          <p:nvPr>
            <p:ph type="title" idx="16388" hasCustomPrompt="1"/>
            <p:custDataLst>
              <p:tags r:id="rId9"/>
            </p:custDataLst>
          </p:nvPr>
        </p:nvSpPr>
        <p:spPr>
          <a:xfrm>
            <a:off x="1903942" y="3530600"/>
            <a:ext cx="8384117" cy="1524000"/>
          </a:xfrm>
        </p:spPr>
        <p:txBody>
          <a:bodyPr vert="horz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spc="0">
                <a:gradFill>
                  <a:gsLst>
                    <a:gs pos="100000">
                      <a:schemeClr val="accent1">
                        <a:lumMod val="75000"/>
                      </a:schemeClr>
                    </a:gs>
                    <a:gs pos="0">
                      <a:schemeClr val="accent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单击此处添加章节标题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2"/>
          <p:cNvSpPr>
            <a:spLocks noGrp="1"/>
          </p:cNvSpPr>
          <p:nvPr>
            <p:ph type="body" idx="16389" hasCustomPrompt="1"/>
            <p:custDataLst>
              <p:tags r:id="rId10"/>
            </p:custDataLst>
          </p:nvPr>
        </p:nvSpPr>
        <p:spPr>
          <a:xfrm>
            <a:off x="5332413" y="1905000"/>
            <a:ext cx="1527175" cy="1524000"/>
          </a:xfrm>
        </p:spPr>
        <p:txBody>
          <a:bodyPr vert="horz" lIns="0" tIns="0" rIns="0" bIns="0" anchor="ctr" anchorCtr="0">
            <a:norm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b="1" spc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01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_1_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图片 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96548"/>
            <a:ext cx="12192000" cy="4224527"/>
          </a:xfrm>
          <a:prstGeom prst="rect">
            <a:avLst/>
          </a:prstGeom>
        </p:spPr>
      </p:pic>
      <p:sp>
        <p:nvSpPr>
          <p:cNvPr id="6" name="日期占位符 3"/>
          <p:cNvSpPr>
            <a:spLocks noGrp="1"/>
          </p:cNvSpPr>
          <p:nvPr>
            <p:ph type="dt" sz="half" idx="16385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6386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灯片编号占位符 1"/>
          <p:cNvSpPr>
            <a:spLocks noGrp="1"/>
          </p:cNvSpPr>
          <p:nvPr>
            <p:ph type="sldNum" sz="quarter" idx="16387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Subtitle 12"/>
          <p:cNvSpPr>
            <a:spLocks noGrp="1"/>
          </p:cNvSpPr>
          <p:nvPr>
            <p:ph type="body" idx="16389" hasCustomPrompt="1"/>
            <p:custDataLst>
              <p:tags r:id="rId9"/>
            </p:custDataLst>
          </p:nvPr>
        </p:nvSpPr>
        <p:spPr>
          <a:xfrm>
            <a:off x="3364971" y="2667000"/>
            <a:ext cx="54493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gradFill>
                  <a:gsLst>
                    <a:gs pos="100000">
                      <a:schemeClr val="accent1">
                        <a:lumMod val="75000"/>
                      </a:schemeClr>
                    </a:gs>
                    <a:gs pos="0">
                      <a:schemeClr val="accent1"/>
                    </a:gs>
                  </a:gsLst>
                  <a:lin ang="5400000" scaled="0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THE END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标题 2"/>
          <p:cNvSpPr>
            <a:spLocks noGrp="1"/>
          </p:cNvSpPr>
          <p:nvPr>
            <p:ph type="ctrTitle" idx="16388" hasCustomPrompt="1"/>
            <p:custDataLst>
              <p:tags r:id="rId10"/>
            </p:custDataLst>
          </p:nvPr>
        </p:nvSpPr>
        <p:spPr>
          <a:xfrm>
            <a:off x="3364089" y="3175000"/>
            <a:ext cx="5451122" cy="10160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b="1" spc="0">
                <a:gradFill>
                  <a:gsLst>
                    <a:gs pos="100000">
                      <a:schemeClr val="accent1">
                        <a:lumMod val="75000"/>
                      </a:schemeClr>
                    </a:gs>
                    <a:gs pos="0">
                      <a:schemeClr val="accent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谢谢观看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_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副标题 5"/>
          <p:cNvSpPr>
            <a:spLocks noGrp="1"/>
          </p:cNvSpPr>
          <p:nvPr>
            <p:ph type="subTitle" idx="16386" hasCustomPrompt="1"/>
            <p:custDataLst>
              <p:tags r:id="rId2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CONTENTS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标题 6"/>
          <p:cNvSpPr>
            <a:spLocks noGrp="1"/>
          </p:cNvSpPr>
          <p:nvPr>
            <p:ph type="ctrTitle" idx="16385" hasCustomPrompt="1"/>
            <p:custDataLst>
              <p:tags r:id="rId3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目录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8" hasCustomPrompt="1"/>
            <p:custDataLst>
              <p:tags r:id="rId4"/>
            </p:custDataLst>
          </p:nvPr>
        </p:nvSpPr>
        <p:spPr>
          <a:xfrm>
            <a:off x="4070350" y="14478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01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装饰  8"/>
          <p:cNvSpPr>
            <a:spLocks noGrp="1"/>
          </p:cNvSpPr>
          <p:nvPr>
            <p:ph type="body" idx="16397" hasCustomPrompt="1"/>
            <p:custDataLst>
              <p:tags r:id="rId5"/>
            </p:custDataLst>
          </p:nvPr>
        </p:nvSpPr>
        <p:spPr>
          <a:xfrm>
            <a:off x="4851400" y="13716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7" hasCustomPrompt="1"/>
            <p:custDataLst>
              <p:tags r:id="rId6"/>
            </p:custDataLst>
          </p:nvPr>
        </p:nvSpPr>
        <p:spPr>
          <a:xfrm>
            <a:off x="5080000" y="12954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90" hasCustomPrompt="1"/>
            <p:custDataLst>
              <p:tags r:id="rId7"/>
            </p:custDataLst>
          </p:nvPr>
        </p:nvSpPr>
        <p:spPr>
          <a:xfrm>
            <a:off x="7994650" y="14478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02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装饰  1"/>
          <p:cNvSpPr>
            <a:spLocks noGrp="1"/>
          </p:cNvSpPr>
          <p:nvPr>
            <p:ph type="body" idx="16398" hasCustomPrompt="1"/>
            <p:custDataLst>
              <p:tags r:id="rId8"/>
            </p:custDataLst>
          </p:nvPr>
        </p:nvSpPr>
        <p:spPr>
          <a:xfrm>
            <a:off x="8775700" y="13716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89" hasCustomPrompt="1"/>
            <p:custDataLst>
              <p:tags r:id="rId9"/>
            </p:custDataLst>
          </p:nvPr>
        </p:nvSpPr>
        <p:spPr>
          <a:xfrm>
            <a:off x="9004300" y="12954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92" hasCustomPrompt="1"/>
            <p:custDataLst>
              <p:tags r:id="rId10"/>
            </p:custDataLst>
          </p:nvPr>
        </p:nvSpPr>
        <p:spPr>
          <a:xfrm>
            <a:off x="4070350" y="31242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03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装饰  4"/>
          <p:cNvSpPr>
            <a:spLocks noGrp="1"/>
          </p:cNvSpPr>
          <p:nvPr>
            <p:ph type="body" idx="16399" hasCustomPrompt="1"/>
            <p:custDataLst>
              <p:tags r:id="rId11"/>
            </p:custDataLst>
          </p:nvPr>
        </p:nvSpPr>
        <p:spPr>
          <a:xfrm>
            <a:off x="4851400" y="30480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6" name="文本占位符 15"/>
          <p:cNvSpPr>
            <a:spLocks noGrp="1"/>
          </p:cNvSpPr>
          <p:nvPr>
            <p:ph type="body" idx="16391" hasCustomPrompt="1"/>
            <p:custDataLst>
              <p:tags r:id="rId12"/>
            </p:custDataLst>
          </p:nvPr>
        </p:nvSpPr>
        <p:spPr>
          <a:xfrm>
            <a:off x="5080000" y="29718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idx="16394" hasCustomPrompt="1"/>
            <p:custDataLst>
              <p:tags r:id="rId13"/>
            </p:custDataLst>
          </p:nvPr>
        </p:nvSpPr>
        <p:spPr>
          <a:xfrm>
            <a:off x="7994650" y="31242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04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8" name="装饰  7"/>
          <p:cNvSpPr>
            <a:spLocks noGrp="1"/>
          </p:cNvSpPr>
          <p:nvPr>
            <p:ph type="body" idx="16400" hasCustomPrompt="1"/>
            <p:custDataLst>
              <p:tags r:id="rId14"/>
            </p:custDataLst>
          </p:nvPr>
        </p:nvSpPr>
        <p:spPr>
          <a:xfrm>
            <a:off x="8775700" y="30480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9" name="文本占位符 18"/>
          <p:cNvSpPr>
            <a:spLocks noGrp="1"/>
          </p:cNvSpPr>
          <p:nvPr>
            <p:ph type="body" idx="16393" hasCustomPrompt="1"/>
            <p:custDataLst>
              <p:tags r:id="rId15"/>
            </p:custDataLst>
          </p:nvPr>
        </p:nvSpPr>
        <p:spPr>
          <a:xfrm>
            <a:off x="9004300" y="29718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20" name="文本占位符 19"/>
          <p:cNvSpPr>
            <a:spLocks noGrp="1"/>
          </p:cNvSpPr>
          <p:nvPr>
            <p:ph type="body" idx="16396" hasCustomPrompt="1"/>
            <p:custDataLst>
              <p:tags r:id="rId16"/>
            </p:custDataLst>
          </p:nvPr>
        </p:nvSpPr>
        <p:spPr>
          <a:xfrm>
            <a:off x="4070350" y="48006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05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21" name="装饰  0"/>
          <p:cNvSpPr>
            <a:spLocks noGrp="1"/>
          </p:cNvSpPr>
          <p:nvPr>
            <p:ph type="body" idx="16401" hasCustomPrompt="1"/>
            <p:custDataLst>
              <p:tags r:id="rId17"/>
            </p:custDataLst>
          </p:nvPr>
        </p:nvSpPr>
        <p:spPr>
          <a:xfrm>
            <a:off x="4851400" y="47244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22" name="文本占位符 21"/>
          <p:cNvSpPr>
            <a:spLocks noGrp="1"/>
          </p:cNvSpPr>
          <p:nvPr>
            <p:ph type="body" idx="16395" hasCustomPrompt="1"/>
            <p:custDataLst>
              <p:tags r:id="rId18"/>
            </p:custDataLst>
          </p:nvPr>
        </p:nvSpPr>
        <p:spPr>
          <a:xfrm>
            <a:off x="5080000" y="46482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10009_16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16392" hasCustomPrompt="1"/>
            <p:custDataLst>
              <p:tags r:id="rId3"/>
            </p:custDataLst>
          </p:nvPr>
        </p:nvSpPr>
        <p:spPr>
          <a:xfrm>
            <a:off x="609600" y="1524000"/>
            <a:ext cx="3454400" cy="2641600"/>
          </a:xfrm>
          <a:custGeom>
            <a:avLst/>
            <a:gdLst>
              <a:gd name="connisteX0" fmla="*/ 0 w 3454400"/>
              <a:gd name="connsiteY0" fmla="*/ 203200 h 2641600"/>
              <a:gd name="connisteX1" fmla="*/ 203200 w 3454400"/>
              <a:gd name="connsiteY1" fmla="*/ 0 h 2641600"/>
              <a:gd name="connisteX2" fmla="*/ 3251200 w 3454400"/>
              <a:gd name="connsiteY2" fmla="*/ 0 h 2641600"/>
              <a:gd name="connisteX3" fmla="*/ 3454400 w 3454400"/>
              <a:gd name="connsiteY3" fmla="*/ 203200 h 2641600"/>
              <a:gd name="connisteX4" fmla="*/ 3454400 w 3454400"/>
              <a:gd name="connsiteY4" fmla="*/ 2438400 h 2641600"/>
              <a:gd name="connisteX5" fmla="*/ 3251200 w 3454400"/>
              <a:gd name="connsiteY5" fmla="*/ 2641600 h 2641600"/>
              <a:gd name="connisteX6" fmla="*/ 203200 w 3454400"/>
              <a:gd name="connsiteY6" fmla="*/ 2641600 h 2641600"/>
              <a:gd name="connisteX7" fmla="*/ 0 w 3454400"/>
              <a:gd name="connsiteY7" fmla="*/ 2438400 h 2641600"/>
              <a:gd name="connisteX8" fmla="*/ 0 w 3454400"/>
              <a:gd name="connsiteY8" fmla="*/ 203200 h 2641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2641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438400"/>
                </a:lnTo>
                <a:cubicBezTo>
                  <a:pt x="3454400" y="2550624"/>
                  <a:pt x="3363424" y="2641600"/>
                  <a:pt x="3251200" y="2641600"/>
                </a:cubicBezTo>
                <a:lnTo>
                  <a:pt x="203200" y="2641600"/>
                </a:lnTo>
                <a:cubicBezTo>
                  <a:pt x="90976" y="2641600"/>
                  <a:pt x="0" y="2550624"/>
                  <a:pt x="0" y="24384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6" hasCustomPrompt="1"/>
            <p:custDataLst>
              <p:tags r:id="rId4"/>
            </p:custDataLst>
          </p:nvPr>
        </p:nvSpPr>
        <p:spPr>
          <a:xfrm>
            <a:off x="609600" y="4470400"/>
            <a:ext cx="34544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7" hasCustomPrompt="1"/>
            <p:custDataLst>
              <p:tags r:id="rId5"/>
            </p:custDataLst>
          </p:nvPr>
        </p:nvSpPr>
        <p:spPr>
          <a:xfrm>
            <a:off x="609600" y="5029200"/>
            <a:ext cx="34544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内容占位符 9"/>
          <p:cNvSpPr>
            <a:spLocks noGrp="1"/>
          </p:cNvSpPr>
          <p:nvPr>
            <p:ph idx="16393" hasCustomPrompt="1"/>
            <p:custDataLst>
              <p:tags r:id="rId6"/>
            </p:custDataLst>
          </p:nvPr>
        </p:nvSpPr>
        <p:spPr>
          <a:xfrm>
            <a:off x="4368800" y="1524000"/>
            <a:ext cx="3454400" cy="2641600"/>
          </a:xfrm>
          <a:custGeom>
            <a:avLst/>
            <a:gdLst>
              <a:gd name="connisteX0" fmla="*/ 0 w 3454400"/>
              <a:gd name="connsiteY0" fmla="*/ 203200 h 2641600"/>
              <a:gd name="connisteX1" fmla="*/ 203200 w 3454400"/>
              <a:gd name="connsiteY1" fmla="*/ 0 h 2641600"/>
              <a:gd name="connisteX2" fmla="*/ 3251200 w 3454400"/>
              <a:gd name="connsiteY2" fmla="*/ 0 h 2641600"/>
              <a:gd name="connisteX3" fmla="*/ 3454400 w 3454400"/>
              <a:gd name="connsiteY3" fmla="*/ 203200 h 2641600"/>
              <a:gd name="connisteX4" fmla="*/ 3454400 w 3454400"/>
              <a:gd name="connsiteY4" fmla="*/ 2438400 h 2641600"/>
              <a:gd name="connisteX5" fmla="*/ 3251200 w 3454400"/>
              <a:gd name="connsiteY5" fmla="*/ 2641600 h 2641600"/>
              <a:gd name="connisteX6" fmla="*/ 203200 w 3454400"/>
              <a:gd name="connsiteY6" fmla="*/ 2641600 h 2641600"/>
              <a:gd name="connisteX7" fmla="*/ 0 w 3454400"/>
              <a:gd name="connsiteY7" fmla="*/ 2438400 h 2641600"/>
              <a:gd name="connisteX8" fmla="*/ 0 w 3454400"/>
              <a:gd name="connsiteY8" fmla="*/ 203200 h 2641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2641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438400"/>
                </a:lnTo>
                <a:cubicBezTo>
                  <a:pt x="3454400" y="2550624"/>
                  <a:pt x="3363424" y="2641600"/>
                  <a:pt x="3251200" y="2641600"/>
                </a:cubicBezTo>
                <a:lnTo>
                  <a:pt x="203200" y="2641600"/>
                </a:lnTo>
                <a:cubicBezTo>
                  <a:pt x="90976" y="2641600"/>
                  <a:pt x="0" y="2550624"/>
                  <a:pt x="0" y="24384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4368800" y="4470400"/>
            <a:ext cx="34544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89" hasCustomPrompt="1"/>
            <p:custDataLst>
              <p:tags r:id="rId8"/>
            </p:custDataLst>
          </p:nvPr>
        </p:nvSpPr>
        <p:spPr>
          <a:xfrm>
            <a:off x="4368800" y="5029200"/>
            <a:ext cx="34544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idx="16394" hasCustomPrompt="1"/>
            <p:custDataLst>
              <p:tags r:id="rId9"/>
            </p:custDataLst>
          </p:nvPr>
        </p:nvSpPr>
        <p:spPr>
          <a:xfrm>
            <a:off x="8128000" y="1524000"/>
            <a:ext cx="3454400" cy="2641600"/>
          </a:xfrm>
          <a:custGeom>
            <a:avLst/>
            <a:gdLst>
              <a:gd name="connisteX0" fmla="*/ 0 w 3454400"/>
              <a:gd name="connsiteY0" fmla="*/ 203200 h 2641600"/>
              <a:gd name="connisteX1" fmla="*/ 203200 w 3454400"/>
              <a:gd name="connsiteY1" fmla="*/ 0 h 2641600"/>
              <a:gd name="connisteX2" fmla="*/ 3251200 w 3454400"/>
              <a:gd name="connsiteY2" fmla="*/ 0 h 2641600"/>
              <a:gd name="connisteX3" fmla="*/ 3454400 w 3454400"/>
              <a:gd name="connsiteY3" fmla="*/ 203200 h 2641600"/>
              <a:gd name="connisteX4" fmla="*/ 3454400 w 3454400"/>
              <a:gd name="connsiteY4" fmla="*/ 2438400 h 2641600"/>
              <a:gd name="connisteX5" fmla="*/ 3251200 w 3454400"/>
              <a:gd name="connsiteY5" fmla="*/ 2641600 h 2641600"/>
              <a:gd name="connisteX6" fmla="*/ 203200 w 3454400"/>
              <a:gd name="connsiteY6" fmla="*/ 2641600 h 2641600"/>
              <a:gd name="connisteX7" fmla="*/ 0 w 3454400"/>
              <a:gd name="connsiteY7" fmla="*/ 2438400 h 2641600"/>
              <a:gd name="connisteX8" fmla="*/ 0 w 3454400"/>
              <a:gd name="connsiteY8" fmla="*/ 203200 h 2641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2641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438400"/>
                </a:lnTo>
                <a:cubicBezTo>
                  <a:pt x="3454400" y="2550624"/>
                  <a:pt x="3363424" y="2641600"/>
                  <a:pt x="3251200" y="2641600"/>
                </a:cubicBezTo>
                <a:lnTo>
                  <a:pt x="203200" y="2641600"/>
                </a:lnTo>
                <a:cubicBezTo>
                  <a:pt x="90976" y="2641600"/>
                  <a:pt x="0" y="2550624"/>
                  <a:pt x="0" y="24384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90" hasCustomPrompt="1"/>
            <p:custDataLst>
              <p:tags r:id="rId10"/>
            </p:custDataLst>
          </p:nvPr>
        </p:nvSpPr>
        <p:spPr>
          <a:xfrm>
            <a:off x="8128000" y="4470400"/>
            <a:ext cx="34544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文本占位符 14"/>
          <p:cNvSpPr>
            <a:spLocks noGrp="1"/>
          </p:cNvSpPr>
          <p:nvPr>
            <p:ph type="body" idx="16391" hasCustomPrompt="1"/>
            <p:custDataLst>
              <p:tags r:id="rId11"/>
            </p:custDataLst>
          </p:nvPr>
        </p:nvSpPr>
        <p:spPr>
          <a:xfrm>
            <a:off x="8128000" y="5029200"/>
            <a:ext cx="34544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30_8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705600" y="533400"/>
            <a:ext cx="48768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16392" hasCustomPrompt="1"/>
            <p:custDataLst>
              <p:tags r:id="rId3"/>
            </p:custDataLst>
          </p:nvPr>
        </p:nvSpPr>
        <p:spPr>
          <a:xfrm>
            <a:off x="609600" y="609600"/>
            <a:ext cx="5486400" cy="5638800"/>
          </a:xfrm>
          <a:custGeom>
            <a:avLst/>
            <a:gdLst>
              <a:gd name="connisteX0" fmla="*/ 0 w 5486400"/>
              <a:gd name="connsiteY0" fmla="*/ 0 h 5638800"/>
              <a:gd name="connisteX1" fmla="*/ 5486400 w 5486400"/>
              <a:gd name="connsiteY1" fmla="*/ 0 h 5638800"/>
              <a:gd name="connisteX2" fmla="*/ 5486400 w 5486400"/>
              <a:gd name="connsiteY2" fmla="*/ 5638800 h 5638800"/>
              <a:gd name="connisteX3" fmla="*/ 0 w 5486400"/>
              <a:gd name="connsiteY3" fmla="*/ 5638800 h 5638800"/>
              <a:gd name="connisteX4" fmla="*/ 0 w 5486400"/>
              <a:gd name="connsiteY4" fmla="*/ 0 h 5638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pathLst>
              <a:path w="5486400" h="5638800">
                <a:moveTo>
                  <a:pt x="0" y="0"/>
                </a:moveTo>
                <a:lnTo>
                  <a:pt x="5486400" y="0"/>
                </a:lnTo>
                <a:lnTo>
                  <a:pt x="5486400" y="5638800"/>
                </a:lnTo>
                <a:lnTo>
                  <a:pt x="0" y="5638800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装饰  7"/>
          <p:cNvSpPr>
            <a:spLocks noGrp="1"/>
          </p:cNvSpPr>
          <p:nvPr>
            <p:ph type="body" idx="16393" hasCustomPrompt="1"/>
            <p:custDataLst>
              <p:tags r:id="rId4"/>
            </p:custDataLst>
          </p:nvPr>
        </p:nvSpPr>
        <p:spPr>
          <a:xfrm>
            <a:off x="6705600" y="2286000"/>
            <a:ext cx="50800" cy="1117600"/>
          </a:xfrm>
          <a:custGeom>
            <a:avLst/>
            <a:gdLst>
              <a:gd name="connisteX0" fmla="*/ 0 w 50800"/>
              <a:gd name="connsiteY0" fmla="*/ 25400 h 1117600"/>
              <a:gd name="connisteX1" fmla="*/ 25400 w 50800"/>
              <a:gd name="connsiteY1" fmla="*/ 0 h 1117600"/>
              <a:gd name="connisteX2" fmla="*/ 25400 w 50800"/>
              <a:gd name="connsiteY2" fmla="*/ 0 h 1117600"/>
              <a:gd name="connisteX3" fmla="*/ 50800 w 50800"/>
              <a:gd name="connsiteY3" fmla="*/ 25400 h 1117600"/>
              <a:gd name="connisteX4" fmla="*/ 50800 w 50800"/>
              <a:gd name="connsiteY4" fmla="*/ 1092200 h 1117600"/>
              <a:gd name="connisteX5" fmla="*/ 25400 w 50800"/>
              <a:gd name="connsiteY5" fmla="*/ 1117600 h 1117600"/>
              <a:gd name="connisteX6" fmla="*/ 25400 w 50800"/>
              <a:gd name="connsiteY6" fmla="*/ 1117600 h 1117600"/>
              <a:gd name="connisteX7" fmla="*/ 0 w 50800"/>
              <a:gd name="connsiteY7" fmla="*/ 1092200 h 1117600"/>
              <a:gd name="connisteX8" fmla="*/ 0 w 50800"/>
              <a:gd name="connsiteY8" fmla="*/ 25400 h 1117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11176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1092200"/>
                </a:lnTo>
                <a:cubicBezTo>
                  <a:pt x="50800" y="1106228"/>
                  <a:pt x="39428" y="1117600"/>
                  <a:pt x="25400" y="1117600"/>
                </a:cubicBezTo>
                <a:lnTo>
                  <a:pt x="25400" y="1117600"/>
                </a:lnTo>
                <a:cubicBezTo>
                  <a:pt x="11372" y="1117600"/>
                  <a:pt x="0" y="1106228"/>
                  <a:pt x="0" y="10922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6" hasCustomPrompt="1"/>
            <p:custDataLst>
              <p:tags r:id="rId5"/>
            </p:custDataLst>
          </p:nvPr>
        </p:nvSpPr>
        <p:spPr>
          <a:xfrm>
            <a:off x="6858000" y="2286000"/>
            <a:ext cx="47244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7" hasCustomPrompt="1"/>
            <p:custDataLst>
              <p:tags r:id="rId6"/>
            </p:custDataLst>
          </p:nvPr>
        </p:nvSpPr>
        <p:spPr>
          <a:xfrm>
            <a:off x="6858000" y="2794000"/>
            <a:ext cx="47244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0"/>
          <p:cNvSpPr>
            <a:spLocks noGrp="1"/>
          </p:cNvSpPr>
          <p:nvPr>
            <p:ph type="body" idx="16394" hasCustomPrompt="1"/>
            <p:custDataLst>
              <p:tags r:id="rId7"/>
            </p:custDataLst>
          </p:nvPr>
        </p:nvSpPr>
        <p:spPr>
          <a:xfrm>
            <a:off x="6705600" y="3708400"/>
            <a:ext cx="50800" cy="1117600"/>
          </a:xfrm>
          <a:custGeom>
            <a:avLst/>
            <a:gdLst>
              <a:gd name="connisteX0" fmla="*/ 0 w 50800"/>
              <a:gd name="connsiteY0" fmla="*/ 25400 h 1117600"/>
              <a:gd name="connisteX1" fmla="*/ 25400 w 50800"/>
              <a:gd name="connsiteY1" fmla="*/ 0 h 1117600"/>
              <a:gd name="connisteX2" fmla="*/ 25400 w 50800"/>
              <a:gd name="connsiteY2" fmla="*/ 0 h 1117600"/>
              <a:gd name="connisteX3" fmla="*/ 50800 w 50800"/>
              <a:gd name="connsiteY3" fmla="*/ 25400 h 1117600"/>
              <a:gd name="connisteX4" fmla="*/ 50800 w 50800"/>
              <a:gd name="connsiteY4" fmla="*/ 1092200 h 1117600"/>
              <a:gd name="connisteX5" fmla="*/ 25400 w 50800"/>
              <a:gd name="connsiteY5" fmla="*/ 1117600 h 1117600"/>
              <a:gd name="connisteX6" fmla="*/ 25400 w 50800"/>
              <a:gd name="connsiteY6" fmla="*/ 1117600 h 1117600"/>
              <a:gd name="connisteX7" fmla="*/ 0 w 50800"/>
              <a:gd name="connsiteY7" fmla="*/ 1092200 h 1117600"/>
              <a:gd name="connisteX8" fmla="*/ 0 w 50800"/>
              <a:gd name="connsiteY8" fmla="*/ 25400 h 1117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11176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1092200"/>
                </a:lnTo>
                <a:cubicBezTo>
                  <a:pt x="50800" y="1106228"/>
                  <a:pt x="39428" y="1117600"/>
                  <a:pt x="25400" y="1117600"/>
                </a:cubicBezTo>
                <a:lnTo>
                  <a:pt x="25400" y="1117600"/>
                </a:lnTo>
                <a:cubicBezTo>
                  <a:pt x="11372" y="1117600"/>
                  <a:pt x="0" y="1106228"/>
                  <a:pt x="0" y="10922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88" hasCustomPrompt="1"/>
            <p:custDataLst>
              <p:tags r:id="rId8"/>
            </p:custDataLst>
          </p:nvPr>
        </p:nvSpPr>
        <p:spPr>
          <a:xfrm>
            <a:off x="6858000" y="3708400"/>
            <a:ext cx="47244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89" hasCustomPrompt="1"/>
            <p:custDataLst>
              <p:tags r:id="rId9"/>
            </p:custDataLst>
          </p:nvPr>
        </p:nvSpPr>
        <p:spPr>
          <a:xfrm>
            <a:off x="6858000" y="4216400"/>
            <a:ext cx="47244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10"/>
            </p:custDataLst>
          </p:nvPr>
        </p:nvSpPr>
        <p:spPr>
          <a:xfrm>
            <a:off x="6705600" y="5130800"/>
            <a:ext cx="50800" cy="1117600"/>
          </a:xfrm>
          <a:custGeom>
            <a:avLst/>
            <a:gdLst>
              <a:gd name="connisteX0" fmla="*/ 0 w 50800"/>
              <a:gd name="connsiteY0" fmla="*/ 25400 h 1117600"/>
              <a:gd name="connisteX1" fmla="*/ 25400 w 50800"/>
              <a:gd name="connsiteY1" fmla="*/ 0 h 1117600"/>
              <a:gd name="connisteX2" fmla="*/ 25400 w 50800"/>
              <a:gd name="connsiteY2" fmla="*/ 0 h 1117600"/>
              <a:gd name="connisteX3" fmla="*/ 50800 w 50800"/>
              <a:gd name="connsiteY3" fmla="*/ 25400 h 1117600"/>
              <a:gd name="connisteX4" fmla="*/ 50800 w 50800"/>
              <a:gd name="connsiteY4" fmla="*/ 1092200 h 1117600"/>
              <a:gd name="connisteX5" fmla="*/ 25400 w 50800"/>
              <a:gd name="connsiteY5" fmla="*/ 1117600 h 1117600"/>
              <a:gd name="connisteX6" fmla="*/ 25400 w 50800"/>
              <a:gd name="connsiteY6" fmla="*/ 1117600 h 1117600"/>
              <a:gd name="connisteX7" fmla="*/ 0 w 50800"/>
              <a:gd name="connsiteY7" fmla="*/ 1092200 h 1117600"/>
              <a:gd name="connisteX8" fmla="*/ 0 w 50800"/>
              <a:gd name="connsiteY8" fmla="*/ 25400 h 1117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11176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1092200"/>
                </a:lnTo>
                <a:cubicBezTo>
                  <a:pt x="50800" y="1106228"/>
                  <a:pt x="39428" y="1117600"/>
                  <a:pt x="25400" y="1117600"/>
                </a:cubicBezTo>
                <a:lnTo>
                  <a:pt x="25400" y="1117600"/>
                </a:lnTo>
                <a:cubicBezTo>
                  <a:pt x="11372" y="1117600"/>
                  <a:pt x="0" y="1106228"/>
                  <a:pt x="0" y="10922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文本占位符 14"/>
          <p:cNvSpPr>
            <a:spLocks noGrp="1"/>
          </p:cNvSpPr>
          <p:nvPr>
            <p:ph type="body" idx="16390" hasCustomPrompt="1"/>
            <p:custDataLst>
              <p:tags r:id="rId11"/>
            </p:custDataLst>
          </p:nvPr>
        </p:nvSpPr>
        <p:spPr>
          <a:xfrm>
            <a:off x="6858000" y="5130800"/>
            <a:ext cx="47244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6" name="文本占位符 15"/>
          <p:cNvSpPr>
            <a:spLocks noGrp="1"/>
          </p:cNvSpPr>
          <p:nvPr>
            <p:ph type="body" idx="16391" hasCustomPrompt="1"/>
            <p:custDataLst>
              <p:tags r:id="rId12"/>
            </p:custDataLst>
          </p:nvPr>
        </p:nvSpPr>
        <p:spPr>
          <a:xfrm>
            <a:off x="6858000" y="5638800"/>
            <a:ext cx="47244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32_2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6"/>
          <p:cNvSpPr>
            <a:spLocks noGrp="1"/>
          </p:cNvSpPr>
          <p:nvPr>
            <p:ph type="body" idx="16393" hasCustomPrompt="1"/>
            <p:custDataLst>
              <p:tags r:id="rId3"/>
            </p:custDataLst>
          </p:nvPr>
        </p:nvSpPr>
        <p:spPr>
          <a:xfrm>
            <a:off x="609600" y="1524000"/>
            <a:ext cx="3454400" cy="4724400"/>
          </a:xfrm>
          <a:custGeom>
            <a:avLst/>
            <a:gdLst>
              <a:gd name="connisteX0" fmla="*/ 0 w 3454400"/>
              <a:gd name="connsiteY0" fmla="*/ 203200 h 4724400"/>
              <a:gd name="connisteX1" fmla="*/ 203200 w 3454400"/>
              <a:gd name="connsiteY1" fmla="*/ 0 h 4724400"/>
              <a:gd name="connisteX2" fmla="*/ 3251200 w 3454400"/>
              <a:gd name="connsiteY2" fmla="*/ 0 h 4724400"/>
              <a:gd name="connisteX3" fmla="*/ 3454400 w 3454400"/>
              <a:gd name="connsiteY3" fmla="*/ 203200 h 4724400"/>
              <a:gd name="connisteX4" fmla="*/ 3454400 w 3454400"/>
              <a:gd name="connsiteY4" fmla="*/ 4521200 h 4724400"/>
              <a:gd name="connisteX5" fmla="*/ 3251200 w 3454400"/>
              <a:gd name="connsiteY5" fmla="*/ 4724400 h 4724400"/>
              <a:gd name="connisteX6" fmla="*/ 203200 w 3454400"/>
              <a:gd name="connsiteY6" fmla="*/ 4724400 h 4724400"/>
              <a:gd name="connisteX7" fmla="*/ 0 w 3454400"/>
              <a:gd name="connsiteY7" fmla="*/ 4521200 h 4724400"/>
              <a:gd name="connisteX8" fmla="*/ 0 w 3454400"/>
              <a:gd name="connsiteY8" fmla="*/ 20320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472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4521200"/>
                </a:lnTo>
                <a:cubicBezTo>
                  <a:pt x="3454400" y="4633424"/>
                  <a:pt x="3363424" y="4724400"/>
                  <a:pt x="3251200" y="4724400"/>
                </a:cubicBezTo>
                <a:lnTo>
                  <a:pt x="203200" y="4724400"/>
                </a:lnTo>
                <a:cubicBezTo>
                  <a:pt x="90976" y="4724400"/>
                  <a:pt x="0" y="4633424"/>
                  <a:pt x="0" y="45212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装饰  7"/>
          <p:cNvSpPr>
            <a:spLocks noGrp="1"/>
          </p:cNvSpPr>
          <p:nvPr>
            <p:ph type="body" idx="16394" hasCustomPrompt="1"/>
            <p:custDataLst>
              <p:tags r:id="rId4"/>
            </p:custDataLst>
          </p:nvPr>
        </p:nvSpPr>
        <p:spPr>
          <a:xfrm>
            <a:off x="1574800" y="2209800"/>
            <a:ext cx="1524000" cy="1524000"/>
          </a:xfrm>
          <a:custGeom>
            <a:avLst/>
            <a:gdLst>
              <a:gd name="connisteX0" fmla="*/ 0 w 1524000"/>
              <a:gd name="connsiteY0" fmla="*/ 762000 h 1524000"/>
              <a:gd name="connisteX1" fmla="*/ 762000 w 1524000"/>
              <a:gd name="connsiteY1" fmla="*/ 0 h 1524000"/>
              <a:gd name="connisteX2" fmla="*/ 762000 w 1524000"/>
              <a:gd name="connsiteY2" fmla="*/ 0 h 1524000"/>
              <a:gd name="connisteX3" fmla="*/ 1524000 w 1524000"/>
              <a:gd name="connsiteY3" fmla="*/ 762000 h 1524000"/>
              <a:gd name="connisteX4" fmla="*/ 1524000 w 1524000"/>
              <a:gd name="connsiteY4" fmla="*/ 762000 h 1524000"/>
              <a:gd name="connisteX5" fmla="*/ 762000 w 1524000"/>
              <a:gd name="connsiteY5" fmla="*/ 1524000 h 1524000"/>
              <a:gd name="connisteX6" fmla="*/ 762000 w 1524000"/>
              <a:gd name="connsiteY6" fmla="*/ 1524000 h 1524000"/>
              <a:gd name="connisteX7" fmla="*/ 0 w 1524000"/>
              <a:gd name="connsiteY7" fmla="*/ 762000 h 1524000"/>
              <a:gd name="connisteX8" fmla="*/ 0 w 1524000"/>
              <a:gd name="connsiteY8" fmla="*/ 762000 h 1524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524000" h="1524000">
                <a:moveTo>
                  <a:pt x="0" y="762000"/>
                </a:moveTo>
                <a:cubicBezTo>
                  <a:pt x="0" y="341159"/>
                  <a:pt x="341159" y="0"/>
                  <a:pt x="762000" y="0"/>
                </a:cubicBezTo>
                <a:lnTo>
                  <a:pt x="762000" y="0"/>
                </a:lnTo>
                <a:cubicBezTo>
                  <a:pt x="1182841" y="0"/>
                  <a:pt x="1524000" y="341159"/>
                  <a:pt x="1524000" y="762000"/>
                </a:cubicBezTo>
                <a:lnTo>
                  <a:pt x="1524000" y="762000"/>
                </a:lnTo>
                <a:cubicBezTo>
                  <a:pt x="1524000" y="1182841"/>
                  <a:pt x="1182841" y="1524000"/>
                  <a:pt x="762000" y="1524000"/>
                </a:cubicBezTo>
                <a:lnTo>
                  <a:pt x="762000" y="1524000"/>
                </a:lnTo>
                <a:cubicBezTo>
                  <a:pt x="341159" y="1524000"/>
                  <a:pt x="0" y="1182841"/>
                  <a:pt x="0" y="762000"/>
                </a:cubicBezTo>
                <a:lnTo>
                  <a:pt x="0" y="7620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图片占位符 8"/>
          <p:cNvSpPr>
            <a:spLocks noGrp="1"/>
          </p:cNvSpPr>
          <p:nvPr>
            <p:ph type="pic" idx="16392" hasCustomPrompt="1"/>
            <p:custDataLst>
              <p:tags r:id="rId5"/>
            </p:custDataLst>
          </p:nvPr>
        </p:nvSpPr>
        <p:spPr>
          <a:xfrm>
            <a:off x="1930400" y="2565400"/>
            <a:ext cx="812800" cy="812800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6" hasCustomPrompt="1"/>
            <p:custDataLst>
              <p:tags r:id="rId6"/>
            </p:custDataLst>
          </p:nvPr>
        </p:nvSpPr>
        <p:spPr>
          <a:xfrm>
            <a:off x="1016000" y="4089400"/>
            <a:ext cx="26416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87" hasCustomPrompt="1"/>
            <p:custDataLst>
              <p:tags r:id="rId7"/>
            </p:custDataLst>
          </p:nvPr>
        </p:nvSpPr>
        <p:spPr>
          <a:xfrm>
            <a:off x="1016000" y="4648200"/>
            <a:ext cx="26416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装饰  1"/>
          <p:cNvSpPr>
            <a:spLocks noGrp="1"/>
          </p:cNvSpPr>
          <p:nvPr>
            <p:ph type="body" idx="16396" hasCustomPrompt="1"/>
            <p:custDataLst>
              <p:tags r:id="rId8"/>
            </p:custDataLst>
          </p:nvPr>
        </p:nvSpPr>
        <p:spPr>
          <a:xfrm>
            <a:off x="4368800" y="1524000"/>
            <a:ext cx="3454400" cy="4724400"/>
          </a:xfrm>
          <a:custGeom>
            <a:avLst/>
            <a:gdLst>
              <a:gd name="connisteX0" fmla="*/ 0 w 3454400"/>
              <a:gd name="connsiteY0" fmla="*/ 203200 h 4724400"/>
              <a:gd name="connisteX1" fmla="*/ 203200 w 3454400"/>
              <a:gd name="connsiteY1" fmla="*/ 0 h 4724400"/>
              <a:gd name="connisteX2" fmla="*/ 3251200 w 3454400"/>
              <a:gd name="connsiteY2" fmla="*/ 0 h 4724400"/>
              <a:gd name="connisteX3" fmla="*/ 3454400 w 3454400"/>
              <a:gd name="connsiteY3" fmla="*/ 203200 h 4724400"/>
              <a:gd name="connisteX4" fmla="*/ 3454400 w 3454400"/>
              <a:gd name="connsiteY4" fmla="*/ 4521200 h 4724400"/>
              <a:gd name="connisteX5" fmla="*/ 3251200 w 3454400"/>
              <a:gd name="connsiteY5" fmla="*/ 4724400 h 4724400"/>
              <a:gd name="connisteX6" fmla="*/ 203200 w 3454400"/>
              <a:gd name="connsiteY6" fmla="*/ 4724400 h 4724400"/>
              <a:gd name="connisteX7" fmla="*/ 0 w 3454400"/>
              <a:gd name="connsiteY7" fmla="*/ 4521200 h 4724400"/>
              <a:gd name="connisteX8" fmla="*/ 0 w 3454400"/>
              <a:gd name="connsiteY8" fmla="*/ 20320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472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4521200"/>
                </a:lnTo>
                <a:cubicBezTo>
                  <a:pt x="3454400" y="4633424"/>
                  <a:pt x="3363424" y="4724400"/>
                  <a:pt x="3251200" y="4724400"/>
                </a:cubicBezTo>
                <a:lnTo>
                  <a:pt x="203200" y="4724400"/>
                </a:lnTo>
                <a:cubicBezTo>
                  <a:pt x="90976" y="4724400"/>
                  <a:pt x="0" y="4633424"/>
                  <a:pt x="0" y="4521200"/>
                </a:cubicBezTo>
                <a:lnTo>
                  <a:pt x="0" y="2032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装饰  2"/>
          <p:cNvSpPr>
            <a:spLocks noGrp="1"/>
          </p:cNvSpPr>
          <p:nvPr>
            <p:ph type="body" idx="16397" hasCustomPrompt="1"/>
            <p:custDataLst>
              <p:tags r:id="rId9"/>
            </p:custDataLst>
          </p:nvPr>
        </p:nvSpPr>
        <p:spPr>
          <a:xfrm>
            <a:off x="5334000" y="2209800"/>
            <a:ext cx="1524000" cy="1524000"/>
          </a:xfrm>
          <a:custGeom>
            <a:avLst/>
            <a:gdLst>
              <a:gd name="connisteX0" fmla="*/ 0 w 1524000"/>
              <a:gd name="connsiteY0" fmla="*/ 762000 h 1524000"/>
              <a:gd name="connisteX1" fmla="*/ 762000 w 1524000"/>
              <a:gd name="connsiteY1" fmla="*/ 0 h 1524000"/>
              <a:gd name="connisteX2" fmla="*/ 762000 w 1524000"/>
              <a:gd name="connsiteY2" fmla="*/ 0 h 1524000"/>
              <a:gd name="connisteX3" fmla="*/ 1524000 w 1524000"/>
              <a:gd name="connsiteY3" fmla="*/ 762000 h 1524000"/>
              <a:gd name="connisteX4" fmla="*/ 1524000 w 1524000"/>
              <a:gd name="connsiteY4" fmla="*/ 762000 h 1524000"/>
              <a:gd name="connisteX5" fmla="*/ 762000 w 1524000"/>
              <a:gd name="connsiteY5" fmla="*/ 1524000 h 1524000"/>
              <a:gd name="connisteX6" fmla="*/ 762000 w 1524000"/>
              <a:gd name="connsiteY6" fmla="*/ 1524000 h 1524000"/>
              <a:gd name="connisteX7" fmla="*/ 0 w 1524000"/>
              <a:gd name="connsiteY7" fmla="*/ 762000 h 1524000"/>
              <a:gd name="connisteX8" fmla="*/ 0 w 1524000"/>
              <a:gd name="connsiteY8" fmla="*/ 762000 h 1524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524000" h="1524000">
                <a:moveTo>
                  <a:pt x="0" y="762000"/>
                </a:moveTo>
                <a:cubicBezTo>
                  <a:pt x="0" y="341159"/>
                  <a:pt x="341159" y="0"/>
                  <a:pt x="762000" y="0"/>
                </a:cubicBezTo>
                <a:lnTo>
                  <a:pt x="762000" y="0"/>
                </a:lnTo>
                <a:cubicBezTo>
                  <a:pt x="1182841" y="0"/>
                  <a:pt x="1524000" y="341159"/>
                  <a:pt x="1524000" y="762000"/>
                </a:cubicBezTo>
                <a:lnTo>
                  <a:pt x="1524000" y="762000"/>
                </a:lnTo>
                <a:cubicBezTo>
                  <a:pt x="1524000" y="1182841"/>
                  <a:pt x="1182841" y="1524000"/>
                  <a:pt x="762000" y="1524000"/>
                </a:cubicBezTo>
                <a:lnTo>
                  <a:pt x="762000" y="1524000"/>
                </a:lnTo>
                <a:cubicBezTo>
                  <a:pt x="341159" y="1524000"/>
                  <a:pt x="0" y="1182841"/>
                  <a:pt x="0" y="762000"/>
                </a:cubicBezTo>
                <a:lnTo>
                  <a:pt x="0" y="762000"/>
                </a:lnTo>
                <a:close/>
              </a:path>
            </a:pathLst>
          </a:custGeom>
          <a:solidFill>
            <a:srgbClr val="FFFFFF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图片占位符 13"/>
          <p:cNvSpPr>
            <a:spLocks noGrp="1"/>
          </p:cNvSpPr>
          <p:nvPr>
            <p:ph type="pic" idx="16395" hasCustomPrompt="1"/>
            <p:custDataLst>
              <p:tags r:id="rId10"/>
            </p:custDataLst>
          </p:nvPr>
        </p:nvSpPr>
        <p:spPr>
          <a:xfrm>
            <a:off x="5689600" y="2565400"/>
            <a:ext cx="812800" cy="812800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文本占位符 14"/>
          <p:cNvSpPr>
            <a:spLocks noGrp="1"/>
          </p:cNvSpPr>
          <p:nvPr>
            <p:ph type="body" idx="16388" hasCustomPrompt="1"/>
            <p:custDataLst>
              <p:tags r:id="rId11"/>
            </p:custDataLst>
          </p:nvPr>
        </p:nvSpPr>
        <p:spPr>
          <a:xfrm>
            <a:off x="4775200" y="4089400"/>
            <a:ext cx="26416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6" name="文本占位符 15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4775200" y="4648200"/>
            <a:ext cx="26416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7" name="装饰  6"/>
          <p:cNvSpPr>
            <a:spLocks noGrp="1"/>
          </p:cNvSpPr>
          <p:nvPr>
            <p:ph type="body" idx="16399" hasCustomPrompt="1"/>
            <p:custDataLst>
              <p:tags r:id="rId13"/>
            </p:custDataLst>
          </p:nvPr>
        </p:nvSpPr>
        <p:spPr>
          <a:xfrm>
            <a:off x="8128000" y="1524000"/>
            <a:ext cx="3454400" cy="4724400"/>
          </a:xfrm>
          <a:custGeom>
            <a:avLst/>
            <a:gdLst>
              <a:gd name="connisteX0" fmla="*/ 0 w 3454400"/>
              <a:gd name="connsiteY0" fmla="*/ 203200 h 4724400"/>
              <a:gd name="connisteX1" fmla="*/ 203200 w 3454400"/>
              <a:gd name="connsiteY1" fmla="*/ 0 h 4724400"/>
              <a:gd name="connisteX2" fmla="*/ 3251200 w 3454400"/>
              <a:gd name="connsiteY2" fmla="*/ 0 h 4724400"/>
              <a:gd name="connisteX3" fmla="*/ 3454400 w 3454400"/>
              <a:gd name="connsiteY3" fmla="*/ 203200 h 4724400"/>
              <a:gd name="connisteX4" fmla="*/ 3454400 w 3454400"/>
              <a:gd name="connsiteY4" fmla="*/ 4521200 h 4724400"/>
              <a:gd name="connisteX5" fmla="*/ 3251200 w 3454400"/>
              <a:gd name="connsiteY5" fmla="*/ 4724400 h 4724400"/>
              <a:gd name="connisteX6" fmla="*/ 203200 w 3454400"/>
              <a:gd name="connsiteY6" fmla="*/ 4724400 h 4724400"/>
              <a:gd name="connisteX7" fmla="*/ 0 w 3454400"/>
              <a:gd name="connsiteY7" fmla="*/ 4521200 h 4724400"/>
              <a:gd name="connisteX8" fmla="*/ 0 w 3454400"/>
              <a:gd name="connsiteY8" fmla="*/ 20320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472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4521200"/>
                </a:lnTo>
                <a:cubicBezTo>
                  <a:pt x="3454400" y="4633424"/>
                  <a:pt x="3363424" y="4724400"/>
                  <a:pt x="3251200" y="4724400"/>
                </a:cubicBezTo>
                <a:lnTo>
                  <a:pt x="203200" y="4724400"/>
                </a:lnTo>
                <a:cubicBezTo>
                  <a:pt x="90976" y="4724400"/>
                  <a:pt x="0" y="4633424"/>
                  <a:pt x="0" y="45212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8" name="装饰  7"/>
          <p:cNvSpPr>
            <a:spLocks noGrp="1"/>
          </p:cNvSpPr>
          <p:nvPr>
            <p:ph type="body" idx="16400" hasCustomPrompt="1"/>
            <p:custDataLst>
              <p:tags r:id="rId14"/>
            </p:custDataLst>
          </p:nvPr>
        </p:nvSpPr>
        <p:spPr>
          <a:xfrm>
            <a:off x="9093200" y="2209800"/>
            <a:ext cx="1524000" cy="1524000"/>
          </a:xfrm>
          <a:custGeom>
            <a:avLst/>
            <a:gdLst>
              <a:gd name="connisteX0" fmla="*/ 0 w 1524000"/>
              <a:gd name="connsiteY0" fmla="*/ 762000 h 1524000"/>
              <a:gd name="connisteX1" fmla="*/ 762000 w 1524000"/>
              <a:gd name="connsiteY1" fmla="*/ 0 h 1524000"/>
              <a:gd name="connisteX2" fmla="*/ 762000 w 1524000"/>
              <a:gd name="connsiteY2" fmla="*/ 0 h 1524000"/>
              <a:gd name="connisteX3" fmla="*/ 1524000 w 1524000"/>
              <a:gd name="connsiteY3" fmla="*/ 762000 h 1524000"/>
              <a:gd name="connisteX4" fmla="*/ 1524000 w 1524000"/>
              <a:gd name="connsiteY4" fmla="*/ 762000 h 1524000"/>
              <a:gd name="connisteX5" fmla="*/ 762000 w 1524000"/>
              <a:gd name="connsiteY5" fmla="*/ 1524000 h 1524000"/>
              <a:gd name="connisteX6" fmla="*/ 762000 w 1524000"/>
              <a:gd name="connsiteY6" fmla="*/ 1524000 h 1524000"/>
              <a:gd name="connisteX7" fmla="*/ 0 w 1524000"/>
              <a:gd name="connsiteY7" fmla="*/ 762000 h 1524000"/>
              <a:gd name="connisteX8" fmla="*/ 0 w 1524000"/>
              <a:gd name="connsiteY8" fmla="*/ 762000 h 1524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524000" h="1524000">
                <a:moveTo>
                  <a:pt x="0" y="762000"/>
                </a:moveTo>
                <a:cubicBezTo>
                  <a:pt x="0" y="341159"/>
                  <a:pt x="341159" y="0"/>
                  <a:pt x="762000" y="0"/>
                </a:cubicBezTo>
                <a:lnTo>
                  <a:pt x="762000" y="0"/>
                </a:lnTo>
                <a:cubicBezTo>
                  <a:pt x="1182841" y="0"/>
                  <a:pt x="1524000" y="341159"/>
                  <a:pt x="1524000" y="762000"/>
                </a:cubicBezTo>
                <a:lnTo>
                  <a:pt x="1524000" y="762000"/>
                </a:lnTo>
                <a:cubicBezTo>
                  <a:pt x="1524000" y="1182841"/>
                  <a:pt x="1182841" y="1524000"/>
                  <a:pt x="762000" y="1524000"/>
                </a:cubicBezTo>
                <a:lnTo>
                  <a:pt x="762000" y="1524000"/>
                </a:lnTo>
                <a:cubicBezTo>
                  <a:pt x="341159" y="1524000"/>
                  <a:pt x="0" y="1182841"/>
                  <a:pt x="0" y="762000"/>
                </a:cubicBezTo>
                <a:lnTo>
                  <a:pt x="0" y="7620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9" name="图片占位符 18"/>
          <p:cNvSpPr>
            <a:spLocks noGrp="1"/>
          </p:cNvSpPr>
          <p:nvPr>
            <p:ph type="pic" idx="16398" hasCustomPrompt="1"/>
            <p:custDataLst>
              <p:tags r:id="rId15"/>
            </p:custDataLst>
          </p:nvPr>
        </p:nvSpPr>
        <p:spPr>
          <a:xfrm>
            <a:off x="9448800" y="2565400"/>
            <a:ext cx="812800" cy="812800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20" name="文本占位符 19"/>
          <p:cNvSpPr>
            <a:spLocks noGrp="1"/>
          </p:cNvSpPr>
          <p:nvPr>
            <p:ph type="body" idx="16390" hasCustomPrompt="1"/>
            <p:custDataLst>
              <p:tags r:id="rId16"/>
            </p:custDataLst>
          </p:nvPr>
        </p:nvSpPr>
        <p:spPr>
          <a:xfrm>
            <a:off x="8534400" y="4089400"/>
            <a:ext cx="26416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21" name="文本占位符 20"/>
          <p:cNvSpPr>
            <a:spLocks noGrp="1"/>
          </p:cNvSpPr>
          <p:nvPr>
            <p:ph type="body" idx="16391" hasCustomPrompt="1"/>
            <p:custDataLst>
              <p:tags r:id="rId17"/>
            </p:custDataLst>
          </p:nvPr>
        </p:nvSpPr>
        <p:spPr>
          <a:xfrm>
            <a:off x="8534400" y="4648200"/>
            <a:ext cx="26416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2_1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6"/>
          <p:cNvSpPr>
            <a:spLocks noGrp="1"/>
          </p:cNvSpPr>
          <p:nvPr>
            <p:ph type="body" idx="16392" hasCustomPrompt="1"/>
            <p:custDataLst>
              <p:tags r:id="rId3"/>
            </p:custDataLst>
          </p:nvPr>
        </p:nvSpPr>
        <p:spPr>
          <a:xfrm>
            <a:off x="609600" y="4165600"/>
            <a:ext cx="3454400" cy="2082800"/>
          </a:xfrm>
          <a:custGeom>
            <a:avLst/>
            <a:gdLst>
              <a:gd name="connisteX0" fmla="*/ 0 w 3454400"/>
              <a:gd name="connsiteY0" fmla="*/ 0 h 2082800"/>
              <a:gd name="connisteX1" fmla="*/ 3454400 w 3454400"/>
              <a:gd name="connsiteY1" fmla="*/ 0 h 2082800"/>
              <a:gd name="connisteX2" fmla="*/ 3454400 w 3454400"/>
              <a:gd name="connsiteY2" fmla="*/ 1879600 h 2082800"/>
              <a:gd name="connisteX3" fmla="*/ 3251200 w 3454400"/>
              <a:gd name="connsiteY3" fmla="*/ 2082800 h 2082800"/>
              <a:gd name="connisteX4" fmla="*/ 203200 w 3454400"/>
              <a:gd name="connsiteY4" fmla="*/ 2082800 h 2082800"/>
              <a:gd name="connisteX5" fmla="*/ 0 w 3454400"/>
              <a:gd name="connsiteY5" fmla="*/ 1879600 h 2082800"/>
              <a:gd name="connisteX6" fmla="*/ 0 w 3454400"/>
              <a:gd name="connsiteY6" fmla="*/ 0 h 2082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082800">
                <a:moveTo>
                  <a:pt x="0" y="0"/>
                </a:moveTo>
                <a:lnTo>
                  <a:pt x="3454400" y="0"/>
                </a:lnTo>
                <a:lnTo>
                  <a:pt x="3454400" y="1879600"/>
                </a:lnTo>
                <a:cubicBezTo>
                  <a:pt x="3454400" y="1991824"/>
                  <a:pt x="3363424" y="2082800"/>
                  <a:pt x="3251200" y="2082800"/>
                </a:cubicBezTo>
                <a:lnTo>
                  <a:pt x="203200" y="2082800"/>
                </a:lnTo>
                <a:cubicBezTo>
                  <a:pt x="90976" y="2082800"/>
                  <a:pt x="0" y="1991824"/>
                  <a:pt x="0" y="1879600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图片占位符 7"/>
          <p:cNvSpPr>
            <a:spLocks noGrp="1"/>
          </p:cNvSpPr>
          <p:nvPr>
            <p:ph type="pic" idx="16393" hasCustomPrompt="1"/>
            <p:custDataLst>
              <p:tags r:id="rId4"/>
            </p:custDataLst>
          </p:nvPr>
        </p:nvSpPr>
        <p:spPr>
          <a:xfrm>
            <a:off x="609600" y="1524000"/>
            <a:ext cx="3454400" cy="2641600"/>
          </a:xfrm>
          <a:custGeom>
            <a:avLst/>
            <a:gdLst>
              <a:gd name="connisteX0" fmla="*/ 0 w 3454400"/>
              <a:gd name="connsiteY0" fmla="*/ 203200 h 2641600"/>
              <a:gd name="connisteX1" fmla="*/ 203200 w 3454400"/>
              <a:gd name="connsiteY1" fmla="*/ 0 h 2641600"/>
              <a:gd name="connisteX2" fmla="*/ 3251200 w 3454400"/>
              <a:gd name="connsiteY2" fmla="*/ 0 h 2641600"/>
              <a:gd name="connisteX3" fmla="*/ 3454400 w 3454400"/>
              <a:gd name="connsiteY3" fmla="*/ 203200 h 2641600"/>
              <a:gd name="connisteX4" fmla="*/ 3454400 w 3454400"/>
              <a:gd name="connsiteY4" fmla="*/ 2641600 h 2641600"/>
              <a:gd name="connisteX5" fmla="*/ 0 w 3454400"/>
              <a:gd name="connsiteY5" fmla="*/ 2641600 h 2641600"/>
              <a:gd name="connisteX6" fmla="*/ 0 w 3454400"/>
              <a:gd name="connsiteY6" fmla="*/ 203200 h 2641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641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641600"/>
                </a:lnTo>
                <a:lnTo>
                  <a:pt x="0" y="2641600"/>
                </a:ln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6" hasCustomPrompt="1"/>
            <p:custDataLst>
              <p:tags r:id="rId5"/>
            </p:custDataLst>
          </p:nvPr>
        </p:nvSpPr>
        <p:spPr>
          <a:xfrm>
            <a:off x="914400" y="4470400"/>
            <a:ext cx="2844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7" hasCustomPrompt="1"/>
            <p:custDataLst>
              <p:tags r:id="rId6"/>
            </p:custDataLst>
          </p:nvPr>
        </p:nvSpPr>
        <p:spPr>
          <a:xfrm>
            <a:off x="914400" y="5029200"/>
            <a:ext cx="28448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0"/>
          <p:cNvSpPr>
            <a:spLocks noGrp="1"/>
          </p:cNvSpPr>
          <p:nvPr>
            <p:ph type="body" idx="16394" hasCustomPrompt="1"/>
            <p:custDataLst>
              <p:tags r:id="rId7"/>
            </p:custDataLst>
          </p:nvPr>
        </p:nvSpPr>
        <p:spPr>
          <a:xfrm>
            <a:off x="4368800" y="4165600"/>
            <a:ext cx="3454400" cy="2082800"/>
          </a:xfrm>
          <a:custGeom>
            <a:avLst/>
            <a:gdLst>
              <a:gd name="connisteX0" fmla="*/ 0 w 3454400"/>
              <a:gd name="connsiteY0" fmla="*/ 0 h 2082800"/>
              <a:gd name="connisteX1" fmla="*/ 3454400 w 3454400"/>
              <a:gd name="connsiteY1" fmla="*/ 0 h 2082800"/>
              <a:gd name="connisteX2" fmla="*/ 3454400 w 3454400"/>
              <a:gd name="connsiteY2" fmla="*/ 1879600 h 2082800"/>
              <a:gd name="connisteX3" fmla="*/ 3251200 w 3454400"/>
              <a:gd name="connsiteY3" fmla="*/ 2082800 h 2082800"/>
              <a:gd name="connisteX4" fmla="*/ 203200 w 3454400"/>
              <a:gd name="connsiteY4" fmla="*/ 2082800 h 2082800"/>
              <a:gd name="connisteX5" fmla="*/ 0 w 3454400"/>
              <a:gd name="connsiteY5" fmla="*/ 1879600 h 2082800"/>
              <a:gd name="connisteX6" fmla="*/ 0 w 3454400"/>
              <a:gd name="connsiteY6" fmla="*/ 0 h 2082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082800">
                <a:moveTo>
                  <a:pt x="0" y="0"/>
                </a:moveTo>
                <a:lnTo>
                  <a:pt x="3454400" y="0"/>
                </a:lnTo>
                <a:lnTo>
                  <a:pt x="3454400" y="1879600"/>
                </a:lnTo>
                <a:cubicBezTo>
                  <a:pt x="3454400" y="1991824"/>
                  <a:pt x="3363424" y="2082800"/>
                  <a:pt x="3251200" y="2082800"/>
                </a:cubicBezTo>
                <a:lnTo>
                  <a:pt x="203200" y="2082800"/>
                </a:lnTo>
                <a:cubicBezTo>
                  <a:pt x="90976" y="2082800"/>
                  <a:pt x="0" y="1991824"/>
                  <a:pt x="0" y="187960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图片占位符 11"/>
          <p:cNvSpPr>
            <a:spLocks noGrp="1"/>
          </p:cNvSpPr>
          <p:nvPr>
            <p:ph type="pic" idx="16395" hasCustomPrompt="1"/>
            <p:custDataLst>
              <p:tags r:id="rId8"/>
            </p:custDataLst>
          </p:nvPr>
        </p:nvSpPr>
        <p:spPr>
          <a:xfrm>
            <a:off x="4368800" y="1524000"/>
            <a:ext cx="3454400" cy="2641600"/>
          </a:xfrm>
          <a:custGeom>
            <a:avLst/>
            <a:gdLst>
              <a:gd name="connisteX0" fmla="*/ 0 w 3454400"/>
              <a:gd name="connsiteY0" fmla="*/ 203200 h 2641600"/>
              <a:gd name="connisteX1" fmla="*/ 203200 w 3454400"/>
              <a:gd name="connsiteY1" fmla="*/ 0 h 2641600"/>
              <a:gd name="connisteX2" fmla="*/ 3251200 w 3454400"/>
              <a:gd name="connsiteY2" fmla="*/ 0 h 2641600"/>
              <a:gd name="connisteX3" fmla="*/ 3454400 w 3454400"/>
              <a:gd name="connsiteY3" fmla="*/ 203200 h 2641600"/>
              <a:gd name="connisteX4" fmla="*/ 3454400 w 3454400"/>
              <a:gd name="connsiteY4" fmla="*/ 2641600 h 2641600"/>
              <a:gd name="connisteX5" fmla="*/ 0 w 3454400"/>
              <a:gd name="connsiteY5" fmla="*/ 2641600 h 2641600"/>
              <a:gd name="connisteX6" fmla="*/ 0 w 3454400"/>
              <a:gd name="connsiteY6" fmla="*/ 203200 h 2641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641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641600"/>
                </a:lnTo>
                <a:lnTo>
                  <a:pt x="0" y="2641600"/>
                </a:ln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88" hasCustomPrompt="1"/>
            <p:custDataLst>
              <p:tags r:id="rId9"/>
            </p:custDataLst>
          </p:nvPr>
        </p:nvSpPr>
        <p:spPr>
          <a:xfrm>
            <a:off x="4673600" y="4470400"/>
            <a:ext cx="2844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89" hasCustomPrompt="1"/>
            <p:custDataLst>
              <p:tags r:id="rId10"/>
            </p:custDataLst>
          </p:nvPr>
        </p:nvSpPr>
        <p:spPr>
          <a:xfrm>
            <a:off x="4673600" y="5029200"/>
            <a:ext cx="28448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装饰  4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8128000" y="4165600"/>
            <a:ext cx="3454400" cy="2082800"/>
          </a:xfrm>
          <a:custGeom>
            <a:avLst/>
            <a:gdLst>
              <a:gd name="connisteX0" fmla="*/ 0 w 3454400"/>
              <a:gd name="connsiteY0" fmla="*/ 0 h 2082800"/>
              <a:gd name="connisteX1" fmla="*/ 3454400 w 3454400"/>
              <a:gd name="connsiteY1" fmla="*/ 0 h 2082800"/>
              <a:gd name="connisteX2" fmla="*/ 3454400 w 3454400"/>
              <a:gd name="connsiteY2" fmla="*/ 1879600 h 2082800"/>
              <a:gd name="connisteX3" fmla="*/ 3251200 w 3454400"/>
              <a:gd name="connsiteY3" fmla="*/ 2082800 h 2082800"/>
              <a:gd name="connisteX4" fmla="*/ 203200 w 3454400"/>
              <a:gd name="connsiteY4" fmla="*/ 2082800 h 2082800"/>
              <a:gd name="connisteX5" fmla="*/ 0 w 3454400"/>
              <a:gd name="connsiteY5" fmla="*/ 1879600 h 2082800"/>
              <a:gd name="connisteX6" fmla="*/ 0 w 3454400"/>
              <a:gd name="connsiteY6" fmla="*/ 0 h 2082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082800">
                <a:moveTo>
                  <a:pt x="0" y="0"/>
                </a:moveTo>
                <a:lnTo>
                  <a:pt x="3454400" y="0"/>
                </a:lnTo>
                <a:lnTo>
                  <a:pt x="3454400" y="1879600"/>
                </a:lnTo>
                <a:cubicBezTo>
                  <a:pt x="3454400" y="1991824"/>
                  <a:pt x="3363424" y="2082800"/>
                  <a:pt x="3251200" y="2082800"/>
                </a:cubicBezTo>
                <a:lnTo>
                  <a:pt x="203200" y="2082800"/>
                </a:lnTo>
                <a:cubicBezTo>
                  <a:pt x="90976" y="2082800"/>
                  <a:pt x="0" y="1991824"/>
                  <a:pt x="0" y="1879600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6" name="图片占位符 15"/>
          <p:cNvSpPr>
            <a:spLocks noGrp="1"/>
          </p:cNvSpPr>
          <p:nvPr>
            <p:ph type="pic" idx="16397" hasCustomPrompt="1"/>
            <p:custDataLst>
              <p:tags r:id="rId12"/>
            </p:custDataLst>
          </p:nvPr>
        </p:nvSpPr>
        <p:spPr>
          <a:xfrm>
            <a:off x="8128000" y="1524000"/>
            <a:ext cx="3454400" cy="2641600"/>
          </a:xfrm>
          <a:custGeom>
            <a:avLst/>
            <a:gdLst>
              <a:gd name="connisteX0" fmla="*/ 0 w 3454400"/>
              <a:gd name="connsiteY0" fmla="*/ 203200 h 2641600"/>
              <a:gd name="connisteX1" fmla="*/ 203200 w 3454400"/>
              <a:gd name="connsiteY1" fmla="*/ 0 h 2641600"/>
              <a:gd name="connisteX2" fmla="*/ 3251200 w 3454400"/>
              <a:gd name="connsiteY2" fmla="*/ 0 h 2641600"/>
              <a:gd name="connisteX3" fmla="*/ 3454400 w 3454400"/>
              <a:gd name="connsiteY3" fmla="*/ 203200 h 2641600"/>
              <a:gd name="connisteX4" fmla="*/ 3454400 w 3454400"/>
              <a:gd name="connsiteY4" fmla="*/ 2641600 h 2641600"/>
              <a:gd name="connisteX5" fmla="*/ 0 w 3454400"/>
              <a:gd name="connsiteY5" fmla="*/ 2641600 h 2641600"/>
              <a:gd name="connisteX6" fmla="*/ 0 w 3454400"/>
              <a:gd name="connsiteY6" fmla="*/ 203200 h 2641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641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641600"/>
                </a:lnTo>
                <a:lnTo>
                  <a:pt x="0" y="2641600"/>
                </a:ln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idx="16390" hasCustomPrompt="1"/>
            <p:custDataLst>
              <p:tags r:id="rId13"/>
            </p:custDataLst>
          </p:nvPr>
        </p:nvSpPr>
        <p:spPr>
          <a:xfrm>
            <a:off x="8432800" y="4470400"/>
            <a:ext cx="2844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8" name="文本占位符 17"/>
          <p:cNvSpPr>
            <a:spLocks noGrp="1"/>
          </p:cNvSpPr>
          <p:nvPr>
            <p:ph type="body" idx="16391" hasCustomPrompt="1"/>
            <p:custDataLst>
              <p:tags r:id="rId14"/>
            </p:custDataLst>
          </p:nvPr>
        </p:nvSpPr>
        <p:spPr>
          <a:xfrm>
            <a:off x="8432800" y="5029200"/>
            <a:ext cx="28448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26_16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6"/>
          <p:cNvSpPr>
            <a:spLocks noGrp="1"/>
          </p:cNvSpPr>
          <p:nvPr>
            <p:ph type="body" idx="16392" hasCustomPrompt="1"/>
            <p:custDataLst>
              <p:tags r:id="rId3"/>
            </p:custDataLst>
          </p:nvPr>
        </p:nvSpPr>
        <p:spPr>
          <a:xfrm>
            <a:off x="609600" y="3911600"/>
            <a:ext cx="3454400" cy="2336800"/>
          </a:xfrm>
          <a:custGeom>
            <a:avLst/>
            <a:gdLst>
              <a:gd name="connisteX0" fmla="*/ 0 w 3454400"/>
              <a:gd name="connsiteY0" fmla="*/ 0 h 2336800"/>
              <a:gd name="connisteX1" fmla="*/ 3454400 w 3454400"/>
              <a:gd name="connsiteY1" fmla="*/ 0 h 2336800"/>
              <a:gd name="connisteX2" fmla="*/ 3454400 w 3454400"/>
              <a:gd name="connsiteY2" fmla="*/ 2133600 h 2336800"/>
              <a:gd name="connisteX3" fmla="*/ 3251200 w 3454400"/>
              <a:gd name="connsiteY3" fmla="*/ 2336800 h 2336800"/>
              <a:gd name="connisteX4" fmla="*/ 203200 w 3454400"/>
              <a:gd name="connsiteY4" fmla="*/ 2336800 h 2336800"/>
              <a:gd name="connisteX5" fmla="*/ 0 w 3454400"/>
              <a:gd name="connsiteY5" fmla="*/ 2133600 h 2336800"/>
              <a:gd name="connisteX6" fmla="*/ 0 w 3454400"/>
              <a:gd name="connsiteY6" fmla="*/ 0 h 2336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336800">
                <a:moveTo>
                  <a:pt x="0" y="0"/>
                </a:moveTo>
                <a:lnTo>
                  <a:pt x="3454400" y="0"/>
                </a:lnTo>
                <a:lnTo>
                  <a:pt x="3454400" y="2133600"/>
                </a:lnTo>
                <a:cubicBezTo>
                  <a:pt x="3454400" y="2245824"/>
                  <a:pt x="3363424" y="2336800"/>
                  <a:pt x="3251200" y="2336800"/>
                </a:cubicBezTo>
                <a:lnTo>
                  <a:pt x="203200" y="2336800"/>
                </a:lnTo>
                <a:cubicBezTo>
                  <a:pt x="90976" y="2336800"/>
                  <a:pt x="0" y="2245824"/>
                  <a:pt x="0" y="2133600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图片占位符 7"/>
          <p:cNvSpPr>
            <a:spLocks noGrp="1"/>
          </p:cNvSpPr>
          <p:nvPr>
            <p:ph type="pic" idx="16393" hasCustomPrompt="1"/>
            <p:custDataLst>
              <p:tags r:id="rId4"/>
            </p:custDataLst>
          </p:nvPr>
        </p:nvSpPr>
        <p:spPr>
          <a:xfrm>
            <a:off x="609600" y="1524000"/>
            <a:ext cx="3454400" cy="2387600"/>
          </a:xfrm>
          <a:custGeom>
            <a:avLst/>
            <a:gdLst>
              <a:gd name="connisteX0" fmla="*/ 0 w 3454400"/>
              <a:gd name="connsiteY0" fmla="*/ 203200 h 2387600"/>
              <a:gd name="connisteX1" fmla="*/ 203200 w 3454400"/>
              <a:gd name="connsiteY1" fmla="*/ 0 h 2387600"/>
              <a:gd name="connisteX2" fmla="*/ 3251200 w 3454400"/>
              <a:gd name="connsiteY2" fmla="*/ 0 h 2387600"/>
              <a:gd name="connisteX3" fmla="*/ 3454400 w 3454400"/>
              <a:gd name="connsiteY3" fmla="*/ 203200 h 2387600"/>
              <a:gd name="connisteX4" fmla="*/ 3454400 w 3454400"/>
              <a:gd name="connsiteY4" fmla="*/ 2387600 h 2387600"/>
              <a:gd name="connisteX5" fmla="*/ 0 w 3454400"/>
              <a:gd name="connsiteY5" fmla="*/ 2387600 h 2387600"/>
              <a:gd name="connisteX6" fmla="*/ 0 w 3454400"/>
              <a:gd name="connsiteY6" fmla="*/ 203200 h 2387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387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387600"/>
                </a:lnTo>
                <a:lnTo>
                  <a:pt x="0" y="2387600"/>
                </a:ln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6" hasCustomPrompt="1"/>
            <p:custDataLst>
              <p:tags r:id="rId5"/>
            </p:custDataLst>
          </p:nvPr>
        </p:nvSpPr>
        <p:spPr>
          <a:xfrm>
            <a:off x="914400" y="4216400"/>
            <a:ext cx="2844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7" hasCustomPrompt="1"/>
            <p:custDataLst>
              <p:tags r:id="rId6"/>
            </p:custDataLst>
          </p:nvPr>
        </p:nvSpPr>
        <p:spPr>
          <a:xfrm>
            <a:off x="914400" y="4724400"/>
            <a:ext cx="28448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0"/>
          <p:cNvSpPr>
            <a:spLocks noGrp="1"/>
          </p:cNvSpPr>
          <p:nvPr>
            <p:ph type="body" idx="16394" hasCustomPrompt="1"/>
            <p:custDataLst>
              <p:tags r:id="rId7"/>
            </p:custDataLst>
          </p:nvPr>
        </p:nvSpPr>
        <p:spPr>
          <a:xfrm>
            <a:off x="4368800" y="1524000"/>
            <a:ext cx="3454400" cy="2336800"/>
          </a:xfrm>
          <a:custGeom>
            <a:avLst/>
            <a:gdLst>
              <a:gd name="connisteX0" fmla="*/ 0 w 3454400"/>
              <a:gd name="connsiteY0" fmla="*/ 203200 h 2336800"/>
              <a:gd name="connisteX1" fmla="*/ 203200 w 3454400"/>
              <a:gd name="connsiteY1" fmla="*/ 0 h 2336800"/>
              <a:gd name="connisteX2" fmla="*/ 3251200 w 3454400"/>
              <a:gd name="connsiteY2" fmla="*/ 0 h 2336800"/>
              <a:gd name="connisteX3" fmla="*/ 3454400 w 3454400"/>
              <a:gd name="connsiteY3" fmla="*/ 203200 h 2336800"/>
              <a:gd name="connisteX4" fmla="*/ 3454400 w 3454400"/>
              <a:gd name="connsiteY4" fmla="*/ 2336800 h 2336800"/>
              <a:gd name="connisteX5" fmla="*/ 0 w 3454400"/>
              <a:gd name="connsiteY5" fmla="*/ 2336800 h 2336800"/>
              <a:gd name="connisteX6" fmla="*/ 0 w 3454400"/>
              <a:gd name="connsiteY6" fmla="*/ 203200 h 2336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336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336800"/>
                </a:lnTo>
                <a:lnTo>
                  <a:pt x="0" y="2336800"/>
                </a:ln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图片占位符 11"/>
          <p:cNvSpPr>
            <a:spLocks noGrp="1"/>
          </p:cNvSpPr>
          <p:nvPr>
            <p:ph type="pic" idx="16395" hasCustomPrompt="1"/>
            <p:custDataLst>
              <p:tags r:id="rId8"/>
            </p:custDataLst>
          </p:nvPr>
        </p:nvSpPr>
        <p:spPr>
          <a:xfrm>
            <a:off x="4368800" y="3860800"/>
            <a:ext cx="3454400" cy="2387600"/>
          </a:xfrm>
          <a:custGeom>
            <a:avLst/>
            <a:gdLst>
              <a:gd name="connisteX0" fmla="*/ 0 w 3454400"/>
              <a:gd name="connsiteY0" fmla="*/ 0 h 2387600"/>
              <a:gd name="connisteX1" fmla="*/ 3454400 w 3454400"/>
              <a:gd name="connsiteY1" fmla="*/ 0 h 2387600"/>
              <a:gd name="connisteX2" fmla="*/ 3454400 w 3454400"/>
              <a:gd name="connsiteY2" fmla="*/ 2184400 h 2387600"/>
              <a:gd name="connisteX3" fmla="*/ 3251200 w 3454400"/>
              <a:gd name="connsiteY3" fmla="*/ 2387600 h 2387600"/>
              <a:gd name="connisteX4" fmla="*/ 203200 w 3454400"/>
              <a:gd name="connsiteY4" fmla="*/ 2387600 h 2387600"/>
              <a:gd name="connisteX5" fmla="*/ 0 w 3454400"/>
              <a:gd name="connsiteY5" fmla="*/ 2184400 h 2387600"/>
              <a:gd name="connisteX6" fmla="*/ 0 w 3454400"/>
              <a:gd name="connsiteY6" fmla="*/ 0 h 2387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387600">
                <a:moveTo>
                  <a:pt x="0" y="0"/>
                </a:moveTo>
                <a:lnTo>
                  <a:pt x="3454400" y="0"/>
                </a:lnTo>
                <a:lnTo>
                  <a:pt x="3454400" y="2184400"/>
                </a:lnTo>
                <a:cubicBezTo>
                  <a:pt x="3454400" y="2296624"/>
                  <a:pt x="3363424" y="2387600"/>
                  <a:pt x="3251200" y="2387600"/>
                </a:cubicBezTo>
                <a:lnTo>
                  <a:pt x="203200" y="2387600"/>
                </a:lnTo>
                <a:cubicBezTo>
                  <a:pt x="90976" y="2387600"/>
                  <a:pt x="0" y="2296624"/>
                  <a:pt x="0" y="2184400"/>
                </a:cubicBez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88" hasCustomPrompt="1"/>
            <p:custDataLst>
              <p:tags r:id="rId9"/>
            </p:custDataLst>
          </p:nvPr>
        </p:nvSpPr>
        <p:spPr>
          <a:xfrm>
            <a:off x="4673600" y="1828800"/>
            <a:ext cx="2844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89" hasCustomPrompt="1"/>
            <p:custDataLst>
              <p:tags r:id="rId10"/>
            </p:custDataLst>
          </p:nvPr>
        </p:nvSpPr>
        <p:spPr>
          <a:xfrm>
            <a:off x="4673600" y="2336800"/>
            <a:ext cx="28448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装饰  4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8128000" y="3911600"/>
            <a:ext cx="3454400" cy="2336800"/>
          </a:xfrm>
          <a:custGeom>
            <a:avLst/>
            <a:gdLst>
              <a:gd name="connisteX0" fmla="*/ 0 w 3454400"/>
              <a:gd name="connsiteY0" fmla="*/ 0 h 2336800"/>
              <a:gd name="connisteX1" fmla="*/ 3454400 w 3454400"/>
              <a:gd name="connsiteY1" fmla="*/ 0 h 2336800"/>
              <a:gd name="connisteX2" fmla="*/ 3454400 w 3454400"/>
              <a:gd name="connsiteY2" fmla="*/ 2133600 h 2336800"/>
              <a:gd name="connisteX3" fmla="*/ 3251200 w 3454400"/>
              <a:gd name="connsiteY3" fmla="*/ 2336800 h 2336800"/>
              <a:gd name="connisteX4" fmla="*/ 203200 w 3454400"/>
              <a:gd name="connsiteY4" fmla="*/ 2336800 h 2336800"/>
              <a:gd name="connisteX5" fmla="*/ 0 w 3454400"/>
              <a:gd name="connsiteY5" fmla="*/ 2133600 h 2336800"/>
              <a:gd name="connisteX6" fmla="*/ 0 w 3454400"/>
              <a:gd name="connsiteY6" fmla="*/ 0 h 2336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336800">
                <a:moveTo>
                  <a:pt x="0" y="0"/>
                </a:moveTo>
                <a:lnTo>
                  <a:pt x="3454400" y="0"/>
                </a:lnTo>
                <a:lnTo>
                  <a:pt x="3454400" y="2133600"/>
                </a:lnTo>
                <a:cubicBezTo>
                  <a:pt x="3454400" y="2245824"/>
                  <a:pt x="3363424" y="2336800"/>
                  <a:pt x="3251200" y="2336800"/>
                </a:cubicBezTo>
                <a:lnTo>
                  <a:pt x="203200" y="2336800"/>
                </a:lnTo>
                <a:cubicBezTo>
                  <a:pt x="90976" y="2336800"/>
                  <a:pt x="0" y="2245824"/>
                  <a:pt x="0" y="2133600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6" name="图片占位符 15"/>
          <p:cNvSpPr>
            <a:spLocks noGrp="1"/>
          </p:cNvSpPr>
          <p:nvPr>
            <p:ph type="pic" idx="16397" hasCustomPrompt="1"/>
            <p:custDataLst>
              <p:tags r:id="rId12"/>
            </p:custDataLst>
          </p:nvPr>
        </p:nvSpPr>
        <p:spPr>
          <a:xfrm>
            <a:off x="8128000" y="1524000"/>
            <a:ext cx="3454400" cy="2387600"/>
          </a:xfrm>
          <a:custGeom>
            <a:avLst/>
            <a:gdLst>
              <a:gd name="connisteX0" fmla="*/ 0 w 3454400"/>
              <a:gd name="connsiteY0" fmla="*/ 203200 h 2387600"/>
              <a:gd name="connisteX1" fmla="*/ 203200 w 3454400"/>
              <a:gd name="connsiteY1" fmla="*/ 0 h 2387600"/>
              <a:gd name="connisteX2" fmla="*/ 3251200 w 3454400"/>
              <a:gd name="connsiteY2" fmla="*/ 0 h 2387600"/>
              <a:gd name="connisteX3" fmla="*/ 3454400 w 3454400"/>
              <a:gd name="connsiteY3" fmla="*/ 203200 h 2387600"/>
              <a:gd name="connisteX4" fmla="*/ 3454400 w 3454400"/>
              <a:gd name="connsiteY4" fmla="*/ 2387600 h 2387600"/>
              <a:gd name="connisteX5" fmla="*/ 0 w 3454400"/>
              <a:gd name="connsiteY5" fmla="*/ 2387600 h 2387600"/>
              <a:gd name="connisteX6" fmla="*/ 0 w 3454400"/>
              <a:gd name="connsiteY6" fmla="*/ 203200 h 2387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387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387600"/>
                </a:lnTo>
                <a:lnTo>
                  <a:pt x="0" y="2387600"/>
                </a:ln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idx="16390" hasCustomPrompt="1"/>
            <p:custDataLst>
              <p:tags r:id="rId13"/>
            </p:custDataLst>
          </p:nvPr>
        </p:nvSpPr>
        <p:spPr>
          <a:xfrm>
            <a:off x="8432800" y="4216400"/>
            <a:ext cx="2844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8" name="文本占位符 17"/>
          <p:cNvSpPr>
            <a:spLocks noGrp="1"/>
          </p:cNvSpPr>
          <p:nvPr>
            <p:ph type="body" idx="16391" hasCustomPrompt="1"/>
            <p:custDataLst>
              <p:tags r:id="rId14"/>
            </p:custDataLst>
          </p:nvPr>
        </p:nvSpPr>
        <p:spPr>
          <a:xfrm>
            <a:off x="8432800" y="4724400"/>
            <a:ext cx="28448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31_2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6"/>
          <p:cNvSpPr>
            <a:spLocks noGrp="1"/>
          </p:cNvSpPr>
          <p:nvPr>
            <p:ph type="body" idx="16392" hasCustomPrompt="1"/>
            <p:custDataLst>
              <p:tags r:id="rId3"/>
            </p:custDataLst>
          </p:nvPr>
        </p:nvSpPr>
        <p:spPr>
          <a:xfrm>
            <a:off x="609600" y="1524000"/>
            <a:ext cx="3454400" cy="4724400"/>
          </a:xfrm>
          <a:custGeom>
            <a:avLst/>
            <a:gdLst>
              <a:gd name="connisteX0" fmla="*/ 0 w 3454400"/>
              <a:gd name="connsiteY0" fmla="*/ 203200 h 4724400"/>
              <a:gd name="connisteX1" fmla="*/ 203200 w 3454400"/>
              <a:gd name="connsiteY1" fmla="*/ 0 h 4724400"/>
              <a:gd name="connisteX2" fmla="*/ 3251200 w 3454400"/>
              <a:gd name="connsiteY2" fmla="*/ 0 h 4724400"/>
              <a:gd name="connisteX3" fmla="*/ 3454400 w 3454400"/>
              <a:gd name="connsiteY3" fmla="*/ 203200 h 4724400"/>
              <a:gd name="connisteX4" fmla="*/ 3454400 w 3454400"/>
              <a:gd name="connsiteY4" fmla="*/ 4521200 h 4724400"/>
              <a:gd name="connisteX5" fmla="*/ 3251200 w 3454400"/>
              <a:gd name="connsiteY5" fmla="*/ 4724400 h 4724400"/>
              <a:gd name="connisteX6" fmla="*/ 203200 w 3454400"/>
              <a:gd name="connsiteY6" fmla="*/ 4724400 h 4724400"/>
              <a:gd name="connisteX7" fmla="*/ 0 w 3454400"/>
              <a:gd name="connsiteY7" fmla="*/ 4521200 h 4724400"/>
              <a:gd name="connisteX8" fmla="*/ 0 w 3454400"/>
              <a:gd name="connsiteY8" fmla="*/ 20320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472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4521200"/>
                </a:lnTo>
                <a:cubicBezTo>
                  <a:pt x="3454400" y="4633424"/>
                  <a:pt x="3363424" y="4724400"/>
                  <a:pt x="3251200" y="4724400"/>
                </a:cubicBezTo>
                <a:lnTo>
                  <a:pt x="203200" y="4724400"/>
                </a:lnTo>
                <a:cubicBezTo>
                  <a:pt x="90976" y="4724400"/>
                  <a:pt x="0" y="4633424"/>
                  <a:pt x="0" y="45212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图片占位符 7"/>
          <p:cNvSpPr>
            <a:spLocks noGrp="1"/>
          </p:cNvSpPr>
          <p:nvPr>
            <p:ph type="pic" idx="16393" hasCustomPrompt="1"/>
            <p:custDataLst>
              <p:tags r:id="rId4"/>
            </p:custDataLst>
          </p:nvPr>
        </p:nvSpPr>
        <p:spPr>
          <a:xfrm>
            <a:off x="1574800" y="1905000"/>
            <a:ext cx="1524000" cy="1524000"/>
          </a:xfrm>
          <a:custGeom>
            <a:avLst/>
            <a:gdLst>
              <a:gd name="connisteX0" fmla="*/ 0 w 1524000"/>
              <a:gd name="connsiteY0" fmla="*/ 762000 h 1524000"/>
              <a:gd name="connisteX1" fmla="*/ 762000 w 1524000"/>
              <a:gd name="connsiteY1" fmla="*/ 0 h 1524000"/>
              <a:gd name="connisteX2" fmla="*/ 762000 w 1524000"/>
              <a:gd name="connsiteY2" fmla="*/ 0 h 1524000"/>
              <a:gd name="connisteX3" fmla="*/ 1524000 w 1524000"/>
              <a:gd name="connsiteY3" fmla="*/ 762000 h 1524000"/>
              <a:gd name="connisteX4" fmla="*/ 1524000 w 1524000"/>
              <a:gd name="connsiteY4" fmla="*/ 762000 h 1524000"/>
              <a:gd name="connisteX5" fmla="*/ 762000 w 1524000"/>
              <a:gd name="connsiteY5" fmla="*/ 1524000 h 1524000"/>
              <a:gd name="connisteX6" fmla="*/ 762000 w 1524000"/>
              <a:gd name="connsiteY6" fmla="*/ 1524000 h 1524000"/>
              <a:gd name="connisteX7" fmla="*/ 0 w 1524000"/>
              <a:gd name="connsiteY7" fmla="*/ 762000 h 1524000"/>
              <a:gd name="connisteX8" fmla="*/ 0 w 1524000"/>
              <a:gd name="connsiteY8" fmla="*/ 762000 h 1524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524000" h="1524000">
                <a:moveTo>
                  <a:pt x="0" y="762000"/>
                </a:moveTo>
                <a:cubicBezTo>
                  <a:pt x="0" y="341159"/>
                  <a:pt x="341159" y="0"/>
                  <a:pt x="762000" y="0"/>
                </a:cubicBezTo>
                <a:lnTo>
                  <a:pt x="762000" y="0"/>
                </a:lnTo>
                <a:cubicBezTo>
                  <a:pt x="1182841" y="0"/>
                  <a:pt x="1524000" y="341159"/>
                  <a:pt x="1524000" y="762000"/>
                </a:cubicBezTo>
                <a:lnTo>
                  <a:pt x="1524000" y="762000"/>
                </a:lnTo>
                <a:cubicBezTo>
                  <a:pt x="1524000" y="1182841"/>
                  <a:pt x="1182841" y="1524000"/>
                  <a:pt x="762000" y="1524000"/>
                </a:cubicBezTo>
                <a:lnTo>
                  <a:pt x="762000" y="1524000"/>
                </a:lnTo>
                <a:cubicBezTo>
                  <a:pt x="341159" y="1524000"/>
                  <a:pt x="0" y="1182841"/>
                  <a:pt x="0" y="762000"/>
                </a:cubicBezTo>
                <a:lnTo>
                  <a:pt x="0" y="7620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6" hasCustomPrompt="1"/>
            <p:custDataLst>
              <p:tags r:id="rId5"/>
            </p:custDataLst>
          </p:nvPr>
        </p:nvSpPr>
        <p:spPr>
          <a:xfrm>
            <a:off x="1016000" y="3784600"/>
            <a:ext cx="26416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7" hasCustomPrompt="1"/>
            <p:custDataLst>
              <p:tags r:id="rId6"/>
            </p:custDataLst>
          </p:nvPr>
        </p:nvSpPr>
        <p:spPr>
          <a:xfrm>
            <a:off x="1016000" y="4343400"/>
            <a:ext cx="2641600" cy="1524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0"/>
          <p:cNvSpPr>
            <a:spLocks noGrp="1"/>
          </p:cNvSpPr>
          <p:nvPr>
            <p:ph type="body" idx="16394" hasCustomPrompt="1"/>
            <p:custDataLst>
              <p:tags r:id="rId7"/>
            </p:custDataLst>
          </p:nvPr>
        </p:nvSpPr>
        <p:spPr>
          <a:xfrm>
            <a:off x="4368800" y="1524000"/>
            <a:ext cx="3454400" cy="4724400"/>
          </a:xfrm>
          <a:custGeom>
            <a:avLst/>
            <a:gdLst>
              <a:gd name="connisteX0" fmla="*/ 0 w 3454400"/>
              <a:gd name="connsiteY0" fmla="*/ 203200 h 4724400"/>
              <a:gd name="connisteX1" fmla="*/ 203200 w 3454400"/>
              <a:gd name="connsiteY1" fmla="*/ 0 h 4724400"/>
              <a:gd name="connisteX2" fmla="*/ 3251200 w 3454400"/>
              <a:gd name="connsiteY2" fmla="*/ 0 h 4724400"/>
              <a:gd name="connisteX3" fmla="*/ 3454400 w 3454400"/>
              <a:gd name="connsiteY3" fmla="*/ 203200 h 4724400"/>
              <a:gd name="connisteX4" fmla="*/ 3454400 w 3454400"/>
              <a:gd name="connsiteY4" fmla="*/ 4521200 h 4724400"/>
              <a:gd name="connisteX5" fmla="*/ 3251200 w 3454400"/>
              <a:gd name="connsiteY5" fmla="*/ 4724400 h 4724400"/>
              <a:gd name="connisteX6" fmla="*/ 203200 w 3454400"/>
              <a:gd name="connsiteY6" fmla="*/ 4724400 h 4724400"/>
              <a:gd name="connisteX7" fmla="*/ 0 w 3454400"/>
              <a:gd name="connsiteY7" fmla="*/ 4521200 h 4724400"/>
              <a:gd name="connisteX8" fmla="*/ 0 w 3454400"/>
              <a:gd name="connsiteY8" fmla="*/ 20320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472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4521200"/>
                </a:lnTo>
                <a:cubicBezTo>
                  <a:pt x="3454400" y="4633424"/>
                  <a:pt x="3363424" y="4724400"/>
                  <a:pt x="3251200" y="4724400"/>
                </a:cubicBezTo>
                <a:lnTo>
                  <a:pt x="203200" y="4724400"/>
                </a:lnTo>
                <a:cubicBezTo>
                  <a:pt x="90976" y="4724400"/>
                  <a:pt x="0" y="4633424"/>
                  <a:pt x="0" y="45212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图片占位符 11"/>
          <p:cNvSpPr>
            <a:spLocks noGrp="1"/>
          </p:cNvSpPr>
          <p:nvPr>
            <p:ph type="pic" idx="16395" hasCustomPrompt="1"/>
            <p:custDataLst>
              <p:tags r:id="rId8"/>
            </p:custDataLst>
          </p:nvPr>
        </p:nvSpPr>
        <p:spPr>
          <a:xfrm>
            <a:off x="5334000" y="1905000"/>
            <a:ext cx="1524000" cy="1524000"/>
          </a:xfrm>
          <a:custGeom>
            <a:avLst/>
            <a:gdLst>
              <a:gd name="connisteX0" fmla="*/ 0 w 1524000"/>
              <a:gd name="connsiteY0" fmla="*/ 762000 h 1524000"/>
              <a:gd name="connisteX1" fmla="*/ 762000 w 1524000"/>
              <a:gd name="connsiteY1" fmla="*/ 0 h 1524000"/>
              <a:gd name="connisteX2" fmla="*/ 762000 w 1524000"/>
              <a:gd name="connsiteY2" fmla="*/ 0 h 1524000"/>
              <a:gd name="connisteX3" fmla="*/ 1524000 w 1524000"/>
              <a:gd name="connsiteY3" fmla="*/ 762000 h 1524000"/>
              <a:gd name="connisteX4" fmla="*/ 1524000 w 1524000"/>
              <a:gd name="connsiteY4" fmla="*/ 762000 h 1524000"/>
              <a:gd name="connisteX5" fmla="*/ 762000 w 1524000"/>
              <a:gd name="connsiteY5" fmla="*/ 1524000 h 1524000"/>
              <a:gd name="connisteX6" fmla="*/ 762000 w 1524000"/>
              <a:gd name="connsiteY6" fmla="*/ 1524000 h 1524000"/>
              <a:gd name="connisteX7" fmla="*/ 0 w 1524000"/>
              <a:gd name="connsiteY7" fmla="*/ 762000 h 1524000"/>
              <a:gd name="connisteX8" fmla="*/ 0 w 1524000"/>
              <a:gd name="connsiteY8" fmla="*/ 762000 h 1524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524000" h="1524000">
                <a:moveTo>
                  <a:pt x="0" y="762000"/>
                </a:moveTo>
                <a:cubicBezTo>
                  <a:pt x="0" y="341159"/>
                  <a:pt x="341159" y="0"/>
                  <a:pt x="762000" y="0"/>
                </a:cubicBezTo>
                <a:lnTo>
                  <a:pt x="762000" y="0"/>
                </a:lnTo>
                <a:cubicBezTo>
                  <a:pt x="1182841" y="0"/>
                  <a:pt x="1524000" y="341159"/>
                  <a:pt x="1524000" y="762000"/>
                </a:cubicBezTo>
                <a:lnTo>
                  <a:pt x="1524000" y="762000"/>
                </a:lnTo>
                <a:cubicBezTo>
                  <a:pt x="1524000" y="1182841"/>
                  <a:pt x="1182841" y="1524000"/>
                  <a:pt x="762000" y="1524000"/>
                </a:cubicBezTo>
                <a:lnTo>
                  <a:pt x="762000" y="1524000"/>
                </a:lnTo>
                <a:cubicBezTo>
                  <a:pt x="341159" y="1524000"/>
                  <a:pt x="0" y="1182841"/>
                  <a:pt x="0" y="762000"/>
                </a:cubicBezTo>
                <a:lnTo>
                  <a:pt x="0" y="7620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88" hasCustomPrompt="1"/>
            <p:custDataLst>
              <p:tags r:id="rId9"/>
            </p:custDataLst>
          </p:nvPr>
        </p:nvSpPr>
        <p:spPr>
          <a:xfrm>
            <a:off x="4775200" y="3784600"/>
            <a:ext cx="26416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89" hasCustomPrompt="1"/>
            <p:custDataLst>
              <p:tags r:id="rId10"/>
            </p:custDataLst>
          </p:nvPr>
        </p:nvSpPr>
        <p:spPr>
          <a:xfrm>
            <a:off x="4775200" y="4343400"/>
            <a:ext cx="2641600" cy="1524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装饰  4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8128000" y="1524000"/>
            <a:ext cx="3454400" cy="4724400"/>
          </a:xfrm>
          <a:custGeom>
            <a:avLst/>
            <a:gdLst>
              <a:gd name="connisteX0" fmla="*/ 0 w 3454400"/>
              <a:gd name="connsiteY0" fmla="*/ 203200 h 4724400"/>
              <a:gd name="connisteX1" fmla="*/ 203200 w 3454400"/>
              <a:gd name="connsiteY1" fmla="*/ 0 h 4724400"/>
              <a:gd name="connisteX2" fmla="*/ 3251200 w 3454400"/>
              <a:gd name="connsiteY2" fmla="*/ 0 h 4724400"/>
              <a:gd name="connisteX3" fmla="*/ 3454400 w 3454400"/>
              <a:gd name="connsiteY3" fmla="*/ 203200 h 4724400"/>
              <a:gd name="connisteX4" fmla="*/ 3454400 w 3454400"/>
              <a:gd name="connsiteY4" fmla="*/ 4521200 h 4724400"/>
              <a:gd name="connisteX5" fmla="*/ 3251200 w 3454400"/>
              <a:gd name="connsiteY5" fmla="*/ 4724400 h 4724400"/>
              <a:gd name="connisteX6" fmla="*/ 203200 w 3454400"/>
              <a:gd name="connsiteY6" fmla="*/ 4724400 h 4724400"/>
              <a:gd name="connisteX7" fmla="*/ 0 w 3454400"/>
              <a:gd name="connsiteY7" fmla="*/ 4521200 h 4724400"/>
              <a:gd name="connisteX8" fmla="*/ 0 w 3454400"/>
              <a:gd name="connsiteY8" fmla="*/ 20320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472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4521200"/>
                </a:lnTo>
                <a:cubicBezTo>
                  <a:pt x="3454400" y="4633424"/>
                  <a:pt x="3363424" y="4724400"/>
                  <a:pt x="3251200" y="4724400"/>
                </a:cubicBezTo>
                <a:lnTo>
                  <a:pt x="203200" y="4724400"/>
                </a:lnTo>
                <a:cubicBezTo>
                  <a:pt x="90976" y="4724400"/>
                  <a:pt x="0" y="4633424"/>
                  <a:pt x="0" y="45212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6" name="图片占位符 15"/>
          <p:cNvSpPr>
            <a:spLocks noGrp="1"/>
          </p:cNvSpPr>
          <p:nvPr>
            <p:ph type="pic" idx="16397" hasCustomPrompt="1"/>
            <p:custDataLst>
              <p:tags r:id="rId12"/>
            </p:custDataLst>
          </p:nvPr>
        </p:nvSpPr>
        <p:spPr>
          <a:xfrm>
            <a:off x="9093200" y="1905000"/>
            <a:ext cx="1524000" cy="1524000"/>
          </a:xfrm>
          <a:custGeom>
            <a:avLst/>
            <a:gdLst>
              <a:gd name="connisteX0" fmla="*/ 0 w 1524000"/>
              <a:gd name="connsiteY0" fmla="*/ 762000 h 1524000"/>
              <a:gd name="connisteX1" fmla="*/ 762000 w 1524000"/>
              <a:gd name="connsiteY1" fmla="*/ 0 h 1524000"/>
              <a:gd name="connisteX2" fmla="*/ 762000 w 1524000"/>
              <a:gd name="connsiteY2" fmla="*/ 0 h 1524000"/>
              <a:gd name="connisteX3" fmla="*/ 1524000 w 1524000"/>
              <a:gd name="connsiteY3" fmla="*/ 762000 h 1524000"/>
              <a:gd name="connisteX4" fmla="*/ 1524000 w 1524000"/>
              <a:gd name="connsiteY4" fmla="*/ 762000 h 1524000"/>
              <a:gd name="connisteX5" fmla="*/ 762000 w 1524000"/>
              <a:gd name="connsiteY5" fmla="*/ 1524000 h 1524000"/>
              <a:gd name="connisteX6" fmla="*/ 762000 w 1524000"/>
              <a:gd name="connsiteY6" fmla="*/ 1524000 h 1524000"/>
              <a:gd name="connisteX7" fmla="*/ 0 w 1524000"/>
              <a:gd name="connsiteY7" fmla="*/ 762000 h 1524000"/>
              <a:gd name="connisteX8" fmla="*/ 0 w 1524000"/>
              <a:gd name="connsiteY8" fmla="*/ 762000 h 1524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524000" h="1524000">
                <a:moveTo>
                  <a:pt x="0" y="762000"/>
                </a:moveTo>
                <a:cubicBezTo>
                  <a:pt x="0" y="341159"/>
                  <a:pt x="341159" y="0"/>
                  <a:pt x="762000" y="0"/>
                </a:cubicBezTo>
                <a:lnTo>
                  <a:pt x="762000" y="0"/>
                </a:lnTo>
                <a:cubicBezTo>
                  <a:pt x="1182841" y="0"/>
                  <a:pt x="1524000" y="341159"/>
                  <a:pt x="1524000" y="762000"/>
                </a:cubicBezTo>
                <a:lnTo>
                  <a:pt x="1524000" y="762000"/>
                </a:lnTo>
                <a:cubicBezTo>
                  <a:pt x="1524000" y="1182841"/>
                  <a:pt x="1182841" y="1524000"/>
                  <a:pt x="762000" y="1524000"/>
                </a:cubicBezTo>
                <a:lnTo>
                  <a:pt x="762000" y="1524000"/>
                </a:lnTo>
                <a:cubicBezTo>
                  <a:pt x="341159" y="1524000"/>
                  <a:pt x="0" y="1182841"/>
                  <a:pt x="0" y="762000"/>
                </a:cubicBezTo>
                <a:lnTo>
                  <a:pt x="0" y="7620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idx="16390" hasCustomPrompt="1"/>
            <p:custDataLst>
              <p:tags r:id="rId13"/>
            </p:custDataLst>
          </p:nvPr>
        </p:nvSpPr>
        <p:spPr>
          <a:xfrm>
            <a:off x="8534400" y="3784600"/>
            <a:ext cx="26416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8" name="文本占位符 17"/>
          <p:cNvSpPr>
            <a:spLocks noGrp="1"/>
          </p:cNvSpPr>
          <p:nvPr>
            <p:ph type="body" idx="16391" hasCustomPrompt="1"/>
            <p:custDataLst>
              <p:tags r:id="rId14"/>
            </p:custDataLst>
          </p:nvPr>
        </p:nvSpPr>
        <p:spPr>
          <a:xfrm>
            <a:off x="8534400" y="4343400"/>
            <a:ext cx="2641600" cy="1524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53_10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6"/>
          <p:cNvSpPr>
            <a:spLocks noGrp="1"/>
          </p:cNvSpPr>
          <p:nvPr>
            <p:ph type="body" idx="16392" hasCustomPrompt="1"/>
            <p:custDataLst>
              <p:tags r:id="rId3"/>
            </p:custDataLst>
          </p:nvPr>
        </p:nvSpPr>
        <p:spPr>
          <a:xfrm>
            <a:off x="609600" y="3911600"/>
            <a:ext cx="3454400" cy="2336800"/>
          </a:xfrm>
          <a:custGeom>
            <a:avLst/>
            <a:gdLst>
              <a:gd name="connisteX0" fmla="*/ 0 w 3454400"/>
              <a:gd name="connsiteY0" fmla="*/ 0 h 2336800"/>
              <a:gd name="connisteX1" fmla="*/ 3454400 w 3454400"/>
              <a:gd name="connsiteY1" fmla="*/ 0 h 2336800"/>
              <a:gd name="connisteX2" fmla="*/ 3454400 w 3454400"/>
              <a:gd name="connsiteY2" fmla="*/ 2133600 h 2336800"/>
              <a:gd name="connisteX3" fmla="*/ 3251200 w 3454400"/>
              <a:gd name="connsiteY3" fmla="*/ 2336800 h 2336800"/>
              <a:gd name="connisteX4" fmla="*/ 203200 w 3454400"/>
              <a:gd name="connsiteY4" fmla="*/ 2336800 h 2336800"/>
              <a:gd name="connisteX5" fmla="*/ 0 w 3454400"/>
              <a:gd name="connsiteY5" fmla="*/ 2133600 h 2336800"/>
              <a:gd name="connisteX6" fmla="*/ 0 w 3454400"/>
              <a:gd name="connsiteY6" fmla="*/ 0 h 2336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336800">
                <a:moveTo>
                  <a:pt x="0" y="0"/>
                </a:moveTo>
                <a:lnTo>
                  <a:pt x="3454400" y="0"/>
                </a:lnTo>
                <a:lnTo>
                  <a:pt x="3454400" y="2133600"/>
                </a:lnTo>
                <a:cubicBezTo>
                  <a:pt x="3454400" y="2245824"/>
                  <a:pt x="3363424" y="2336800"/>
                  <a:pt x="3251200" y="2336800"/>
                </a:cubicBezTo>
                <a:lnTo>
                  <a:pt x="203200" y="2336800"/>
                </a:lnTo>
                <a:cubicBezTo>
                  <a:pt x="90976" y="2336800"/>
                  <a:pt x="0" y="2245824"/>
                  <a:pt x="0" y="2133600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图片占位符 7"/>
          <p:cNvSpPr>
            <a:spLocks noGrp="1"/>
          </p:cNvSpPr>
          <p:nvPr>
            <p:ph type="pic" idx="16393" hasCustomPrompt="1"/>
            <p:custDataLst>
              <p:tags r:id="rId4"/>
            </p:custDataLst>
          </p:nvPr>
        </p:nvSpPr>
        <p:spPr>
          <a:xfrm>
            <a:off x="609600" y="1524000"/>
            <a:ext cx="3454400" cy="2387600"/>
          </a:xfrm>
          <a:custGeom>
            <a:avLst/>
            <a:gdLst>
              <a:gd name="connisteX0" fmla="*/ 0 w 3454400"/>
              <a:gd name="connsiteY0" fmla="*/ 203200 h 2387600"/>
              <a:gd name="connisteX1" fmla="*/ 203200 w 3454400"/>
              <a:gd name="connsiteY1" fmla="*/ 0 h 2387600"/>
              <a:gd name="connisteX2" fmla="*/ 3251200 w 3454400"/>
              <a:gd name="connsiteY2" fmla="*/ 0 h 2387600"/>
              <a:gd name="connisteX3" fmla="*/ 3454400 w 3454400"/>
              <a:gd name="connsiteY3" fmla="*/ 203200 h 2387600"/>
              <a:gd name="connisteX4" fmla="*/ 3454400 w 3454400"/>
              <a:gd name="connsiteY4" fmla="*/ 2387600 h 2387600"/>
              <a:gd name="connisteX5" fmla="*/ 0 w 3454400"/>
              <a:gd name="connsiteY5" fmla="*/ 2387600 h 2387600"/>
              <a:gd name="connisteX6" fmla="*/ 0 w 3454400"/>
              <a:gd name="connsiteY6" fmla="*/ 203200 h 2387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387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387600"/>
                </a:lnTo>
                <a:lnTo>
                  <a:pt x="0" y="2387600"/>
                </a:ln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6" hasCustomPrompt="1"/>
            <p:custDataLst>
              <p:tags r:id="rId5"/>
            </p:custDataLst>
          </p:nvPr>
        </p:nvSpPr>
        <p:spPr>
          <a:xfrm>
            <a:off x="914400" y="4216400"/>
            <a:ext cx="2844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7" hasCustomPrompt="1"/>
            <p:custDataLst>
              <p:tags r:id="rId6"/>
            </p:custDataLst>
          </p:nvPr>
        </p:nvSpPr>
        <p:spPr>
          <a:xfrm>
            <a:off x="914400" y="4724400"/>
            <a:ext cx="28448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0"/>
          <p:cNvSpPr>
            <a:spLocks noGrp="1"/>
          </p:cNvSpPr>
          <p:nvPr>
            <p:ph type="body" idx="16394" hasCustomPrompt="1"/>
            <p:custDataLst>
              <p:tags r:id="rId7"/>
            </p:custDataLst>
          </p:nvPr>
        </p:nvSpPr>
        <p:spPr>
          <a:xfrm>
            <a:off x="4368800" y="3911600"/>
            <a:ext cx="3454400" cy="2336800"/>
          </a:xfrm>
          <a:custGeom>
            <a:avLst/>
            <a:gdLst>
              <a:gd name="connisteX0" fmla="*/ 0 w 3454400"/>
              <a:gd name="connsiteY0" fmla="*/ 0 h 2336800"/>
              <a:gd name="connisteX1" fmla="*/ 3454400 w 3454400"/>
              <a:gd name="connsiteY1" fmla="*/ 0 h 2336800"/>
              <a:gd name="connisteX2" fmla="*/ 3454400 w 3454400"/>
              <a:gd name="connsiteY2" fmla="*/ 2133600 h 2336800"/>
              <a:gd name="connisteX3" fmla="*/ 3251200 w 3454400"/>
              <a:gd name="connsiteY3" fmla="*/ 2336800 h 2336800"/>
              <a:gd name="connisteX4" fmla="*/ 203200 w 3454400"/>
              <a:gd name="connsiteY4" fmla="*/ 2336800 h 2336800"/>
              <a:gd name="connisteX5" fmla="*/ 0 w 3454400"/>
              <a:gd name="connsiteY5" fmla="*/ 2133600 h 2336800"/>
              <a:gd name="connisteX6" fmla="*/ 0 w 3454400"/>
              <a:gd name="connsiteY6" fmla="*/ 0 h 2336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336800">
                <a:moveTo>
                  <a:pt x="0" y="0"/>
                </a:moveTo>
                <a:lnTo>
                  <a:pt x="3454400" y="0"/>
                </a:lnTo>
                <a:lnTo>
                  <a:pt x="3454400" y="2133600"/>
                </a:lnTo>
                <a:cubicBezTo>
                  <a:pt x="3454400" y="2245824"/>
                  <a:pt x="3363424" y="2336800"/>
                  <a:pt x="3251200" y="2336800"/>
                </a:cubicBezTo>
                <a:lnTo>
                  <a:pt x="203200" y="2336800"/>
                </a:lnTo>
                <a:cubicBezTo>
                  <a:pt x="90976" y="2336800"/>
                  <a:pt x="0" y="2245824"/>
                  <a:pt x="0" y="2133600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图片占位符 11"/>
          <p:cNvSpPr>
            <a:spLocks noGrp="1"/>
          </p:cNvSpPr>
          <p:nvPr>
            <p:ph type="pic" idx="16395" hasCustomPrompt="1"/>
            <p:custDataLst>
              <p:tags r:id="rId8"/>
            </p:custDataLst>
          </p:nvPr>
        </p:nvSpPr>
        <p:spPr>
          <a:xfrm>
            <a:off x="4368800" y="1524000"/>
            <a:ext cx="3454400" cy="2387600"/>
          </a:xfrm>
          <a:custGeom>
            <a:avLst/>
            <a:gdLst>
              <a:gd name="connisteX0" fmla="*/ 0 w 3454400"/>
              <a:gd name="connsiteY0" fmla="*/ 203200 h 2387600"/>
              <a:gd name="connisteX1" fmla="*/ 203200 w 3454400"/>
              <a:gd name="connsiteY1" fmla="*/ 0 h 2387600"/>
              <a:gd name="connisteX2" fmla="*/ 3251200 w 3454400"/>
              <a:gd name="connsiteY2" fmla="*/ 0 h 2387600"/>
              <a:gd name="connisteX3" fmla="*/ 3454400 w 3454400"/>
              <a:gd name="connsiteY3" fmla="*/ 203200 h 2387600"/>
              <a:gd name="connisteX4" fmla="*/ 3454400 w 3454400"/>
              <a:gd name="connsiteY4" fmla="*/ 2387600 h 2387600"/>
              <a:gd name="connisteX5" fmla="*/ 0 w 3454400"/>
              <a:gd name="connsiteY5" fmla="*/ 2387600 h 2387600"/>
              <a:gd name="connisteX6" fmla="*/ 0 w 3454400"/>
              <a:gd name="connsiteY6" fmla="*/ 203200 h 2387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387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387600"/>
                </a:lnTo>
                <a:lnTo>
                  <a:pt x="0" y="2387600"/>
                </a:ln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88" hasCustomPrompt="1"/>
            <p:custDataLst>
              <p:tags r:id="rId9"/>
            </p:custDataLst>
          </p:nvPr>
        </p:nvSpPr>
        <p:spPr>
          <a:xfrm>
            <a:off x="4673600" y="4216400"/>
            <a:ext cx="2844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89" hasCustomPrompt="1"/>
            <p:custDataLst>
              <p:tags r:id="rId10"/>
            </p:custDataLst>
          </p:nvPr>
        </p:nvSpPr>
        <p:spPr>
          <a:xfrm>
            <a:off x="4673600" y="4724400"/>
            <a:ext cx="28448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装饰  4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8128000" y="3911600"/>
            <a:ext cx="3454400" cy="2336800"/>
          </a:xfrm>
          <a:custGeom>
            <a:avLst/>
            <a:gdLst>
              <a:gd name="connisteX0" fmla="*/ 0 w 3454400"/>
              <a:gd name="connsiteY0" fmla="*/ 0 h 2336800"/>
              <a:gd name="connisteX1" fmla="*/ 3454400 w 3454400"/>
              <a:gd name="connsiteY1" fmla="*/ 0 h 2336800"/>
              <a:gd name="connisteX2" fmla="*/ 3454400 w 3454400"/>
              <a:gd name="connsiteY2" fmla="*/ 2133600 h 2336800"/>
              <a:gd name="connisteX3" fmla="*/ 3251200 w 3454400"/>
              <a:gd name="connsiteY3" fmla="*/ 2336800 h 2336800"/>
              <a:gd name="connisteX4" fmla="*/ 203200 w 3454400"/>
              <a:gd name="connsiteY4" fmla="*/ 2336800 h 2336800"/>
              <a:gd name="connisteX5" fmla="*/ 0 w 3454400"/>
              <a:gd name="connsiteY5" fmla="*/ 2133600 h 2336800"/>
              <a:gd name="connisteX6" fmla="*/ 0 w 3454400"/>
              <a:gd name="connsiteY6" fmla="*/ 0 h 2336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336800">
                <a:moveTo>
                  <a:pt x="0" y="0"/>
                </a:moveTo>
                <a:lnTo>
                  <a:pt x="3454400" y="0"/>
                </a:lnTo>
                <a:lnTo>
                  <a:pt x="3454400" y="2133600"/>
                </a:lnTo>
                <a:cubicBezTo>
                  <a:pt x="3454400" y="2245824"/>
                  <a:pt x="3363424" y="2336800"/>
                  <a:pt x="3251200" y="2336800"/>
                </a:cubicBezTo>
                <a:lnTo>
                  <a:pt x="203200" y="2336800"/>
                </a:lnTo>
                <a:cubicBezTo>
                  <a:pt x="90976" y="2336800"/>
                  <a:pt x="0" y="2245824"/>
                  <a:pt x="0" y="2133600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6" name="图片占位符 15"/>
          <p:cNvSpPr>
            <a:spLocks noGrp="1"/>
          </p:cNvSpPr>
          <p:nvPr>
            <p:ph type="pic" idx="16397" hasCustomPrompt="1"/>
            <p:custDataLst>
              <p:tags r:id="rId12"/>
            </p:custDataLst>
          </p:nvPr>
        </p:nvSpPr>
        <p:spPr>
          <a:xfrm>
            <a:off x="8128000" y="1524000"/>
            <a:ext cx="3454400" cy="2387600"/>
          </a:xfrm>
          <a:custGeom>
            <a:avLst/>
            <a:gdLst>
              <a:gd name="connisteX0" fmla="*/ 0 w 3454400"/>
              <a:gd name="connsiteY0" fmla="*/ 203200 h 2387600"/>
              <a:gd name="connisteX1" fmla="*/ 203200 w 3454400"/>
              <a:gd name="connsiteY1" fmla="*/ 0 h 2387600"/>
              <a:gd name="connisteX2" fmla="*/ 3251200 w 3454400"/>
              <a:gd name="connsiteY2" fmla="*/ 0 h 2387600"/>
              <a:gd name="connisteX3" fmla="*/ 3454400 w 3454400"/>
              <a:gd name="connsiteY3" fmla="*/ 203200 h 2387600"/>
              <a:gd name="connisteX4" fmla="*/ 3454400 w 3454400"/>
              <a:gd name="connsiteY4" fmla="*/ 2387600 h 2387600"/>
              <a:gd name="connisteX5" fmla="*/ 0 w 3454400"/>
              <a:gd name="connsiteY5" fmla="*/ 2387600 h 2387600"/>
              <a:gd name="connisteX6" fmla="*/ 0 w 3454400"/>
              <a:gd name="connsiteY6" fmla="*/ 203200 h 2387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387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387600"/>
                </a:lnTo>
                <a:lnTo>
                  <a:pt x="0" y="2387600"/>
                </a:ln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idx="16390" hasCustomPrompt="1"/>
            <p:custDataLst>
              <p:tags r:id="rId13"/>
            </p:custDataLst>
          </p:nvPr>
        </p:nvSpPr>
        <p:spPr>
          <a:xfrm>
            <a:off x="8432800" y="4216400"/>
            <a:ext cx="2844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8" name="文本占位符 17"/>
          <p:cNvSpPr>
            <a:spLocks noGrp="1"/>
          </p:cNvSpPr>
          <p:nvPr>
            <p:ph type="body" idx="16391" hasCustomPrompt="1"/>
            <p:custDataLst>
              <p:tags r:id="rId14"/>
            </p:custDataLst>
          </p:nvPr>
        </p:nvSpPr>
        <p:spPr>
          <a:xfrm>
            <a:off x="8432800" y="4724400"/>
            <a:ext cx="28448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10013_17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16392" hasCustomPrompt="1"/>
            <p:custDataLst>
              <p:tags r:id="rId3"/>
            </p:custDataLst>
          </p:nvPr>
        </p:nvSpPr>
        <p:spPr>
          <a:xfrm>
            <a:off x="609600" y="1524000"/>
            <a:ext cx="10972800" cy="2184400"/>
          </a:xfrm>
          <a:custGeom>
            <a:avLst/>
            <a:gdLst>
              <a:gd name="connisteX0" fmla="*/ 0 w 10972800"/>
              <a:gd name="connsiteY0" fmla="*/ 203200 h 2184400"/>
              <a:gd name="connisteX1" fmla="*/ 203200 w 10972800"/>
              <a:gd name="connsiteY1" fmla="*/ 0 h 2184400"/>
              <a:gd name="connisteX2" fmla="*/ 10769600 w 10972800"/>
              <a:gd name="connsiteY2" fmla="*/ 0 h 2184400"/>
              <a:gd name="connisteX3" fmla="*/ 10972800 w 10972800"/>
              <a:gd name="connsiteY3" fmla="*/ 203200 h 2184400"/>
              <a:gd name="connisteX4" fmla="*/ 10972800 w 10972800"/>
              <a:gd name="connsiteY4" fmla="*/ 1981200 h 2184400"/>
              <a:gd name="connisteX5" fmla="*/ 10769600 w 10972800"/>
              <a:gd name="connsiteY5" fmla="*/ 2184400 h 2184400"/>
              <a:gd name="connisteX6" fmla="*/ 203200 w 10972800"/>
              <a:gd name="connsiteY6" fmla="*/ 2184400 h 2184400"/>
              <a:gd name="connisteX7" fmla="*/ 0 w 10972800"/>
              <a:gd name="connsiteY7" fmla="*/ 1981200 h 2184400"/>
              <a:gd name="connisteX8" fmla="*/ 0 w 10972800"/>
              <a:gd name="connsiteY8" fmla="*/ 203200 h 218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218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1981200"/>
                </a:lnTo>
                <a:cubicBezTo>
                  <a:pt x="10972800" y="2093424"/>
                  <a:pt x="10881824" y="2184400"/>
                  <a:pt x="10769600" y="2184400"/>
                </a:cubicBezTo>
                <a:lnTo>
                  <a:pt x="203200" y="2184400"/>
                </a:lnTo>
                <a:cubicBezTo>
                  <a:pt x="90976" y="2184400"/>
                  <a:pt x="0" y="2093424"/>
                  <a:pt x="0" y="19812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6" hasCustomPrompt="1"/>
            <p:custDataLst>
              <p:tags r:id="rId4"/>
            </p:custDataLst>
          </p:nvPr>
        </p:nvSpPr>
        <p:spPr>
          <a:xfrm>
            <a:off x="609600" y="4165600"/>
            <a:ext cx="3251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7" hasCustomPrompt="1"/>
            <p:custDataLst>
              <p:tags r:id="rId5"/>
            </p:custDataLst>
          </p:nvPr>
        </p:nvSpPr>
        <p:spPr>
          <a:xfrm>
            <a:off x="609600" y="4724400"/>
            <a:ext cx="3251200" cy="15240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8" hasCustomPrompt="1"/>
            <p:custDataLst>
              <p:tags r:id="rId6"/>
            </p:custDataLst>
          </p:nvPr>
        </p:nvSpPr>
        <p:spPr>
          <a:xfrm>
            <a:off x="4470400" y="4165600"/>
            <a:ext cx="3251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89" hasCustomPrompt="1"/>
            <p:custDataLst>
              <p:tags r:id="rId7"/>
            </p:custDataLst>
          </p:nvPr>
        </p:nvSpPr>
        <p:spPr>
          <a:xfrm>
            <a:off x="4470400" y="4724400"/>
            <a:ext cx="3251200" cy="15240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90" hasCustomPrompt="1"/>
            <p:custDataLst>
              <p:tags r:id="rId8"/>
            </p:custDataLst>
          </p:nvPr>
        </p:nvSpPr>
        <p:spPr>
          <a:xfrm>
            <a:off x="8331200" y="4165600"/>
            <a:ext cx="3251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91" hasCustomPrompt="1"/>
            <p:custDataLst>
              <p:tags r:id="rId9"/>
            </p:custDataLst>
          </p:nvPr>
        </p:nvSpPr>
        <p:spPr>
          <a:xfrm>
            <a:off x="8331200" y="4724400"/>
            <a:ext cx="3251200" cy="15240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48_1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6"/>
          <p:cNvSpPr>
            <a:spLocks noGrp="1"/>
          </p:cNvSpPr>
          <p:nvPr>
            <p:ph type="body" idx="16392" hasCustomPrompt="1"/>
            <p:custDataLst>
              <p:tags r:id="rId3"/>
            </p:custDataLst>
          </p:nvPr>
        </p:nvSpPr>
        <p:spPr>
          <a:xfrm>
            <a:off x="609600" y="1524000"/>
            <a:ext cx="3454400" cy="4724400"/>
          </a:xfrm>
          <a:custGeom>
            <a:avLst/>
            <a:gdLst>
              <a:gd name="connisteX0" fmla="*/ 0 w 3454400"/>
              <a:gd name="connsiteY0" fmla="*/ 203200 h 4724400"/>
              <a:gd name="connisteX1" fmla="*/ 203200 w 3454400"/>
              <a:gd name="connsiteY1" fmla="*/ 0 h 4724400"/>
              <a:gd name="connisteX2" fmla="*/ 3251200 w 3454400"/>
              <a:gd name="connsiteY2" fmla="*/ 0 h 4724400"/>
              <a:gd name="connisteX3" fmla="*/ 3454400 w 3454400"/>
              <a:gd name="connsiteY3" fmla="*/ 203200 h 4724400"/>
              <a:gd name="connisteX4" fmla="*/ 3454400 w 3454400"/>
              <a:gd name="connsiteY4" fmla="*/ 4521200 h 4724400"/>
              <a:gd name="connisteX5" fmla="*/ 3251200 w 3454400"/>
              <a:gd name="connsiteY5" fmla="*/ 4724400 h 4724400"/>
              <a:gd name="connisteX6" fmla="*/ 203200 w 3454400"/>
              <a:gd name="connsiteY6" fmla="*/ 4724400 h 4724400"/>
              <a:gd name="connisteX7" fmla="*/ 0 w 3454400"/>
              <a:gd name="connsiteY7" fmla="*/ 4521200 h 4724400"/>
              <a:gd name="connisteX8" fmla="*/ 0 w 3454400"/>
              <a:gd name="connsiteY8" fmla="*/ 20320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472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4521200"/>
                </a:lnTo>
                <a:cubicBezTo>
                  <a:pt x="3454400" y="4633424"/>
                  <a:pt x="3363424" y="4724400"/>
                  <a:pt x="3251200" y="4724400"/>
                </a:cubicBezTo>
                <a:lnTo>
                  <a:pt x="203200" y="4724400"/>
                </a:lnTo>
                <a:cubicBezTo>
                  <a:pt x="90976" y="4724400"/>
                  <a:pt x="0" y="4633424"/>
                  <a:pt x="0" y="45212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图片占位符 7"/>
          <p:cNvSpPr>
            <a:spLocks noGrp="1"/>
          </p:cNvSpPr>
          <p:nvPr>
            <p:ph type="pic" idx="16393" hasCustomPrompt="1"/>
            <p:custDataLst>
              <p:tags r:id="rId4"/>
            </p:custDataLst>
          </p:nvPr>
        </p:nvSpPr>
        <p:spPr>
          <a:xfrm>
            <a:off x="914400" y="1828800"/>
            <a:ext cx="2844800" cy="1625600"/>
          </a:xfr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6" hasCustomPrompt="1"/>
            <p:custDataLst>
              <p:tags r:id="rId5"/>
            </p:custDataLst>
          </p:nvPr>
        </p:nvSpPr>
        <p:spPr>
          <a:xfrm>
            <a:off x="914400" y="3657600"/>
            <a:ext cx="2844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7" hasCustomPrompt="1"/>
            <p:custDataLst>
              <p:tags r:id="rId6"/>
            </p:custDataLst>
          </p:nvPr>
        </p:nvSpPr>
        <p:spPr>
          <a:xfrm>
            <a:off x="914400" y="4114800"/>
            <a:ext cx="2844800" cy="1828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0"/>
          <p:cNvSpPr>
            <a:spLocks noGrp="1"/>
          </p:cNvSpPr>
          <p:nvPr>
            <p:ph type="body" idx="16394" hasCustomPrompt="1"/>
            <p:custDataLst>
              <p:tags r:id="rId7"/>
            </p:custDataLst>
          </p:nvPr>
        </p:nvSpPr>
        <p:spPr>
          <a:xfrm>
            <a:off x="4368800" y="1524000"/>
            <a:ext cx="3454400" cy="4724400"/>
          </a:xfrm>
          <a:custGeom>
            <a:avLst/>
            <a:gdLst>
              <a:gd name="connisteX0" fmla="*/ 0 w 3454400"/>
              <a:gd name="connsiteY0" fmla="*/ 203200 h 4724400"/>
              <a:gd name="connisteX1" fmla="*/ 203200 w 3454400"/>
              <a:gd name="connsiteY1" fmla="*/ 0 h 4724400"/>
              <a:gd name="connisteX2" fmla="*/ 3251200 w 3454400"/>
              <a:gd name="connsiteY2" fmla="*/ 0 h 4724400"/>
              <a:gd name="connisteX3" fmla="*/ 3454400 w 3454400"/>
              <a:gd name="connsiteY3" fmla="*/ 203200 h 4724400"/>
              <a:gd name="connisteX4" fmla="*/ 3454400 w 3454400"/>
              <a:gd name="connsiteY4" fmla="*/ 4521200 h 4724400"/>
              <a:gd name="connisteX5" fmla="*/ 3251200 w 3454400"/>
              <a:gd name="connsiteY5" fmla="*/ 4724400 h 4724400"/>
              <a:gd name="connisteX6" fmla="*/ 203200 w 3454400"/>
              <a:gd name="connsiteY6" fmla="*/ 4724400 h 4724400"/>
              <a:gd name="connisteX7" fmla="*/ 0 w 3454400"/>
              <a:gd name="connsiteY7" fmla="*/ 4521200 h 4724400"/>
              <a:gd name="connisteX8" fmla="*/ 0 w 3454400"/>
              <a:gd name="connsiteY8" fmla="*/ 20320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472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4521200"/>
                </a:lnTo>
                <a:cubicBezTo>
                  <a:pt x="3454400" y="4633424"/>
                  <a:pt x="3363424" y="4724400"/>
                  <a:pt x="3251200" y="4724400"/>
                </a:cubicBezTo>
                <a:lnTo>
                  <a:pt x="203200" y="4724400"/>
                </a:lnTo>
                <a:cubicBezTo>
                  <a:pt x="90976" y="4724400"/>
                  <a:pt x="0" y="4633424"/>
                  <a:pt x="0" y="45212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图片占位符 11"/>
          <p:cNvSpPr>
            <a:spLocks noGrp="1"/>
          </p:cNvSpPr>
          <p:nvPr>
            <p:ph type="pic" idx="16395" hasCustomPrompt="1"/>
            <p:custDataLst>
              <p:tags r:id="rId8"/>
            </p:custDataLst>
          </p:nvPr>
        </p:nvSpPr>
        <p:spPr>
          <a:xfrm>
            <a:off x="4673600" y="1828800"/>
            <a:ext cx="2844800" cy="1625600"/>
          </a:xfr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88" hasCustomPrompt="1"/>
            <p:custDataLst>
              <p:tags r:id="rId9"/>
            </p:custDataLst>
          </p:nvPr>
        </p:nvSpPr>
        <p:spPr>
          <a:xfrm>
            <a:off x="4673600" y="3657600"/>
            <a:ext cx="2844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89" hasCustomPrompt="1"/>
            <p:custDataLst>
              <p:tags r:id="rId10"/>
            </p:custDataLst>
          </p:nvPr>
        </p:nvSpPr>
        <p:spPr>
          <a:xfrm>
            <a:off x="4673600" y="4114800"/>
            <a:ext cx="2844800" cy="1828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装饰  4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8128000" y="1524000"/>
            <a:ext cx="3454400" cy="4724400"/>
          </a:xfrm>
          <a:custGeom>
            <a:avLst/>
            <a:gdLst>
              <a:gd name="connisteX0" fmla="*/ 0 w 3454400"/>
              <a:gd name="connsiteY0" fmla="*/ 203200 h 4724400"/>
              <a:gd name="connisteX1" fmla="*/ 203200 w 3454400"/>
              <a:gd name="connsiteY1" fmla="*/ 0 h 4724400"/>
              <a:gd name="connisteX2" fmla="*/ 3251200 w 3454400"/>
              <a:gd name="connsiteY2" fmla="*/ 0 h 4724400"/>
              <a:gd name="connisteX3" fmla="*/ 3454400 w 3454400"/>
              <a:gd name="connsiteY3" fmla="*/ 203200 h 4724400"/>
              <a:gd name="connisteX4" fmla="*/ 3454400 w 3454400"/>
              <a:gd name="connsiteY4" fmla="*/ 4521200 h 4724400"/>
              <a:gd name="connisteX5" fmla="*/ 3251200 w 3454400"/>
              <a:gd name="connsiteY5" fmla="*/ 4724400 h 4724400"/>
              <a:gd name="connisteX6" fmla="*/ 203200 w 3454400"/>
              <a:gd name="connsiteY6" fmla="*/ 4724400 h 4724400"/>
              <a:gd name="connisteX7" fmla="*/ 0 w 3454400"/>
              <a:gd name="connsiteY7" fmla="*/ 4521200 h 4724400"/>
              <a:gd name="connisteX8" fmla="*/ 0 w 3454400"/>
              <a:gd name="connsiteY8" fmla="*/ 20320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472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4521200"/>
                </a:lnTo>
                <a:cubicBezTo>
                  <a:pt x="3454400" y="4633424"/>
                  <a:pt x="3363424" y="4724400"/>
                  <a:pt x="3251200" y="4724400"/>
                </a:cubicBezTo>
                <a:lnTo>
                  <a:pt x="203200" y="4724400"/>
                </a:lnTo>
                <a:cubicBezTo>
                  <a:pt x="90976" y="4724400"/>
                  <a:pt x="0" y="4633424"/>
                  <a:pt x="0" y="45212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6" name="图片占位符 15"/>
          <p:cNvSpPr>
            <a:spLocks noGrp="1"/>
          </p:cNvSpPr>
          <p:nvPr>
            <p:ph type="pic" idx="16397" hasCustomPrompt="1"/>
            <p:custDataLst>
              <p:tags r:id="rId12"/>
            </p:custDataLst>
          </p:nvPr>
        </p:nvSpPr>
        <p:spPr>
          <a:xfrm>
            <a:off x="8432800" y="1828800"/>
            <a:ext cx="2844800" cy="1625600"/>
          </a:xfr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idx="16390" hasCustomPrompt="1"/>
            <p:custDataLst>
              <p:tags r:id="rId13"/>
            </p:custDataLst>
          </p:nvPr>
        </p:nvSpPr>
        <p:spPr>
          <a:xfrm>
            <a:off x="8432800" y="3657600"/>
            <a:ext cx="2844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8" name="文本占位符 17"/>
          <p:cNvSpPr>
            <a:spLocks noGrp="1"/>
          </p:cNvSpPr>
          <p:nvPr>
            <p:ph type="body" idx="16391" hasCustomPrompt="1"/>
            <p:custDataLst>
              <p:tags r:id="rId14"/>
            </p:custDataLst>
          </p:nvPr>
        </p:nvSpPr>
        <p:spPr>
          <a:xfrm>
            <a:off x="8432800" y="4114800"/>
            <a:ext cx="2844800" cy="1828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57_16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6"/>
          <p:cNvSpPr>
            <a:spLocks noGrp="1"/>
          </p:cNvSpPr>
          <p:nvPr>
            <p:ph type="body" idx="16392" hasCustomPrompt="1"/>
            <p:custDataLst>
              <p:tags r:id="rId3"/>
            </p:custDataLst>
          </p:nvPr>
        </p:nvSpPr>
        <p:spPr>
          <a:xfrm>
            <a:off x="609600" y="3860800"/>
            <a:ext cx="3454400" cy="2387600"/>
          </a:xfrm>
          <a:custGeom>
            <a:avLst/>
            <a:gdLst>
              <a:gd name="connisteX0" fmla="*/ 0 w 3454400"/>
              <a:gd name="connsiteY0" fmla="*/ 0 h 2387600"/>
              <a:gd name="connisteX1" fmla="*/ 3454400 w 3454400"/>
              <a:gd name="connsiteY1" fmla="*/ 0 h 2387600"/>
              <a:gd name="connisteX2" fmla="*/ 3454400 w 3454400"/>
              <a:gd name="connsiteY2" fmla="*/ 2184400 h 2387600"/>
              <a:gd name="connisteX3" fmla="*/ 3251200 w 3454400"/>
              <a:gd name="connsiteY3" fmla="*/ 2387600 h 2387600"/>
              <a:gd name="connisteX4" fmla="*/ 203200 w 3454400"/>
              <a:gd name="connsiteY4" fmla="*/ 2387600 h 2387600"/>
              <a:gd name="connisteX5" fmla="*/ 0 w 3454400"/>
              <a:gd name="connsiteY5" fmla="*/ 2184400 h 2387600"/>
              <a:gd name="connisteX6" fmla="*/ 0 w 3454400"/>
              <a:gd name="connsiteY6" fmla="*/ 0 h 2387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387600">
                <a:moveTo>
                  <a:pt x="0" y="0"/>
                </a:moveTo>
                <a:lnTo>
                  <a:pt x="3454400" y="0"/>
                </a:lnTo>
                <a:lnTo>
                  <a:pt x="3454400" y="2184400"/>
                </a:lnTo>
                <a:cubicBezTo>
                  <a:pt x="3454400" y="2296624"/>
                  <a:pt x="3363424" y="2387600"/>
                  <a:pt x="3251200" y="2387600"/>
                </a:cubicBezTo>
                <a:lnTo>
                  <a:pt x="203200" y="2387600"/>
                </a:lnTo>
                <a:cubicBezTo>
                  <a:pt x="90976" y="2387600"/>
                  <a:pt x="0" y="2296624"/>
                  <a:pt x="0" y="218440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图片占位符 7"/>
          <p:cNvSpPr>
            <a:spLocks noGrp="1"/>
          </p:cNvSpPr>
          <p:nvPr>
            <p:ph type="pic" idx="16393" hasCustomPrompt="1"/>
            <p:custDataLst>
              <p:tags r:id="rId4"/>
            </p:custDataLst>
          </p:nvPr>
        </p:nvSpPr>
        <p:spPr>
          <a:xfrm>
            <a:off x="609600" y="1524000"/>
            <a:ext cx="3454400" cy="2336800"/>
          </a:xfrm>
          <a:custGeom>
            <a:avLst/>
            <a:gdLst>
              <a:gd name="connisteX0" fmla="*/ 0 w 3454400"/>
              <a:gd name="connsiteY0" fmla="*/ 203200 h 2336800"/>
              <a:gd name="connisteX1" fmla="*/ 203200 w 3454400"/>
              <a:gd name="connsiteY1" fmla="*/ 0 h 2336800"/>
              <a:gd name="connisteX2" fmla="*/ 3251200 w 3454400"/>
              <a:gd name="connsiteY2" fmla="*/ 0 h 2336800"/>
              <a:gd name="connisteX3" fmla="*/ 3454400 w 3454400"/>
              <a:gd name="connsiteY3" fmla="*/ 203200 h 2336800"/>
              <a:gd name="connisteX4" fmla="*/ 3454400 w 3454400"/>
              <a:gd name="connsiteY4" fmla="*/ 2336800 h 2336800"/>
              <a:gd name="connisteX5" fmla="*/ 0 w 3454400"/>
              <a:gd name="connsiteY5" fmla="*/ 2336800 h 2336800"/>
              <a:gd name="connisteX6" fmla="*/ 0 w 3454400"/>
              <a:gd name="connsiteY6" fmla="*/ 203200 h 2336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336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336800"/>
                </a:lnTo>
                <a:lnTo>
                  <a:pt x="0" y="2336800"/>
                </a:ln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6" hasCustomPrompt="1"/>
            <p:custDataLst>
              <p:tags r:id="rId5"/>
            </p:custDataLst>
          </p:nvPr>
        </p:nvSpPr>
        <p:spPr>
          <a:xfrm>
            <a:off x="914400" y="4165600"/>
            <a:ext cx="2844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7" hasCustomPrompt="1"/>
            <p:custDataLst>
              <p:tags r:id="rId6"/>
            </p:custDataLst>
          </p:nvPr>
        </p:nvSpPr>
        <p:spPr>
          <a:xfrm>
            <a:off x="914400" y="4724400"/>
            <a:ext cx="28448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0"/>
          <p:cNvSpPr>
            <a:spLocks noGrp="1"/>
          </p:cNvSpPr>
          <p:nvPr>
            <p:ph type="body" idx="16394" hasCustomPrompt="1"/>
            <p:custDataLst>
              <p:tags r:id="rId7"/>
            </p:custDataLst>
          </p:nvPr>
        </p:nvSpPr>
        <p:spPr>
          <a:xfrm>
            <a:off x="4368800" y="3860800"/>
            <a:ext cx="3454400" cy="2387600"/>
          </a:xfrm>
          <a:custGeom>
            <a:avLst/>
            <a:gdLst>
              <a:gd name="connisteX0" fmla="*/ 0 w 3454400"/>
              <a:gd name="connsiteY0" fmla="*/ 0 h 2387600"/>
              <a:gd name="connisteX1" fmla="*/ 3454400 w 3454400"/>
              <a:gd name="connsiteY1" fmla="*/ 0 h 2387600"/>
              <a:gd name="connisteX2" fmla="*/ 3454400 w 3454400"/>
              <a:gd name="connsiteY2" fmla="*/ 2184400 h 2387600"/>
              <a:gd name="connisteX3" fmla="*/ 3251200 w 3454400"/>
              <a:gd name="connsiteY3" fmla="*/ 2387600 h 2387600"/>
              <a:gd name="connisteX4" fmla="*/ 203200 w 3454400"/>
              <a:gd name="connsiteY4" fmla="*/ 2387600 h 2387600"/>
              <a:gd name="connisteX5" fmla="*/ 0 w 3454400"/>
              <a:gd name="connsiteY5" fmla="*/ 2184400 h 2387600"/>
              <a:gd name="connisteX6" fmla="*/ 0 w 3454400"/>
              <a:gd name="connsiteY6" fmla="*/ 0 h 2387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387600">
                <a:moveTo>
                  <a:pt x="0" y="0"/>
                </a:moveTo>
                <a:lnTo>
                  <a:pt x="3454400" y="0"/>
                </a:lnTo>
                <a:lnTo>
                  <a:pt x="3454400" y="2184400"/>
                </a:lnTo>
                <a:cubicBezTo>
                  <a:pt x="3454400" y="2296624"/>
                  <a:pt x="3363424" y="2387600"/>
                  <a:pt x="3251200" y="2387600"/>
                </a:cubicBezTo>
                <a:lnTo>
                  <a:pt x="203200" y="2387600"/>
                </a:lnTo>
                <a:cubicBezTo>
                  <a:pt x="90976" y="2387600"/>
                  <a:pt x="0" y="2296624"/>
                  <a:pt x="0" y="218440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图片占位符 11"/>
          <p:cNvSpPr>
            <a:spLocks noGrp="1"/>
          </p:cNvSpPr>
          <p:nvPr>
            <p:ph type="pic" idx="16395" hasCustomPrompt="1"/>
            <p:custDataLst>
              <p:tags r:id="rId8"/>
            </p:custDataLst>
          </p:nvPr>
        </p:nvSpPr>
        <p:spPr>
          <a:xfrm>
            <a:off x="4368800" y="1524000"/>
            <a:ext cx="3454400" cy="2336800"/>
          </a:xfrm>
          <a:custGeom>
            <a:avLst/>
            <a:gdLst>
              <a:gd name="connisteX0" fmla="*/ 0 w 3454400"/>
              <a:gd name="connsiteY0" fmla="*/ 203200 h 2336800"/>
              <a:gd name="connisteX1" fmla="*/ 203200 w 3454400"/>
              <a:gd name="connsiteY1" fmla="*/ 0 h 2336800"/>
              <a:gd name="connisteX2" fmla="*/ 3251200 w 3454400"/>
              <a:gd name="connsiteY2" fmla="*/ 0 h 2336800"/>
              <a:gd name="connisteX3" fmla="*/ 3454400 w 3454400"/>
              <a:gd name="connsiteY3" fmla="*/ 203200 h 2336800"/>
              <a:gd name="connisteX4" fmla="*/ 3454400 w 3454400"/>
              <a:gd name="connsiteY4" fmla="*/ 2336800 h 2336800"/>
              <a:gd name="connisteX5" fmla="*/ 0 w 3454400"/>
              <a:gd name="connsiteY5" fmla="*/ 2336800 h 2336800"/>
              <a:gd name="connisteX6" fmla="*/ 0 w 3454400"/>
              <a:gd name="connsiteY6" fmla="*/ 203200 h 2336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336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336800"/>
                </a:lnTo>
                <a:lnTo>
                  <a:pt x="0" y="2336800"/>
                </a:ln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88" hasCustomPrompt="1"/>
            <p:custDataLst>
              <p:tags r:id="rId9"/>
            </p:custDataLst>
          </p:nvPr>
        </p:nvSpPr>
        <p:spPr>
          <a:xfrm>
            <a:off x="4673600" y="4165600"/>
            <a:ext cx="2844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89" hasCustomPrompt="1"/>
            <p:custDataLst>
              <p:tags r:id="rId10"/>
            </p:custDataLst>
          </p:nvPr>
        </p:nvSpPr>
        <p:spPr>
          <a:xfrm>
            <a:off x="4673600" y="4724400"/>
            <a:ext cx="28448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装饰  4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8128000" y="3860800"/>
            <a:ext cx="3454400" cy="2387600"/>
          </a:xfrm>
          <a:custGeom>
            <a:avLst/>
            <a:gdLst>
              <a:gd name="connisteX0" fmla="*/ 0 w 3454400"/>
              <a:gd name="connsiteY0" fmla="*/ 0 h 2387600"/>
              <a:gd name="connisteX1" fmla="*/ 3454400 w 3454400"/>
              <a:gd name="connsiteY1" fmla="*/ 0 h 2387600"/>
              <a:gd name="connisteX2" fmla="*/ 3454400 w 3454400"/>
              <a:gd name="connsiteY2" fmla="*/ 2184400 h 2387600"/>
              <a:gd name="connisteX3" fmla="*/ 3251200 w 3454400"/>
              <a:gd name="connsiteY3" fmla="*/ 2387600 h 2387600"/>
              <a:gd name="connisteX4" fmla="*/ 203200 w 3454400"/>
              <a:gd name="connsiteY4" fmla="*/ 2387600 h 2387600"/>
              <a:gd name="connisteX5" fmla="*/ 0 w 3454400"/>
              <a:gd name="connsiteY5" fmla="*/ 2184400 h 2387600"/>
              <a:gd name="connisteX6" fmla="*/ 0 w 3454400"/>
              <a:gd name="connsiteY6" fmla="*/ 0 h 2387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387600">
                <a:moveTo>
                  <a:pt x="0" y="0"/>
                </a:moveTo>
                <a:lnTo>
                  <a:pt x="3454400" y="0"/>
                </a:lnTo>
                <a:lnTo>
                  <a:pt x="3454400" y="2184400"/>
                </a:lnTo>
                <a:cubicBezTo>
                  <a:pt x="3454400" y="2296624"/>
                  <a:pt x="3363424" y="2387600"/>
                  <a:pt x="3251200" y="2387600"/>
                </a:cubicBezTo>
                <a:lnTo>
                  <a:pt x="203200" y="2387600"/>
                </a:lnTo>
                <a:cubicBezTo>
                  <a:pt x="90976" y="2387600"/>
                  <a:pt x="0" y="2296624"/>
                  <a:pt x="0" y="218440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6" name="图片占位符 15"/>
          <p:cNvSpPr>
            <a:spLocks noGrp="1"/>
          </p:cNvSpPr>
          <p:nvPr>
            <p:ph type="pic" idx="16397" hasCustomPrompt="1"/>
            <p:custDataLst>
              <p:tags r:id="rId12"/>
            </p:custDataLst>
          </p:nvPr>
        </p:nvSpPr>
        <p:spPr>
          <a:xfrm>
            <a:off x="8128000" y="1524000"/>
            <a:ext cx="3454400" cy="2336800"/>
          </a:xfrm>
          <a:custGeom>
            <a:avLst/>
            <a:gdLst>
              <a:gd name="connisteX0" fmla="*/ 0 w 3454400"/>
              <a:gd name="connsiteY0" fmla="*/ 203200 h 2336800"/>
              <a:gd name="connisteX1" fmla="*/ 203200 w 3454400"/>
              <a:gd name="connsiteY1" fmla="*/ 0 h 2336800"/>
              <a:gd name="connisteX2" fmla="*/ 3251200 w 3454400"/>
              <a:gd name="connsiteY2" fmla="*/ 0 h 2336800"/>
              <a:gd name="connisteX3" fmla="*/ 3454400 w 3454400"/>
              <a:gd name="connsiteY3" fmla="*/ 203200 h 2336800"/>
              <a:gd name="connisteX4" fmla="*/ 3454400 w 3454400"/>
              <a:gd name="connsiteY4" fmla="*/ 2336800 h 2336800"/>
              <a:gd name="connisteX5" fmla="*/ 0 w 3454400"/>
              <a:gd name="connsiteY5" fmla="*/ 2336800 h 2336800"/>
              <a:gd name="connisteX6" fmla="*/ 0 w 3454400"/>
              <a:gd name="connsiteY6" fmla="*/ 203200 h 2336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336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336800"/>
                </a:lnTo>
                <a:lnTo>
                  <a:pt x="0" y="2336800"/>
                </a:ln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idx="16390" hasCustomPrompt="1"/>
            <p:custDataLst>
              <p:tags r:id="rId13"/>
            </p:custDataLst>
          </p:nvPr>
        </p:nvSpPr>
        <p:spPr>
          <a:xfrm>
            <a:off x="8432800" y="4165600"/>
            <a:ext cx="2844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8" name="文本占位符 17"/>
          <p:cNvSpPr>
            <a:spLocks noGrp="1"/>
          </p:cNvSpPr>
          <p:nvPr>
            <p:ph type="body" idx="16391" hasCustomPrompt="1"/>
            <p:custDataLst>
              <p:tags r:id="rId14"/>
            </p:custDataLst>
          </p:nvPr>
        </p:nvSpPr>
        <p:spPr>
          <a:xfrm>
            <a:off x="8432800" y="4724400"/>
            <a:ext cx="28448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10012_1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16392" hasCustomPrompt="1"/>
            <p:custDataLst>
              <p:tags r:id="rId3"/>
            </p:custDataLst>
          </p:nvPr>
        </p:nvSpPr>
        <p:spPr>
          <a:xfrm>
            <a:off x="609600" y="1524000"/>
            <a:ext cx="5486400" cy="4724400"/>
          </a:xfrm>
          <a:custGeom>
            <a:avLst/>
            <a:gdLst>
              <a:gd name="connisteX0" fmla="*/ 0 w 5486400"/>
              <a:gd name="connsiteY0" fmla="*/ 203200 h 4724400"/>
              <a:gd name="connisteX1" fmla="*/ 203200 w 5486400"/>
              <a:gd name="connsiteY1" fmla="*/ 0 h 4724400"/>
              <a:gd name="connisteX2" fmla="*/ 5283200 w 5486400"/>
              <a:gd name="connsiteY2" fmla="*/ 0 h 4724400"/>
              <a:gd name="connisteX3" fmla="*/ 5486400 w 5486400"/>
              <a:gd name="connsiteY3" fmla="*/ 203200 h 4724400"/>
              <a:gd name="connisteX4" fmla="*/ 5486400 w 5486400"/>
              <a:gd name="connsiteY4" fmla="*/ 4521200 h 4724400"/>
              <a:gd name="connisteX5" fmla="*/ 5283200 w 5486400"/>
              <a:gd name="connsiteY5" fmla="*/ 4724400 h 4724400"/>
              <a:gd name="connisteX6" fmla="*/ 203200 w 5486400"/>
              <a:gd name="connsiteY6" fmla="*/ 4724400 h 4724400"/>
              <a:gd name="connisteX7" fmla="*/ 0 w 5486400"/>
              <a:gd name="connsiteY7" fmla="*/ 4521200 h 4724400"/>
              <a:gd name="connisteX8" fmla="*/ 0 w 5486400"/>
              <a:gd name="connsiteY8" fmla="*/ 20320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486400" h="472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5283200" y="0"/>
                </a:lnTo>
                <a:cubicBezTo>
                  <a:pt x="5395424" y="0"/>
                  <a:pt x="5486400" y="90976"/>
                  <a:pt x="5486400" y="203200"/>
                </a:cubicBezTo>
                <a:lnTo>
                  <a:pt x="5486400" y="4521200"/>
                </a:lnTo>
                <a:cubicBezTo>
                  <a:pt x="5486400" y="4633424"/>
                  <a:pt x="5395424" y="4724400"/>
                  <a:pt x="5283200" y="4724400"/>
                </a:cubicBezTo>
                <a:lnTo>
                  <a:pt x="203200" y="4724400"/>
                </a:lnTo>
                <a:cubicBezTo>
                  <a:pt x="90976" y="4724400"/>
                  <a:pt x="0" y="4633424"/>
                  <a:pt x="0" y="45212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6" hasCustomPrompt="1"/>
            <p:custDataLst>
              <p:tags r:id="rId4"/>
            </p:custDataLst>
          </p:nvPr>
        </p:nvSpPr>
        <p:spPr>
          <a:xfrm>
            <a:off x="6553200" y="1524000"/>
            <a:ext cx="5029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7" hasCustomPrompt="1"/>
            <p:custDataLst>
              <p:tags r:id="rId5"/>
            </p:custDataLst>
          </p:nvPr>
        </p:nvSpPr>
        <p:spPr>
          <a:xfrm>
            <a:off x="6553200" y="2082800"/>
            <a:ext cx="50292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8" hasCustomPrompt="1"/>
            <p:custDataLst>
              <p:tags r:id="rId6"/>
            </p:custDataLst>
          </p:nvPr>
        </p:nvSpPr>
        <p:spPr>
          <a:xfrm>
            <a:off x="6553200" y="3302000"/>
            <a:ext cx="5029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89" hasCustomPrompt="1"/>
            <p:custDataLst>
              <p:tags r:id="rId7"/>
            </p:custDataLst>
          </p:nvPr>
        </p:nvSpPr>
        <p:spPr>
          <a:xfrm>
            <a:off x="6553200" y="3860800"/>
            <a:ext cx="50292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90" hasCustomPrompt="1"/>
            <p:custDataLst>
              <p:tags r:id="rId8"/>
            </p:custDataLst>
          </p:nvPr>
        </p:nvSpPr>
        <p:spPr>
          <a:xfrm>
            <a:off x="6553200" y="5080000"/>
            <a:ext cx="5029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91" hasCustomPrompt="1"/>
            <p:custDataLst>
              <p:tags r:id="rId9"/>
            </p:custDataLst>
          </p:nvPr>
        </p:nvSpPr>
        <p:spPr>
          <a:xfrm>
            <a:off x="6553200" y="5638800"/>
            <a:ext cx="50292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6_27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48768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16392" hasCustomPrompt="1"/>
            <p:custDataLst>
              <p:tags r:id="rId3"/>
            </p:custDataLst>
          </p:nvPr>
        </p:nvSpPr>
        <p:spPr>
          <a:xfrm>
            <a:off x="6096000" y="609600"/>
            <a:ext cx="5486400" cy="5638800"/>
          </a:xfrm>
          <a:custGeom>
            <a:avLst/>
            <a:gdLst>
              <a:gd name="connisteX0" fmla="*/ 0 w 5486400"/>
              <a:gd name="connsiteY0" fmla="*/ 203200 h 5638800"/>
              <a:gd name="connisteX1" fmla="*/ 203200 w 5486400"/>
              <a:gd name="connsiteY1" fmla="*/ 0 h 5638800"/>
              <a:gd name="connisteX2" fmla="*/ 5283200 w 5486400"/>
              <a:gd name="connsiteY2" fmla="*/ 0 h 5638800"/>
              <a:gd name="connisteX3" fmla="*/ 5486400 w 5486400"/>
              <a:gd name="connsiteY3" fmla="*/ 203200 h 5638800"/>
              <a:gd name="connisteX4" fmla="*/ 5486400 w 5486400"/>
              <a:gd name="connsiteY4" fmla="*/ 5435600 h 5638800"/>
              <a:gd name="connisteX5" fmla="*/ 5283200 w 5486400"/>
              <a:gd name="connsiteY5" fmla="*/ 5638800 h 5638800"/>
              <a:gd name="connisteX6" fmla="*/ 203200 w 5486400"/>
              <a:gd name="connsiteY6" fmla="*/ 5638800 h 5638800"/>
              <a:gd name="connisteX7" fmla="*/ 0 w 5486400"/>
              <a:gd name="connsiteY7" fmla="*/ 5435600 h 5638800"/>
              <a:gd name="connisteX8" fmla="*/ 0 w 5486400"/>
              <a:gd name="connsiteY8" fmla="*/ 203200 h 5638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486400" h="5638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5283200" y="0"/>
                </a:lnTo>
                <a:cubicBezTo>
                  <a:pt x="5395424" y="0"/>
                  <a:pt x="5486400" y="90976"/>
                  <a:pt x="5486400" y="203200"/>
                </a:cubicBezTo>
                <a:lnTo>
                  <a:pt x="5486400" y="5435600"/>
                </a:lnTo>
                <a:cubicBezTo>
                  <a:pt x="5486400" y="5547824"/>
                  <a:pt x="5395424" y="5638800"/>
                  <a:pt x="5283200" y="5638800"/>
                </a:cubicBezTo>
                <a:lnTo>
                  <a:pt x="203200" y="5638800"/>
                </a:lnTo>
                <a:cubicBezTo>
                  <a:pt x="90976" y="5638800"/>
                  <a:pt x="0" y="5547824"/>
                  <a:pt x="0" y="54356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装饰  7"/>
          <p:cNvSpPr>
            <a:spLocks noGrp="1"/>
          </p:cNvSpPr>
          <p:nvPr>
            <p:ph type="body" idx="16393" hasCustomPrompt="1"/>
            <p:custDataLst>
              <p:tags r:id="rId4"/>
            </p:custDataLst>
          </p:nvPr>
        </p:nvSpPr>
        <p:spPr>
          <a:xfrm>
            <a:off x="609600" y="2286000"/>
            <a:ext cx="50800" cy="1117600"/>
          </a:xfrm>
          <a:custGeom>
            <a:avLst/>
            <a:gdLst>
              <a:gd name="connisteX0" fmla="*/ 0 w 50800"/>
              <a:gd name="connsiteY0" fmla="*/ 25400 h 1117600"/>
              <a:gd name="connisteX1" fmla="*/ 25400 w 50800"/>
              <a:gd name="connsiteY1" fmla="*/ 0 h 1117600"/>
              <a:gd name="connisteX2" fmla="*/ 25400 w 50800"/>
              <a:gd name="connsiteY2" fmla="*/ 0 h 1117600"/>
              <a:gd name="connisteX3" fmla="*/ 50800 w 50800"/>
              <a:gd name="connsiteY3" fmla="*/ 25400 h 1117600"/>
              <a:gd name="connisteX4" fmla="*/ 50800 w 50800"/>
              <a:gd name="connsiteY4" fmla="*/ 1092200 h 1117600"/>
              <a:gd name="connisteX5" fmla="*/ 25400 w 50800"/>
              <a:gd name="connsiteY5" fmla="*/ 1117600 h 1117600"/>
              <a:gd name="connisteX6" fmla="*/ 25400 w 50800"/>
              <a:gd name="connsiteY6" fmla="*/ 1117600 h 1117600"/>
              <a:gd name="connisteX7" fmla="*/ 0 w 50800"/>
              <a:gd name="connsiteY7" fmla="*/ 1092200 h 1117600"/>
              <a:gd name="connisteX8" fmla="*/ 0 w 50800"/>
              <a:gd name="connsiteY8" fmla="*/ 25400 h 1117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11176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1092200"/>
                </a:lnTo>
                <a:cubicBezTo>
                  <a:pt x="50800" y="1106228"/>
                  <a:pt x="39428" y="1117600"/>
                  <a:pt x="25400" y="1117600"/>
                </a:cubicBezTo>
                <a:lnTo>
                  <a:pt x="25400" y="1117600"/>
                </a:lnTo>
                <a:cubicBezTo>
                  <a:pt x="11372" y="1117600"/>
                  <a:pt x="0" y="1106228"/>
                  <a:pt x="0" y="10922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6" hasCustomPrompt="1"/>
            <p:custDataLst>
              <p:tags r:id="rId5"/>
            </p:custDataLst>
          </p:nvPr>
        </p:nvSpPr>
        <p:spPr>
          <a:xfrm>
            <a:off x="762000" y="2286000"/>
            <a:ext cx="47244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7" hasCustomPrompt="1"/>
            <p:custDataLst>
              <p:tags r:id="rId6"/>
            </p:custDataLst>
          </p:nvPr>
        </p:nvSpPr>
        <p:spPr>
          <a:xfrm>
            <a:off x="762000" y="2794000"/>
            <a:ext cx="47244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0"/>
          <p:cNvSpPr>
            <a:spLocks noGrp="1"/>
          </p:cNvSpPr>
          <p:nvPr>
            <p:ph type="body" idx="16394" hasCustomPrompt="1"/>
            <p:custDataLst>
              <p:tags r:id="rId7"/>
            </p:custDataLst>
          </p:nvPr>
        </p:nvSpPr>
        <p:spPr>
          <a:xfrm>
            <a:off x="609600" y="3708400"/>
            <a:ext cx="50800" cy="1117600"/>
          </a:xfrm>
          <a:custGeom>
            <a:avLst/>
            <a:gdLst>
              <a:gd name="connisteX0" fmla="*/ 0 w 50800"/>
              <a:gd name="connsiteY0" fmla="*/ 25400 h 1117600"/>
              <a:gd name="connisteX1" fmla="*/ 25400 w 50800"/>
              <a:gd name="connsiteY1" fmla="*/ 0 h 1117600"/>
              <a:gd name="connisteX2" fmla="*/ 25400 w 50800"/>
              <a:gd name="connsiteY2" fmla="*/ 0 h 1117600"/>
              <a:gd name="connisteX3" fmla="*/ 50800 w 50800"/>
              <a:gd name="connsiteY3" fmla="*/ 25400 h 1117600"/>
              <a:gd name="connisteX4" fmla="*/ 50800 w 50800"/>
              <a:gd name="connsiteY4" fmla="*/ 1092200 h 1117600"/>
              <a:gd name="connisteX5" fmla="*/ 25400 w 50800"/>
              <a:gd name="connsiteY5" fmla="*/ 1117600 h 1117600"/>
              <a:gd name="connisteX6" fmla="*/ 25400 w 50800"/>
              <a:gd name="connsiteY6" fmla="*/ 1117600 h 1117600"/>
              <a:gd name="connisteX7" fmla="*/ 0 w 50800"/>
              <a:gd name="connsiteY7" fmla="*/ 1092200 h 1117600"/>
              <a:gd name="connisteX8" fmla="*/ 0 w 50800"/>
              <a:gd name="connsiteY8" fmla="*/ 25400 h 1117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11176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1092200"/>
                </a:lnTo>
                <a:cubicBezTo>
                  <a:pt x="50800" y="1106228"/>
                  <a:pt x="39428" y="1117600"/>
                  <a:pt x="25400" y="1117600"/>
                </a:cubicBezTo>
                <a:lnTo>
                  <a:pt x="25400" y="1117600"/>
                </a:lnTo>
                <a:cubicBezTo>
                  <a:pt x="11372" y="1117600"/>
                  <a:pt x="0" y="1106228"/>
                  <a:pt x="0" y="10922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88" hasCustomPrompt="1"/>
            <p:custDataLst>
              <p:tags r:id="rId8"/>
            </p:custDataLst>
          </p:nvPr>
        </p:nvSpPr>
        <p:spPr>
          <a:xfrm>
            <a:off x="762000" y="3708400"/>
            <a:ext cx="47244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89" hasCustomPrompt="1"/>
            <p:custDataLst>
              <p:tags r:id="rId9"/>
            </p:custDataLst>
          </p:nvPr>
        </p:nvSpPr>
        <p:spPr>
          <a:xfrm>
            <a:off x="762000" y="4216400"/>
            <a:ext cx="47244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10"/>
            </p:custDataLst>
          </p:nvPr>
        </p:nvSpPr>
        <p:spPr>
          <a:xfrm>
            <a:off x="609600" y="5130800"/>
            <a:ext cx="50800" cy="1117600"/>
          </a:xfrm>
          <a:custGeom>
            <a:avLst/>
            <a:gdLst>
              <a:gd name="connisteX0" fmla="*/ 0 w 50800"/>
              <a:gd name="connsiteY0" fmla="*/ 25400 h 1117600"/>
              <a:gd name="connisteX1" fmla="*/ 25400 w 50800"/>
              <a:gd name="connsiteY1" fmla="*/ 0 h 1117600"/>
              <a:gd name="connisteX2" fmla="*/ 25400 w 50800"/>
              <a:gd name="connsiteY2" fmla="*/ 0 h 1117600"/>
              <a:gd name="connisteX3" fmla="*/ 50800 w 50800"/>
              <a:gd name="connsiteY3" fmla="*/ 25400 h 1117600"/>
              <a:gd name="connisteX4" fmla="*/ 50800 w 50800"/>
              <a:gd name="connsiteY4" fmla="*/ 1092200 h 1117600"/>
              <a:gd name="connisteX5" fmla="*/ 25400 w 50800"/>
              <a:gd name="connsiteY5" fmla="*/ 1117600 h 1117600"/>
              <a:gd name="connisteX6" fmla="*/ 25400 w 50800"/>
              <a:gd name="connsiteY6" fmla="*/ 1117600 h 1117600"/>
              <a:gd name="connisteX7" fmla="*/ 0 w 50800"/>
              <a:gd name="connsiteY7" fmla="*/ 1092200 h 1117600"/>
              <a:gd name="connisteX8" fmla="*/ 0 w 50800"/>
              <a:gd name="connsiteY8" fmla="*/ 25400 h 1117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11176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1092200"/>
                </a:lnTo>
                <a:cubicBezTo>
                  <a:pt x="50800" y="1106228"/>
                  <a:pt x="39428" y="1117600"/>
                  <a:pt x="25400" y="1117600"/>
                </a:cubicBezTo>
                <a:lnTo>
                  <a:pt x="25400" y="1117600"/>
                </a:lnTo>
                <a:cubicBezTo>
                  <a:pt x="11372" y="1117600"/>
                  <a:pt x="0" y="1106228"/>
                  <a:pt x="0" y="10922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文本占位符 14"/>
          <p:cNvSpPr>
            <a:spLocks noGrp="1"/>
          </p:cNvSpPr>
          <p:nvPr>
            <p:ph type="body" idx="16390" hasCustomPrompt="1"/>
            <p:custDataLst>
              <p:tags r:id="rId11"/>
            </p:custDataLst>
          </p:nvPr>
        </p:nvSpPr>
        <p:spPr>
          <a:xfrm>
            <a:off x="762000" y="5130800"/>
            <a:ext cx="47244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6" name="文本占位符 15"/>
          <p:cNvSpPr>
            <a:spLocks noGrp="1"/>
          </p:cNvSpPr>
          <p:nvPr>
            <p:ph type="body" idx="16391" hasCustomPrompt="1"/>
            <p:custDataLst>
              <p:tags r:id="rId12"/>
            </p:custDataLst>
          </p:nvPr>
        </p:nvSpPr>
        <p:spPr>
          <a:xfrm>
            <a:off x="762000" y="5638800"/>
            <a:ext cx="47244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10014_16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16392" hasCustomPrompt="1"/>
            <p:custDataLst>
              <p:tags r:id="rId3"/>
            </p:custDataLst>
          </p:nvPr>
        </p:nvSpPr>
        <p:spPr>
          <a:xfrm>
            <a:off x="609600" y="1524000"/>
            <a:ext cx="2438400" cy="2209800"/>
          </a:xfrm>
          <a:custGeom>
            <a:avLst/>
            <a:gdLst>
              <a:gd name="connisteX0" fmla="*/ 0 w 2438400"/>
              <a:gd name="connsiteY0" fmla="*/ 203200 h 2209800"/>
              <a:gd name="connisteX1" fmla="*/ 203200 w 2438400"/>
              <a:gd name="connsiteY1" fmla="*/ 0 h 2209800"/>
              <a:gd name="connisteX2" fmla="*/ 2235200 w 2438400"/>
              <a:gd name="connsiteY2" fmla="*/ 0 h 2209800"/>
              <a:gd name="connisteX3" fmla="*/ 2438400 w 2438400"/>
              <a:gd name="connsiteY3" fmla="*/ 203200 h 2209800"/>
              <a:gd name="connisteX4" fmla="*/ 2438400 w 2438400"/>
              <a:gd name="connsiteY4" fmla="*/ 2006600 h 2209800"/>
              <a:gd name="connisteX5" fmla="*/ 2235200 w 2438400"/>
              <a:gd name="connsiteY5" fmla="*/ 2209800 h 2209800"/>
              <a:gd name="connisteX6" fmla="*/ 203200 w 2438400"/>
              <a:gd name="connsiteY6" fmla="*/ 2209800 h 2209800"/>
              <a:gd name="connisteX7" fmla="*/ 0 w 2438400"/>
              <a:gd name="connsiteY7" fmla="*/ 2006600 h 2209800"/>
              <a:gd name="connisteX8" fmla="*/ 0 w 2438400"/>
              <a:gd name="connsiteY8" fmla="*/ 203200 h 2209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438400" h="2209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235200" y="0"/>
                </a:lnTo>
                <a:cubicBezTo>
                  <a:pt x="2347424" y="0"/>
                  <a:pt x="2438400" y="90976"/>
                  <a:pt x="2438400" y="203200"/>
                </a:cubicBezTo>
                <a:lnTo>
                  <a:pt x="2438400" y="2006600"/>
                </a:lnTo>
                <a:cubicBezTo>
                  <a:pt x="2438400" y="2118824"/>
                  <a:pt x="2347424" y="2209800"/>
                  <a:pt x="2235200" y="2209800"/>
                </a:cubicBezTo>
                <a:lnTo>
                  <a:pt x="203200" y="2209800"/>
                </a:lnTo>
                <a:cubicBezTo>
                  <a:pt x="90976" y="2209800"/>
                  <a:pt x="0" y="2118824"/>
                  <a:pt x="0" y="20066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6" hasCustomPrompt="1"/>
            <p:custDataLst>
              <p:tags r:id="rId4"/>
            </p:custDataLst>
          </p:nvPr>
        </p:nvSpPr>
        <p:spPr>
          <a:xfrm>
            <a:off x="3352800" y="1739900"/>
            <a:ext cx="2590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7" hasCustomPrompt="1"/>
            <p:custDataLst>
              <p:tags r:id="rId5"/>
            </p:custDataLst>
          </p:nvPr>
        </p:nvSpPr>
        <p:spPr>
          <a:xfrm>
            <a:off x="3352800" y="2298700"/>
            <a:ext cx="25908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内容占位符 9"/>
          <p:cNvSpPr>
            <a:spLocks noGrp="1"/>
          </p:cNvSpPr>
          <p:nvPr>
            <p:ph idx="16393" hasCustomPrompt="1"/>
            <p:custDataLst>
              <p:tags r:id="rId6"/>
            </p:custDataLst>
          </p:nvPr>
        </p:nvSpPr>
        <p:spPr>
          <a:xfrm>
            <a:off x="6248400" y="1524000"/>
            <a:ext cx="2438400" cy="2209800"/>
          </a:xfrm>
          <a:custGeom>
            <a:avLst/>
            <a:gdLst>
              <a:gd name="connisteX0" fmla="*/ 0 w 2438400"/>
              <a:gd name="connsiteY0" fmla="*/ 203200 h 2209800"/>
              <a:gd name="connisteX1" fmla="*/ 203200 w 2438400"/>
              <a:gd name="connsiteY1" fmla="*/ 0 h 2209800"/>
              <a:gd name="connisteX2" fmla="*/ 2235200 w 2438400"/>
              <a:gd name="connsiteY2" fmla="*/ 0 h 2209800"/>
              <a:gd name="connisteX3" fmla="*/ 2438400 w 2438400"/>
              <a:gd name="connsiteY3" fmla="*/ 203200 h 2209800"/>
              <a:gd name="connisteX4" fmla="*/ 2438400 w 2438400"/>
              <a:gd name="connsiteY4" fmla="*/ 2006600 h 2209800"/>
              <a:gd name="connisteX5" fmla="*/ 2235200 w 2438400"/>
              <a:gd name="connsiteY5" fmla="*/ 2209800 h 2209800"/>
              <a:gd name="connisteX6" fmla="*/ 203200 w 2438400"/>
              <a:gd name="connsiteY6" fmla="*/ 2209800 h 2209800"/>
              <a:gd name="connisteX7" fmla="*/ 0 w 2438400"/>
              <a:gd name="connsiteY7" fmla="*/ 2006600 h 2209800"/>
              <a:gd name="connisteX8" fmla="*/ 0 w 2438400"/>
              <a:gd name="connsiteY8" fmla="*/ 203200 h 2209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438400" h="2209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235200" y="0"/>
                </a:lnTo>
                <a:cubicBezTo>
                  <a:pt x="2347424" y="0"/>
                  <a:pt x="2438400" y="90976"/>
                  <a:pt x="2438400" y="203200"/>
                </a:cubicBezTo>
                <a:lnTo>
                  <a:pt x="2438400" y="2006600"/>
                </a:lnTo>
                <a:cubicBezTo>
                  <a:pt x="2438400" y="2118824"/>
                  <a:pt x="2347424" y="2209800"/>
                  <a:pt x="2235200" y="2209800"/>
                </a:cubicBezTo>
                <a:lnTo>
                  <a:pt x="203200" y="2209800"/>
                </a:lnTo>
                <a:cubicBezTo>
                  <a:pt x="90976" y="2209800"/>
                  <a:pt x="0" y="2118824"/>
                  <a:pt x="0" y="20066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8991600" y="1739900"/>
            <a:ext cx="2590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89" hasCustomPrompt="1"/>
            <p:custDataLst>
              <p:tags r:id="rId8"/>
            </p:custDataLst>
          </p:nvPr>
        </p:nvSpPr>
        <p:spPr>
          <a:xfrm>
            <a:off x="8991600" y="2298700"/>
            <a:ext cx="25908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内容占位符 12"/>
          <p:cNvSpPr>
            <a:spLocks noGrp="1"/>
          </p:cNvSpPr>
          <p:nvPr>
            <p:ph idx="16394" hasCustomPrompt="1"/>
            <p:custDataLst>
              <p:tags r:id="rId9"/>
            </p:custDataLst>
          </p:nvPr>
        </p:nvSpPr>
        <p:spPr>
          <a:xfrm>
            <a:off x="609600" y="4038600"/>
            <a:ext cx="2438400" cy="2209800"/>
          </a:xfrm>
          <a:custGeom>
            <a:avLst/>
            <a:gdLst>
              <a:gd name="connisteX0" fmla="*/ 0 w 2438400"/>
              <a:gd name="connsiteY0" fmla="*/ 203200 h 2209800"/>
              <a:gd name="connisteX1" fmla="*/ 203200 w 2438400"/>
              <a:gd name="connsiteY1" fmla="*/ 0 h 2209800"/>
              <a:gd name="connisteX2" fmla="*/ 2235200 w 2438400"/>
              <a:gd name="connsiteY2" fmla="*/ 0 h 2209800"/>
              <a:gd name="connisteX3" fmla="*/ 2438400 w 2438400"/>
              <a:gd name="connsiteY3" fmla="*/ 203200 h 2209800"/>
              <a:gd name="connisteX4" fmla="*/ 2438400 w 2438400"/>
              <a:gd name="connsiteY4" fmla="*/ 2006600 h 2209800"/>
              <a:gd name="connisteX5" fmla="*/ 2235200 w 2438400"/>
              <a:gd name="connsiteY5" fmla="*/ 2209800 h 2209800"/>
              <a:gd name="connisteX6" fmla="*/ 203200 w 2438400"/>
              <a:gd name="connsiteY6" fmla="*/ 2209800 h 2209800"/>
              <a:gd name="connisteX7" fmla="*/ 0 w 2438400"/>
              <a:gd name="connsiteY7" fmla="*/ 2006600 h 2209800"/>
              <a:gd name="connisteX8" fmla="*/ 0 w 2438400"/>
              <a:gd name="connsiteY8" fmla="*/ 203200 h 2209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438400" h="2209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235200" y="0"/>
                </a:lnTo>
                <a:cubicBezTo>
                  <a:pt x="2347424" y="0"/>
                  <a:pt x="2438400" y="90976"/>
                  <a:pt x="2438400" y="203200"/>
                </a:cubicBezTo>
                <a:lnTo>
                  <a:pt x="2438400" y="2006600"/>
                </a:lnTo>
                <a:cubicBezTo>
                  <a:pt x="2438400" y="2118824"/>
                  <a:pt x="2347424" y="2209800"/>
                  <a:pt x="2235200" y="2209800"/>
                </a:cubicBezTo>
                <a:lnTo>
                  <a:pt x="203200" y="2209800"/>
                </a:lnTo>
                <a:cubicBezTo>
                  <a:pt x="90976" y="2209800"/>
                  <a:pt x="0" y="2118824"/>
                  <a:pt x="0" y="20066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90" hasCustomPrompt="1"/>
            <p:custDataLst>
              <p:tags r:id="rId10"/>
            </p:custDataLst>
          </p:nvPr>
        </p:nvSpPr>
        <p:spPr>
          <a:xfrm>
            <a:off x="3352800" y="4254500"/>
            <a:ext cx="2590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文本占位符 14"/>
          <p:cNvSpPr>
            <a:spLocks noGrp="1"/>
          </p:cNvSpPr>
          <p:nvPr>
            <p:ph type="body" idx="16391" hasCustomPrompt="1"/>
            <p:custDataLst>
              <p:tags r:id="rId11"/>
            </p:custDataLst>
          </p:nvPr>
        </p:nvSpPr>
        <p:spPr>
          <a:xfrm>
            <a:off x="3352800" y="4813300"/>
            <a:ext cx="25908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10003_1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idx="16386" hasCustomPrompt="1"/>
            <p:custDataLst>
              <p:tags r:id="rId3"/>
            </p:custDataLst>
          </p:nvPr>
        </p:nvSpPr>
        <p:spPr>
          <a:xfrm>
            <a:off x="609600" y="2133600"/>
            <a:ext cx="34544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装饰  7"/>
          <p:cNvSpPr>
            <a:spLocks noGrp="1"/>
          </p:cNvSpPr>
          <p:nvPr>
            <p:ph type="body" idx="16392" hasCustomPrompt="1"/>
            <p:custDataLst>
              <p:tags r:id="rId4"/>
            </p:custDataLst>
          </p:nvPr>
        </p:nvSpPr>
        <p:spPr>
          <a:xfrm>
            <a:off x="609600" y="2692400"/>
            <a:ext cx="3454400" cy="2946400"/>
          </a:xfrm>
          <a:custGeom>
            <a:avLst/>
            <a:gdLst>
              <a:gd name="connisteX0" fmla="*/ 0 w 3454400"/>
              <a:gd name="connsiteY0" fmla="*/ 203200 h 2946400"/>
              <a:gd name="connisteX1" fmla="*/ 203200 w 3454400"/>
              <a:gd name="connsiteY1" fmla="*/ 0 h 2946400"/>
              <a:gd name="connisteX2" fmla="*/ 3251200 w 3454400"/>
              <a:gd name="connsiteY2" fmla="*/ 0 h 2946400"/>
              <a:gd name="connisteX3" fmla="*/ 3454400 w 3454400"/>
              <a:gd name="connsiteY3" fmla="*/ 203200 h 2946400"/>
              <a:gd name="connisteX4" fmla="*/ 3454400 w 3454400"/>
              <a:gd name="connsiteY4" fmla="*/ 2743200 h 2946400"/>
              <a:gd name="connisteX5" fmla="*/ 3251200 w 3454400"/>
              <a:gd name="connsiteY5" fmla="*/ 2946400 h 2946400"/>
              <a:gd name="connisteX6" fmla="*/ 203200 w 3454400"/>
              <a:gd name="connsiteY6" fmla="*/ 2946400 h 2946400"/>
              <a:gd name="connisteX7" fmla="*/ 0 w 3454400"/>
              <a:gd name="connsiteY7" fmla="*/ 2743200 h 2946400"/>
              <a:gd name="connisteX8" fmla="*/ 0 w 3454400"/>
              <a:gd name="connsiteY8" fmla="*/ 203200 h 2946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2946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743200"/>
                </a:lnTo>
                <a:cubicBezTo>
                  <a:pt x="3454400" y="2855424"/>
                  <a:pt x="3363424" y="2946400"/>
                  <a:pt x="3251200" y="2946400"/>
                </a:cubicBezTo>
                <a:lnTo>
                  <a:pt x="203200" y="2946400"/>
                </a:lnTo>
                <a:cubicBezTo>
                  <a:pt x="90976" y="2946400"/>
                  <a:pt x="0" y="2855424"/>
                  <a:pt x="0" y="27432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7" hasCustomPrompt="1"/>
            <p:custDataLst>
              <p:tags r:id="rId5"/>
            </p:custDataLst>
          </p:nvPr>
        </p:nvSpPr>
        <p:spPr>
          <a:xfrm>
            <a:off x="914400" y="3556000"/>
            <a:ext cx="28448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8" hasCustomPrompt="1"/>
            <p:custDataLst>
              <p:tags r:id="rId6"/>
            </p:custDataLst>
          </p:nvPr>
        </p:nvSpPr>
        <p:spPr>
          <a:xfrm>
            <a:off x="4368800" y="2133600"/>
            <a:ext cx="34544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0"/>
          <p:cNvSpPr>
            <a:spLocks noGrp="1"/>
          </p:cNvSpPr>
          <p:nvPr>
            <p:ph type="body" idx="16393" hasCustomPrompt="1"/>
            <p:custDataLst>
              <p:tags r:id="rId7"/>
            </p:custDataLst>
          </p:nvPr>
        </p:nvSpPr>
        <p:spPr>
          <a:xfrm>
            <a:off x="4368800" y="2692400"/>
            <a:ext cx="3454400" cy="2946400"/>
          </a:xfrm>
          <a:custGeom>
            <a:avLst/>
            <a:gdLst>
              <a:gd name="connisteX0" fmla="*/ 0 w 3454400"/>
              <a:gd name="connsiteY0" fmla="*/ 203200 h 2946400"/>
              <a:gd name="connisteX1" fmla="*/ 203200 w 3454400"/>
              <a:gd name="connsiteY1" fmla="*/ 0 h 2946400"/>
              <a:gd name="connisteX2" fmla="*/ 3251200 w 3454400"/>
              <a:gd name="connsiteY2" fmla="*/ 0 h 2946400"/>
              <a:gd name="connisteX3" fmla="*/ 3454400 w 3454400"/>
              <a:gd name="connsiteY3" fmla="*/ 203200 h 2946400"/>
              <a:gd name="connisteX4" fmla="*/ 3454400 w 3454400"/>
              <a:gd name="connsiteY4" fmla="*/ 2743200 h 2946400"/>
              <a:gd name="connisteX5" fmla="*/ 3251200 w 3454400"/>
              <a:gd name="connsiteY5" fmla="*/ 2946400 h 2946400"/>
              <a:gd name="connisteX6" fmla="*/ 203200 w 3454400"/>
              <a:gd name="connsiteY6" fmla="*/ 2946400 h 2946400"/>
              <a:gd name="connisteX7" fmla="*/ 0 w 3454400"/>
              <a:gd name="connsiteY7" fmla="*/ 2743200 h 2946400"/>
              <a:gd name="connisteX8" fmla="*/ 0 w 3454400"/>
              <a:gd name="connsiteY8" fmla="*/ 203200 h 2946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2946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743200"/>
                </a:lnTo>
                <a:cubicBezTo>
                  <a:pt x="3454400" y="2855424"/>
                  <a:pt x="3363424" y="2946400"/>
                  <a:pt x="3251200" y="2946400"/>
                </a:cubicBezTo>
                <a:lnTo>
                  <a:pt x="203200" y="2946400"/>
                </a:lnTo>
                <a:cubicBezTo>
                  <a:pt x="90976" y="2946400"/>
                  <a:pt x="0" y="2855424"/>
                  <a:pt x="0" y="27432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89" hasCustomPrompt="1"/>
            <p:custDataLst>
              <p:tags r:id="rId8"/>
            </p:custDataLst>
          </p:nvPr>
        </p:nvSpPr>
        <p:spPr>
          <a:xfrm>
            <a:off x="4673600" y="3556000"/>
            <a:ext cx="28448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90" hasCustomPrompt="1"/>
            <p:custDataLst>
              <p:tags r:id="rId9"/>
            </p:custDataLst>
          </p:nvPr>
        </p:nvSpPr>
        <p:spPr>
          <a:xfrm>
            <a:off x="8128000" y="2133600"/>
            <a:ext cx="34544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装饰  3"/>
          <p:cNvSpPr>
            <a:spLocks noGrp="1"/>
          </p:cNvSpPr>
          <p:nvPr>
            <p:ph type="body" idx="16394" hasCustomPrompt="1"/>
            <p:custDataLst>
              <p:tags r:id="rId10"/>
            </p:custDataLst>
          </p:nvPr>
        </p:nvSpPr>
        <p:spPr>
          <a:xfrm>
            <a:off x="8128000" y="2692400"/>
            <a:ext cx="3454400" cy="2946400"/>
          </a:xfrm>
          <a:custGeom>
            <a:avLst/>
            <a:gdLst>
              <a:gd name="connisteX0" fmla="*/ 0 w 3454400"/>
              <a:gd name="connsiteY0" fmla="*/ 203200 h 2946400"/>
              <a:gd name="connisteX1" fmla="*/ 203200 w 3454400"/>
              <a:gd name="connsiteY1" fmla="*/ 0 h 2946400"/>
              <a:gd name="connisteX2" fmla="*/ 3251200 w 3454400"/>
              <a:gd name="connsiteY2" fmla="*/ 0 h 2946400"/>
              <a:gd name="connisteX3" fmla="*/ 3454400 w 3454400"/>
              <a:gd name="connsiteY3" fmla="*/ 203200 h 2946400"/>
              <a:gd name="connisteX4" fmla="*/ 3454400 w 3454400"/>
              <a:gd name="connsiteY4" fmla="*/ 2743200 h 2946400"/>
              <a:gd name="connisteX5" fmla="*/ 3251200 w 3454400"/>
              <a:gd name="connsiteY5" fmla="*/ 2946400 h 2946400"/>
              <a:gd name="connisteX6" fmla="*/ 203200 w 3454400"/>
              <a:gd name="connsiteY6" fmla="*/ 2946400 h 2946400"/>
              <a:gd name="connisteX7" fmla="*/ 0 w 3454400"/>
              <a:gd name="connsiteY7" fmla="*/ 2743200 h 2946400"/>
              <a:gd name="connisteX8" fmla="*/ 0 w 3454400"/>
              <a:gd name="connsiteY8" fmla="*/ 203200 h 2946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2946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743200"/>
                </a:lnTo>
                <a:cubicBezTo>
                  <a:pt x="3454400" y="2855424"/>
                  <a:pt x="3363424" y="2946400"/>
                  <a:pt x="3251200" y="2946400"/>
                </a:cubicBezTo>
                <a:lnTo>
                  <a:pt x="203200" y="2946400"/>
                </a:lnTo>
                <a:cubicBezTo>
                  <a:pt x="90976" y="2946400"/>
                  <a:pt x="0" y="2855424"/>
                  <a:pt x="0" y="27432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10000"/>
                  <a:lumOff val="90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文本占位符 14"/>
          <p:cNvSpPr>
            <a:spLocks noGrp="1"/>
          </p:cNvSpPr>
          <p:nvPr>
            <p:ph type="body" idx="16391" hasCustomPrompt="1"/>
            <p:custDataLst>
              <p:tags r:id="rId11"/>
            </p:custDataLst>
          </p:nvPr>
        </p:nvSpPr>
        <p:spPr>
          <a:xfrm>
            <a:off x="8432800" y="3556000"/>
            <a:ext cx="28448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51_4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3835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16392" hasCustomPrompt="1"/>
            <p:custDataLst>
              <p:tags r:id="rId3"/>
            </p:custDataLst>
          </p:nvPr>
        </p:nvSpPr>
        <p:spPr>
          <a:xfrm>
            <a:off x="609600" y="609600"/>
            <a:ext cx="10972800" cy="2692400"/>
          </a:xfrm>
          <a:custGeom>
            <a:avLst/>
            <a:gdLst>
              <a:gd name="connisteX0" fmla="*/ 0 w 10972800"/>
              <a:gd name="connsiteY0" fmla="*/ 203200 h 2692400"/>
              <a:gd name="connisteX1" fmla="*/ 203200 w 10972800"/>
              <a:gd name="connsiteY1" fmla="*/ 0 h 2692400"/>
              <a:gd name="connisteX2" fmla="*/ 10769600 w 10972800"/>
              <a:gd name="connsiteY2" fmla="*/ 0 h 2692400"/>
              <a:gd name="connisteX3" fmla="*/ 10972800 w 10972800"/>
              <a:gd name="connsiteY3" fmla="*/ 203200 h 2692400"/>
              <a:gd name="connisteX4" fmla="*/ 10972800 w 10972800"/>
              <a:gd name="connsiteY4" fmla="*/ 2489200 h 2692400"/>
              <a:gd name="connisteX5" fmla="*/ 10769600 w 10972800"/>
              <a:gd name="connsiteY5" fmla="*/ 2692400 h 2692400"/>
              <a:gd name="connisteX6" fmla="*/ 203200 w 10972800"/>
              <a:gd name="connsiteY6" fmla="*/ 2692400 h 2692400"/>
              <a:gd name="connisteX7" fmla="*/ 0 w 10972800"/>
              <a:gd name="connsiteY7" fmla="*/ 2489200 h 2692400"/>
              <a:gd name="connisteX8" fmla="*/ 0 w 10972800"/>
              <a:gd name="connsiteY8" fmla="*/ 203200 h 2692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2692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2489200"/>
                </a:lnTo>
                <a:cubicBezTo>
                  <a:pt x="10972800" y="2601424"/>
                  <a:pt x="10881824" y="2692400"/>
                  <a:pt x="10769600" y="2692400"/>
                </a:cubicBezTo>
                <a:lnTo>
                  <a:pt x="203200" y="2692400"/>
                </a:lnTo>
                <a:cubicBezTo>
                  <a:pt x="90976" y="2692400"/>
                  <a:pt x="0" y="2601424"/>
                  <a:pt x="0" y="24892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装饰  7"/>
          <p:cNvSpPr>
            <a:spLocks noGrp="1"/>
          </p:cNvSpPr>
          <p:nvPr>
            <p:ph type="body" idx="16393" hasCustomPrompt="1"/>
            <p:custDataLst>
              <p:tags r:id="rId4"/>
            </p:custDataLst>
          </p:nvPr>
        </p:nvSpPr>
        <p:spPr>
          <a:xfrm>
            <a:off x="609600" y="4826000"/>
            <a:ext cx="50800" cy="1422400"/>
          </a:xfrm>
          <a:custGeom>
            <a:avLst/>
            <a:gdLst>
              <a:gd name="connisteX0" fmla="*/ 0 w 50800"/>
              <a:gd name="connsiteY0" fmla="*/ 25400 h 1422400"/>
              <a:gd name="connisteX1" fmla="*/ 25400 w 50800"/>
              <a:gd name="connsiteY1" fmla="*/ 0 h 1422400"/>
              <a:gd name="connisteX2" fmla="*/ 25400 w 50800"/>
              <a:gd name="connsiteY2" fmla="*/ 0 h 1422400"/>
              <a:gd name="connisteX3" fmla="*/ 50800 w 50800"/>
              <a:gd name="connsiteY3" fmla="*/ 25400 h 1422400"/>
              <a:gd name="connisteX4" fmla="*/ 50800 w 50800"/>
              <a:gd name="connsiteY4" fmla="*/ 1397000 h 1422400"/>
              <a:gd name="connisteX5" fmla="*/ 25400 w 50800"/>
              <a:gd name="connsiteY5" fmla="*/ 1422400 h 1422400"/>
              <a:gd name="connisteX6" fmla="*/ 25400 w 50800"/>
              <a:gd name="connsiteY6" fmla="*/ 1422400 h 1422400"/>
              <a:gd name="connisteX7" fmla="*/ 0 w 50800"/>
              <a:gd name="connsiteY7" fmla="*/ 1397000 h 1422400"/>
              <a:gd name="connisteX8" fmla="*/ 0 w 50800"/>
              <a:gd name="connsiteY8" fmla="*/ 25400 h 1422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14224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1397000"/>
                </a:lnTo>
                <a:cubicBezTo>
                  <a:pt x="50800" y="1411028"/>
                  <a:pt x="39428" y="1422400"/>
                  <a:pt x="25400" y="1422400"/>
                </a:cubicBezTo>
                <a:lnTo>
                  <a:pt x="25400" y="1422400"/>
                </a:lnTo>
                <a:cubicBezTo>
                  <a:pt x="11372" y="1422400"/>
                  <a:pt x="0" y="1411028"/>
                  <a:pt x="0" y="13970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6" hasCustomPrompt="1"/>
            <p:custDataLst>
              <p:tags r:id="rId5"/>
            </p:custDataLst>
          </p:nvPr>
        </p:nvSpPr>
        <p:spPr>
          <a:xfrm>
            <a:off x="762000" y="4826000"/>
            <a:ext cx="3098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7" hasCustomPrompt="1"/>
            <p:custDataLst>
              <p:tags r:id="rId6"/>
            </p:custDataLst>
          </p:nvPr>
        </p:nvSpPr>
        <p:spPr>
          <a:xfrm>
            <a:off x="762000" y="5334000"/>
            <a:ext cx="30988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0"/>
          <p:cNvSpPr>
            <a:spLocks noGrp="1"/>
          </p:cNvSpPr>
          <p:nvPr>
            <p:ph type="body" idx="16394" hasCustomPrompt="1"/>
            <p:custDataLst>
              <p:tags r:id="rId7"/>
            </p:custDataLst>
          </p:nvPr>
        </p:nvSpPr>
        <p:spPr>
          <a:xfrm>
            <a:off x="4470400" y="4826000"/>
            <a:ext cx="50800" cy="1422400"/>
          </a:xfrm>
          <a:custGeom>
            <a:avLst/>
            <a:gdLst>
              <a:gd name="connisteX0" fmla="*/ 0 w 50800"/>
              <a:gd name="connsiteY0" fmla="*/ 25400 h 1422400"/>
              <a:gd name="connisteX1" fmla="*/ 25400 w 50800"/>
              <a:gd name="connsiteY1" fmla="*/ 0 h 1422400"/>
              <a:gd name="connisteX2" fmla="*/ 25400 w 50800"/>
              <a:gd name="connsiteY2" fmla="*/ 0 h 1422400"/>
              <a:gd name="connisteX3" fmla="*/ 50800 w 50800"/>
              <a:gd name="connsiteY3" fmla="*/ 25400 h 1422400"/>
              <a:gd name="connisteX4" fmla="*/ 50800 w 50800"/>
              <a:gd name="connsiteY4" fmla="*/ 1397000 h 1422400"/>
              <a:gd name="connisteX5" fmla="*/ 25400 w 50800"/>
              <a:gd name="connsiteY5" fmla="*/ 1422400 h 1422400"/>
              <a:gd name="connisteX6" fmla="*/ 25400 w 50800"/>
              <a:gd name="connsiteY6" fmla="*/ 1422400 h 1422400"/>
              <a:gd name="connisteX7" fmla="*/ 0 w 50800"/>
              <a:gd name="connsiteY7" fmla="*/ 1397000 h 1422400"/>
              <a:gd name="connisteX8" fmla="*/ 0 w 50800"/>
              <a:gd name="connsiteY8" fmla="*/ 25400 h 1422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14224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1397000"/>
                </a:lnTo>
                <a:cubicBezTo>
                  <a:pt x="50800" y="1411028"/>
                  <a:pt x="39428" y="1422400"/>
                  <a:pt x="25400" y="1422400"/>
                </a:cubicBezTo>
                <a:lnTo>
                  <a:pt x="25400" y="1422400"/>
                </a:lnTo>
                <a:cubicBezTo>
                  <a:pt x="11372" y="1422400"/>
                  <a:pt x="0" y="1411028"/>
                  <a:pt x="0" y="13970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88" hasCustomPrompt="1"/>
            <p:custDataLst>
              <p:tags r:id="rId8"/>
            </p:custDataLst>
          </p:nvPr>
        </p:nvSpPr>
        <p:spPr>
          <a:xfrm>
            <a:off x="4622800" y="4826000"/>
            <a:ext cx="3098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89" hasCustomPrompt="1"/>
            <p:custDataLst>
              <p:tags r:id="rId9"/>
            </p:custDataLst>
          </p:nvPr>
        </p:nvSpPr>
        <p:spPr>
          <a:xfrm>
            <a:off x="4622800" y="5334000"/>
            <a:ext cx="30988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10"/>
            </p:custDataLst>
          </p:nvPr>
        </p:nvSpPr>
        <p:spPr>
          <a:xfrm>
            <a:off x="8331200" y="4826000"/>
            <a:ext cx="50800" cy="1422400"/>
          </a:xfrm>
          <a:custGeom>
            <a:avLst/>
            <a:gdLst>
              <a:gd name="connisteX0" fmla="*/ 0 w 50800"/>
              <a:gd name="connsiteY0" fmla="*/ 25400 h 1422400"/>
              <a:gd name="connisteX1" fmla="*/ 25400 w 50800"/>
              <a:gd name="connsiteY1" fmla="*/ 0 h 1422400"/>
              <a:gd name="connisteX2" fmla="*/ 25400 w 50800"/>
              <a:gd name="connsiteY2" fmla="*/ 0 h 1422400"/>
              <a:gd name="connisteX3" fmla="*/ 50800 w 50800"/>
              <a:gd name="connsiteY3" fmla="*/ 25400 h 1422400"/>
              <a:gd name="connisteX4" fmla="*/ 50800 w 50800"/>
              <a:gd name="connsiteY4" fmla="*/ 1397000 h 1422400"/>
              <a:gd name="connisteX5" fmla="*/ 25400 w 50800"/>
              <a:gd name="connsiteY5" fmla="*/ 1422400 h 1422400"/>
              <a:gd name="connisteX6" fmla="*/ 25400 w 50800"/>
              <a:gd name="connsiteY6" fmla="*/ 1422400 h 1422400"/>
              <a:gd name="connisteX7" fmla="*/ 0 w 50800"/>
              <a:gd name="connsiteY7" fmla="*/ 1397000 h 1422400"/>
              <a:gd name="connisteX8" fmla="*/ 0 w 50800"/>
              <a:gd name="connsiteY8" fmla="*/ 25400 h 1422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14224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1397000"/>
                </a:lnTo>
                <a:cubicBezTo>
                  <a:pt x="50800" y="1411028"/>
                  <a:pt x="39428" y="1422400"/>
                  <a:pt x="25400" y="1422400"/>
                </a:cubicBezTo>
                <a:lnTo>
                  <a:pt x="25400" y="1422400"/>
                </a:lnTo>
                <a:cubicBezTo>
                  <a:pt x="11372" y="1422400"/>
                  <a:pt x="0" y="1411028"/>
                  <a:pt x="0" y="13970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文本占位符 14"/>
          <p:cNvSpPr>
            <a:spLocks noGrp="1"/>
          </p:cNvSpPr>
          <p:nvPr>
            <p:ph type="body" idx="16390" hasCustomPrompt="1"/>
            <p:custDataLst>
              <p:tags r:id="rId11"/>
            </p:custDataLst>
          </p:nvPr>
        </p:nvSpPr>
        <p:spPr>
          <a:xfrm>
            <a:off x="8483600" y="4826000"/>
            <a:ext cx="3098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6" name="文本占位符 15"/>
          <p:cNvSpPr>
            <a:spLocks noGrp="1"/>
          </p:cNvSpPr>
          <p:nvPr>
            <p:ph type="body" idx="16391" hasCustomPrompt="1"/>
            <p:custDataLst>
              <p:tags r:id="rId12"/>
            </p:custDataLst>
          </p:nvPr>
        </p:nvSpPr>
        <p:spPr>
          <a:xfrm>
            <a:off x="8483600" y="5334000"/>
            <a:ext cx="30988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34_19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图片占位符 6"/>
          <p:cNvSpPr>
            <a:spLocks noGrp="1"/>
          </p:cNvSpPr>
          <p:nvPr>
            <p:ph type="pic" idx="16392" hasCustomPrompt="1"/>
            <p:custDataLst>
              <p:tags r:id="rId3"/>
            </p:custDataLst>
          </p:nvPr>
        </p:nvSpPr>
        <p:spPr>
          <a:xfrm>
            <a:off x="609600" y="1600200"/>
            <a:ext cx="1219200" cy="1219200"/>
          </a:xfrm>
          <a:custGeom>
            <a:avLst/>
            <a:gdLst>
              <a:gd name="connisteX0" fmla="*/ 0 w 1219200"/>
              <a:gd name="connsiteY0" fmla="*/ 609600 h 1219200"/>
              <a:gd name="connisteX1" fmla="*/ 609600 w 1219200"/>
              <a:gd name="connsiteY1" fmla="*/ 0 h 1219200"/>
              <a:gd name="connisteX2" fmla="*/ 609600 w 1219200"/>
              <a:gd name="connsiteY2" fmla="*/ 0 h 1219200"/>
              <a:gd name="connisteX3" fmla="*/ 1219200 w 1219200"/>
              <a:gd name="connsiteY3" fmla="*/ 609600 h 1219200"/>
              <a:gd name="connisteX4" fmla="*/ 1219200 w 1219200"/>
              <a:gd name="connsiteY4" fmla="*/ 609600 h 1219200"/>
              <a:gd name="connisteX5" fmla="*/ 609600 w 1219200"/>
              <a:gd name="connsiteY5" fmla="*/ 1219200 h 1219200"/>
              <a:gd name="connisteX6" fmla="*/ 609600 w 1219200"/>
              <a:gd name="connsiteY6" fmla="*/ 1219200 h 1219200"/>
              <a:gd name="connisteX7" fmla="*/ 0 w 1219200"/>
              <a:gd name="connsiteY7" fmla="*/ 609600 h 1219200"/>
              <a:gd name="connisteX8" fmla="*/ 0 w 1219200"/>
              <a:gd name="connsiteY8" fmla="*/ 609600 h 1219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219200" h="1219200">
                <a:moveTo>
                  <a:pt x="0" y="609600"/>
                </a:moveTo>
                <a:cubicBezTo>
                  <a:pt x="0" y="272927"/>
                  <a:pt x="272927" y="0"/>
                  <a:pt x="609600" y="0"/>
                </a:cubicBezTo>
                <a:lnTo>
                  <a:pt x="609600" y="0"/>
                </a:lnTo>
                <a:cubicBezTo>
                  <a:pt x="946273" y="0"/>
                  <a:pt x="1219200" y="272927"/>
                  <a:pt x="1219200" y="609600"/>
                </a:cubicBezTo>
                <a:lnTo>
                  <a:pt x="1219200" y="609600"/>
                </a:lnTo>
                <a:cubicBezTo>
                  <a:pt x="1219200" y="946273"/>
                  <a:pt x="946273" y="1219200"/>
                  <a:pt x="609600" y="1219200"/>
                </a:cubicBezTo>
                <a:lnTo>
                  <a:pt x="609600" y="1219200"/>
                </a:lnTo>
                <a:cubicBezTo>
                  <a:pt x="272927" y="1219200"/>
                  <a:pt x="0" y="946273"/>
                  <a:pt x="0" y="609600"/>
                </a:cubicBezTo>
                <a:lnTo>
                  <a:pt x="0" y="6096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6" hasCustomPrompt="1"/>
            <p:custDataLst>
              <p:tags r:id="rId4"/>
            </p:custDataLst>
          </p:nvPr>
        </p:nvSpPr>
        <p:spPr>
          <a:xfrm>
            <a:off x="2082800" y="1803400"/>
            <a:ext cx="94996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7" hasCustomPrompt="1"/>
            <p:custDataLst>
              <p:tags r:id="rId5"/>
            </p:custDataLst>
          </p:nvPr>
        </p:nvSpPr>
        <p:spPr>
          <a:xfrm>
            <a:off x="2082800" y="2311400"/>
            <a:ext cx="9499600" cy="304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图片占位符 9"/>
          <p:cNvSpPr>
            <a:spLocks noGrp="1"/>
          </p:cNvSpPr>
          <p:nvPr>
            <p:ph type="pic" idx="16393" hasCustomPrompt="1"/>
            <p:custDataLst>
              <p:tags r:id="rId6"/>
            </p:custDataLst>
          </p:nvPr>
        </p:nvSpPr>
        <p:spPr>
          <a:xfrm>
            <a:off x="609600" y="3276600"/>
            <a:ext cx="1219200" cy="1219200"/>
          </a:xfrm>
          <a:custGeom>
            <a:avLst/>
            <a:gdLst>
              <a:gd name="connisteX0" fmla="*/ 0 w 1219200"/>
              <a:gd name="connsiteY0" fmla="*/ 609600 h 1219200"/>
              <a:gd name="connisteX1" fmla="*/ 609600 w 1219200"/>
              <a:gd name="connsiteY1" fmla="*/ 0 h 1219200"/>
              <a:gd name="connisteX2" fmla="*/ 609600 w 1219200"/>
              <a:gd name="connsiteY2" fmla="*/ 0 h 1219200"/>
              <a:gd name="connisteX3" fmla="*/ 1219200 w 1219200"/>
              <a:gd name="connsiteY3" fmla="*/ 609600 h 1219200"/>
              <a:gd name="connisteX4" fmla="*/ 1219200 w 1219200"/>
              <a:gd name="connsiteY4" fmla="*/ 609600 h 1219200"/>
              <a:gd name="connisteX5" fmla="*/ 609600 w 1219200"/>
              <a:gd name="connsiteY5" fmla="*/ 1219200 h 1219200"/>
              <a:gd name="connisteX6" fmla="*/ 609600 w 1219200"/>
              <a:gd name="connsiteY6" fmla="*/ 1219200 h 1219200"/>
              <a:gd name="connisteX7" fmla="*/ 0 w 1219200"/>
              <a:gd name="connsiteY7" fmla="*/ 609600 h 1219200"/>
              <a:gd name="connisteX8" fmla="*/ 0 w 1219200"/>
              <a:gd name="connsiteY8" fmla="*/ 609600 h 1219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219200" h="1219200">
                <a:moveTo>
                  <a:pt x="0" y="609600"/>
                </a:moveTo>
                <a:cubicBezTo>
                  <a:pt x="0" y="272927"/>
                  <a:pt x="272927" y="0"/>
                  <a:pt x="609600" y="0"/>
                </a:cubicBezTo>
                <a:lnTo>
                  <a:pt x="609600" y="0"/>
                </a:lnTo>
                <a:cubicBezTo>
                  <a:pt x="946273" y="0"/>
                  <a:pt x="1219200" y="272927"/>
                  <a:pt x="1219200" y="609600"/>
                </a:cubicBezTo>
                <a:lnTo>
                  <a:pt x="1219200" y="609600"/>
                </a:lnTo>
                <a:cubicBezTo>
                  <a:pt x="1219200" y="946273"/>
                  <a:pt x="946273" y="1219200"/>
                  <a:pt x="609600" y="1219200"/>
                </a:cubicBezTo>
                <a:lnTo>
                  <a:pt x="609600" y="1219200"/>
                </a:lnTo>
                <a:cubicBezTo>
                  <a:pt x="272927" y="1219200"/>
                  <a:pt x="0" y="946273"/>
                  <a:pt x="0" y="609600"/>
                </a:cubicBezTo>
                <a:lnTo>
                  <a:pt x="0" y="6096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2082800" y="3479800"/>
            <a:ext cx="94996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89" hasCustomPrompt="1"/>
            <p:custDataLst>
              <p:tags r:id="rId8"/>
            </p:custDataLst>
          </p:nvPr>
        </p:nvSpPr>
        <p:spPr>
          <a:xfrm>
            <a:off x="2082800" y="3987800"/>
            <a:ext cx="9499600" cy="304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图片占位符 12"/>
          <p:cNvSpPr>
            <a:spLocks noGrp="1"/>
          </p:cNvSpPr>
          <p:nvPr>
            <p:ph type="pic" idx="16394" hasCustomPrompt="1"/>
            <p:custDataLst>
              <p:tags r:id="rId9"/>
            </p:custDataLst>
          </p:nvPr>
        </p:nvSpPr>
        <p:spPr>
          <a:xfrm>
            <a:off x="609600" y="4953000"/>
            <a:ext cx="1219200" cy="1219200"/>
          </a:xfrm>
          <a:custGeom>
            <a:avLst/>
            <a:gdLst>
              <a:gd name="connisteX0" fmla="*/ 0 w 1219200"/>
              <a:gd name="connsiteY0" fmla="*/ 609600 h 1219200"/>
              <a:gd name="connisteX1" fmla="*/ 609600 w 1219200"/>
              <a:gd name="connsiteY1" fmla="*/ 0 h 1219200"/>
              <a:gd name="connisteX2" fmla="*/ 609600 w 1219200"/>
              <a:gd name="connsiteY2" fmla="*/ 0 h 1219200"/>
              <a:gd name="connisteX3" fmla="*/ 1219200 w 1219200"/>
              <a:gd name="connsiteY3" fmla="*/ 609600 h 1219200"/>
              <a:gd name="connisteX4" fmla="*/ 1219200 w 1219200"/>
              <a:gd name="connsiteY4" fmla="*/ 609600 h 1219200"/>
              <a:gd name="connisteX5" fmla="*/ 609600 w 1219200"/>
              <a:gd name="connsiteY5" fmla="*/ 1219200 h 1219200"/>
              <a:gd name="connisteX6" fmla="*/ 609600 w 1219200"/>
              <a:gd name="connsiteY6" fmla="*/ 1219200 h 1219200"/>
              <a:gd name="connisteX7" fmla="*/ 0 w 1219200"/>
              <a:gd name="connsiteY7" fmla="*/ 609600 h 1219200"/>
              <a:gd name="connisteX8" fmla="*/ 0 w 1219200"/>
              <a:gd name="connsiteY8" fmla="*/ 609600 h 1219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219200" h="1219200">
                <a:moveTo>
                  <a:pt x="0" y="609600"/>
                </a:moveTo>
                <a:cubicBezTo>
                  <a:pt x="0" y="272927"/>
                  <a:pt x="272927" y="0"/>
                  <a:pt x="609600" y="0"/>
                </a:cubicBezTo>
                <a:lnTo>
                  <a:pt x="609600" y="0"/>
                </a:lnTo>
                <a:cubicBezTo>
                  <a:pt x="946273" y="0"/>
                  <a:pt x="1219200" y="272927"/>
                  <a:pt x="1219200" y="609600"/>
                </a:cubicBezTo>
                <a:lnTo>
                  <a:pt x="1219200" y="609600"/>
                </a:lnTo>
                <a:cubicBezTo>
                  <a:pt x="1219200" y="946273"/>
                  <a:pt x="946273" y="1219200"/>
                  <a:pt x="609600" y="1219200"/>
                </a:cubicBezTo>
                <a:lnTo>
                  <a:pt x="609600" y="1219200"/>
                </a:lnTo>
                <a:cubicBezTo>
                  <a:pt x="272927" y="1219200"/>
                  <a:pt x="0" y="946273"/>
                  <a:pt x="0" y="609600"/>
                </a:cubicBezTo>
                <a:lnTo>
                  <a:pt x="0" y="6096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90" hasCustomPrompt="1"/>
            <p:custDataLst>
              <p:tags r:id="rId10"/>
            </p:custDataLst>
          </p:nvPr>
        </p:nvSpPr>
        <p:spPr>
          <a:xfrm>
            <a:off x="2082800" y="5156200"/>
            <a:ext cx="94996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文本占位符 14"/>
          <p:cNvSpPr>
            <a:spLocks noGrp="1"/>
          </p:cNvSpPr>
          <p:nvPr>
            <p:ph type="body" idx="16391" hasCustomPrompt="1"/>
            <p:custDataLst>
              <p:tags r:id="rId11"/>
            </p:custDataLst>
          </p:nvPr>
        </p:nvSpPr>
        <p:spPr>
          <a:xfrm>
            <a:off x="2082800" y="5664200"/>
            <a:ext cx="9499600" cy="304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35_19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idx="16388" hasCustomPrompt="1"/>
            <p:custDataLst>
              <p:tags r:id="rId3"/>
            </p:custDataLst>
          </p:nvPr>
        </p:nvSpPr>
        <p:spPr>
          <a:xfrm>
            <a:off x="622300" y="1701800"/>
            <a:ext cx="1193800" cy="1016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8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01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6" hasCustomPrompt="1"/>
            <p:custDataLst>
              <p:tags r:id="rId4"/>
            </p:custDataLst>
          </p:nvPr>
        </p:nvSpPr>
        <p:spPr>
          <a:xfrm>
            <a:off x="2133600" y="1803400"/>
            <a:ext cx="9448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7" hasCustomPrompt="1"/>
            <p:custDataLst>
              <p:tags r:id="rId5"/>
            </p:custDataLst>
          </p:nvPr>
        </p:nvSpPr>
        <p:spPr>
          <a:xfrm>
            <a:off x="2133600" y="2311400"/>
            <a:ext cx="9448800" cy="304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91" hasCustomPrompt="1"/>
            <p:custDataLst>
              <p:tags r:id="rId6"/>
            </p:custDataLst>
          </p:nvPr>
        </p:nvSpPr>
        <p:spPr>
          <a:xfrm>
            <a:off x="622300" y="3378200"/>
            <a:ext cx="1193800" cy="1016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8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02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89" hasCustomPrompt="1"/>
            <p:custDataLst>
              <p:tags r:id="rId7"/>
            </p:custDataLst>
          </p:nvPr>
        </p:nvSpPr>
        <p:spPr>
          <a:xfrm>
            <a:off x="2133600" y="3479800"/>
            <a:ext cx="9448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90" hasCustomPrompt="1"/>
            <p:custDataLst>
              <p:tags r:id="rId8"/>
            </p:custDataLst>
          </p:nvPr>
        </p:nvSpPr>
        <p:spPr>
          <a:xfrm>
            <a:off x="2133600" y="3987800"/>
            <a:ext cx="9448800" cy="304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94" hasCustomPrompt="1"/>
            <p:custDataLst>
              <p:tags r:id="rId9"/>
            </p:custDataLst>
          </p:nvPr>
        </p:nvSpPr>
        <p:spPr>
          <a:xfrm>
            <a:off x="622300" y="5054600"/>
            <a:ext cx="1193800" cy="1016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8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03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92" hasCustomPrompt="1"/>
            <p:custDataLst>
              <p:tags r:id="rId10"/>
            </p:custDataLst>
          </p:nvPr>
        </p:nvSpPr>
        <p:spPr>
          <a:xfrm>
            <a:off x="2133600" y="5156200"/>
            <a:ext cx="9448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文本占位符 14"/>
          <p:cNvSpPr>
            <a:spLocks noGrp="1"/>
          </p:cNvSpPr>
          <p:nvPr>
            <p:ph type="body" idx="16393" hasCustomPrompt="1"/>
            <p:custDataLst>
              <p:tags r:id="rId11"/>
            </p:custDataLst>
          </p:nvPr>
        </p:nvSpPr>
        <p:spPr>
          <a:xfrm>
            <a:off x="2133600" y="5664200"/>
            <a:ext cx="9448800" cy="304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42_5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ctrTitle" idx="16385" hasCustomPrompt="1"/>
            <p:custDataLst>
              <p:tags r:id="rId2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单击此处添加标题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16392" hasCustomPrompt="1"/>
            <p:custDataLst>
              <p:tags r:id="rId3"/>
            </p:custDataLst>
          </p:nvPr>
        </p:nvSpPr>
        <p:spPr>
          <a:xfrm>
            <a:off x="609600" y="1524000"/>
            <a:ext cx="10972800" cy="2540000"/>
          </a:xfrm>
          <a:custGeom>
            <a:avLst/>
            <a:gdLst>
              <a:gd name="connisteX0" fmla="*/ 0 w 10972800"/>
              <a:gd name="connsiteY0" fmla="*/ 203200 h 2540000"/>
              <a:gd name="connisteX1" fmla="*/ 203200 w 10972800"/>
              <a:gd name="connsiteY1" fmla="*/ 0 h 2540000"/>
              <a:gd name="connisteX2" fmla="*/ 10769600 w 10972800"/>
              <a:gd name="connsiteY2" fmla="*/ 0 h 2540000"/>
              <a:gd name="connisteX3" fmla="*/ 10972800 w 10972800"/>
              <a:gd name="connsiteY3" fmla="*/ 203200 h 2540000"/>
              <a:gd name="connisteX4" fmla="*/ 10972800 w 10972800"/>
              <a:gd name="connsiteY4" fmla="*/ 2336800 h 2540000"/>
              <a:gd name="connisteX5" fmla="*/ 10769600 w 10972800"/>
              <a:gd name="connsiteY5" fmla="*/ 2540000 h 2540000"/>
              <a:gd name="connisteX6" fmla="*/ 203200 w 10972800"/>
              <a:gd name="connsiteY6" fmla="*/ 2540000 h 2540000"/>
              <a:gd name="connisteX7" fmla="*/ 0 w 10972800"/>
              <a:gd name="connsiteY7" fmla="*/ 2336800 h 2540000"/>
              <a:gd name="connisteX8" fmla="*/ 0 w 10972800"/>
              <a:gd name="connsiteY8" fmla="*/ 203200 h 2540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25400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2336800"/>
                </a:lnTo>
                <a:cubicBezTo>
                  <a:pt x="10972800" y="2449024"/>
                  <a:pt x="10881824" y="2540000"/>
                  <a:pt x="10769600" y="2540000"/>
                </a:cubicBezTo>
                <a:lnTo>
                  <a:pt x="203200" y="2540000"/>
                </a:lnTo>
                <a:cubicBezTo>
                  <a:pt x="90976" y="2540000"/>
                  <a:pt x="0" y="2449024"/>
                  <a:pt x="0" y="23368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装饰  7"/>
          <p:cNvSpPr>
            <a:spLocks noGrp="1"/>
          </p:cNvSpPr>
          <p:nvPr>
            <p:ph type="body" idx="16393" hasCustomPrompt="1"/>
            <p:custDataLst>
              <p:tags r:id="rId4"/>
            </p:custDataLst>
          </p:nvPr>
        </p:nvSpPr>
        <p:spPr>
          <a:xfrm>
            <a:off x="609600" y="4521200"/>
            <a:ext cx="50800" cy="1727200"/>
          </a:xfrm>
          <a:custGeom>
            <a:avLst/>
            <a:gdLst>
              <a:gd name="connisteX0" fmla="*/ 0 w 50800"/>
              <a:gd name="connsiteY0" fmla="*/ 25400 h 1727200"/>
              <a:gd name="connisteX1" fmla="*/ 25400 w 50800"/>
              <a:gd name="connsiteY1" fmla="*/ 0 h 1727200"/>
              <a:gd name="connisteX2" fmla="*/ 25400 w 50800"/>
              <a:gd name="connsiteY2" fmla="*/ 0 h 1727200"/>
              <a:gd name="connisteX3" fmla="*/ 50800 w 50800"/>
              <a:gd name="connsiteY3" fmla="*/ 25400 h 1727200"/>
              <a:gd name="connisteX4" fmla="*/ 50800 w 50800"/>
              <a:gd name="connsiteY4" fmla="*/ 1701800 h 1727200"/>
              <a:gd name="connisteX5" fmla="*/ 25400 w 50800"/>
              <a:gd name="connsiteY5" fmla="*/ 1727200 h 1727200"/>
              <a:gd name="connisteX6" fmla="*/ 25400 w 50800"/>
              <a:gd name="connsiteY6" fmla="*/ 1727200 h 1727200"/>
              <a:gd name="connisteX7" fmla="*/ 0 w 50800"/>
              <a:gd name="connsiteY7" fmla="*/ 1701800 h 1727200"/>
              <a:gd name="connisteX8" fmla="*/ 0 w 50800"/>
              <a:gd name="connsiteY8" fmla="*/ 25400 h 1727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17272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1701800"/>
                </a:lnTo>
                <a:cubicBezTo>
                  <a:pt x="50800" y="1715828"/>
                  <a:pt x="39428" y="1727200"/>
                  <a:pt x="25400" y="1727200"/>
                </a:cubicBezTo>
                <a:lnTo>
                  <a:pt x="25400" y="1727200"/>
                </a:lnTo>
                <a:cubicBezTo>
                  <a:pt x="11372" y="1727200"/>
                  <a:pt x="0" y="1715828"/>
                  <a:pt x="0" y="17018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6" hasCustomPrompt="1"/>
            <p:custDataLst>
              <p:tags r:id="rId5"/>
            </p:custDataLst>
          </p:nvPr>
        </p:nvSpPr>
        <p:spPr>
          <a:xfrm>
            <a:off x="762000" y="4521200"/>
            <a:ext cx="3098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7" hasCustomPrompt="1"/>
            <p:custDataLst>
              <p:tags r:id="rId6"/>
            </p:custDataLst>
          </p:nvPr>
        </p:nvSpPr>
        <p:spPr>
          <a:xfrm>
            <a:off x="762000" y="5029200"/>
            <a:ext cx="30988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0"/>
          <p:cNvSpPr>
            <a:spLocks noGrp="1"/>
          </p:cNvSpPr>
          <p:nvPr>
            <p:ph type="body" idx="16394" hasCustomPrompt="1"/>
            <p:custDataLst>
              <p:tags r:id="rId7"/>
            </p:custDataLst>
          </p:nvPr>
        </p:nvSpPr>
        <p:spPr>
          <a:xfrm>
            <a:off x="4470400" y="4521200"/>
            <a:ext cx="50800" cy="1727200"/>
          </a:xfrm>
          <a:custGeom>
            <a:avLst/>
            <a:gdLst>
              <a:gd name="connisteX0" fmla="*/ 0 w 50800"/>
              <a:gd name="connsiteY0" fmla="*/ 25400 h 1727200"/>
              <a:gd name="connisteX1" fmla="*/ 25400 w 50800"/>
              <a:gd name="connsiteY1" fmla="*/ 0 h 1727200"/>
              <a:gd name="connisteX2" fmla="*/ 25400 w 50800"/>
              <a:gd name="connsiteY2" fmla="*/ 0 h 1727200"/>
              <a:gd name="connisteX3" fmla="*/ 50800 w 50800"/>
              <a:gd name="connsiteY3" fmla="*/ 25400 h 1727200"/>
              <a:gd name="connisteX4" fmla="*/ 50800 w 50800"/>
              <a:gd name="connsiteY4" fmla="*/ 1701800 h 1727200"/>
              <a:gd name="connisteX5" fmla="*/ 25400 w 50800"/>
              <a:gd name="connsiteY5" fmla="*/ 1727200 h 1727200"/>
              <a:gd name="connisteX6" fmla="*/ 25400 w 50800"/>
              <a:gd name="connsiteY6" fmla="*/ 1727200 h 1727200"/>
              <a:gd name="connisteX7" fmla="*/ 0 w 50800"/>
              <a:gd name="connsiteY7" fmla="*/ 1701800 h 1727200"/>
              <a:gd name="connisteX8" fmla="*/ 0 w 50800"/>
              <a:gd name="connsiteY8" fmla="*/ 25400 h 1727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17272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1701800"/>
                </a:lnTo>
                <a:cubicBezTo>
                  <a:pt x="50800" y="1715828"/>
                  <a:pt x="39428" y="1727200"/>
                  <a:pt x="25400" y="1727200"/>
                </a:cubicBezTo>
                <a:lnTo>
                  <a:pt x="25400" y="1727200"/>
                </a:lnTo>
                <a:cubicBezTo>
                  <a:pt x="11372" y="1727200"/>
                  <a:pt x="0" y="1715828"/>
                  <a:pt x="0" y="17018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88" hasCustomPrompt="1"/>
            <p:custDataLst>
              <p:tags r:id="rId8"/>
            </p:custDataLst>
          </p:nvPr>
        </p:nvSpPr>
        <p:spPr>
          <a:xfrm>
            <a:off x="4622800" y="4521200"/>
            <a:ext cx="3098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89" hasCustomPrompt="1"/>
            <p:custDataLst>
              <p:tags r:id="rId9"/>
            </p:custDataLst>
          </p:nvPr>
        </p:nvSpPr>
        <p:spPr>
          <a:xfrm>
            <a:off x="4622800" y="5029200"/>
            <a:ext cx="30988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10"/>
            </p:custDataLst>
          </p:nvPr>
        </p:nvSpPr>
        <p:spPr>
          <a:xfrm>
            <a:off x="8331200" y="4521200"/>
            <a:ext cx="50800" cy="1727200"/>
          </a:xfrm>
          <a:custGeom>
            <a:avLst/>
            <a:gdLst>
              <a:gd name="connisteX0" fmla="*/ 0 w 50800"/>
              <a:gd name="connsiteY0" fmla="*/ 25400 h 1727200"/>
              <a:gd name="connisteX1" fmla="*/ 25400 w 50800"/>
              <a:gd name="connsiteY1" fmla="*/ 0 h 1727200"/>
              <a:gd name="connisteX2" fmla="*/ 25400 w 50800"/>
              <a:gd name="connsiteY2" fmla="*/ 0 h 1727200"/>
              <a:gd name="connisteX3" fmla="*/ 50800 w 50800"/>
              <a:gd name="connsiteY3" fmla="*/ 25400 h 1727200"/>
              <a:gd name="connisteX4" fmla="*/ 50800 w 50800"/>
              <a:gd name="connsiteY4" fmla="*/ 1701800 h 1727200"/>
              <a:gd name="connisteX5" fmla="*/ 25400 w 50800"/>
              <a:gd name="connsiteY5" fmla="*/ 1727200 h 1727200"/>
              <a:gd name="connisteX6" fmla="*/ 25400 w 50800"/>
              <a:gd name="connsiteY6" fmla="*/ 1727200 h 1727200"/>
              <a:gd name="connisteX7" fmla="*/ 0 w 50800"/>
              <a:gd name="connsiteY7" fmla="*/ 1701800 h 1727200"/>
              <a:gd name="connisteX8" fmla="*/ 0 w 50800"/>
              <a:gd name="connsiteY8" fmla="*/ 25400 h 1727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17272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1701800"/>
                </a:lnTo>
                <a:cubicBezTo>
                  <a:pt x="50800" y="1715828"/>
                  <a:pt x="39428" y="1727200"/>
                  <a:pt x="25400" y="1727200"/>
                </a:cubicBezTo>
                <a:lnTo>
                  <a:pt x="25400" y="1727200"/>
                </a:lnTo>
                <a:cubicBezTo>
                  <a:pt x="11372" y="1727200"/>
                  <a:pt x="0" y="1715828"/>
                  <a:pt x="0" y="17018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文本占位符 14"/>
          <p:cNvSpPr>
            <a:spLocks noGrp="1"/>
          </p:cNvSpPr>
          <p:nvPr>
            <p:ph type="body" idx="16390" hasCustomPrompt="1"/>
            <p:custDataLst>
              <p:tags r:id="rId11"/>
            </p:custDataLst>
          </p:nvPr>
        </p:nvSpPr>
        <p:spPr>
          <a:xfrm>
            <a:off x="8483600" y="4521200"/>
            <a:ext cx="30988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单击此处添加项标题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6" name="文本占位符 15"/>
          <p:cNvSpPr>
            <a:spLocks noGrp="1"/>
          </p:cNvSpPr>
          <p:nvPr>
            <p:ph type="body" idx="16391" hasCustomPrompt="1"/>
            <p:custDataLst>
              <p:tags r:id="rId12"/>
            </p:custDataLst>
          </p:nvPr>
        </p:nvSpPr>
        <p:spPr>
          <a:xfrm>
            <a:off x="8483600" y="5029200"/>
            <a:ext cx="30988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  <a:t>单击此处添加项正文</a:t>
            </a:r>
            <a:endParaRPr lang="zh-CN" altLang="en-US" smtClean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.xml"/><Relationship Id="rId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3.xml"/><Relationship Id="rId27" Type="http://schemas.openxmlformats.org/officeDocument/2006/relationships/theme" Target="../theme/theme2.xml"/><Relationship Id="rId26" Type="http://schemas.openxmlformats.org/officeDocument/2006/relationships/tags" Target="../tags/tag113.xml"/><Relationship Id="rId25" Type="http://schemas.openxmlformats.org/officeDocument/2006/relationships/tags" Target="../tags/tag112.xml"/><Relationship Id="rId24" Type="http://schemas.openxmlformats.org/officeDocument/2006/relationships/tags" Target="../tags/tag111.xml"/><Relationship Id="rId23" Type="http://schemas.openxmlformats.org/officeDocument/2006/relationships/tags" Target="../tags/tag110.xml"/><Relationship Id="rId22" Type="http://schemas.openxmlformats.org/officeDocument/2006/relationships/tags" Target="../tags/tag109.xml"/><Relationship Id="rId21" Type="http://schemas.openxmlformats.org/officeDocument/2006/relationships/tags" Target="../tags/tag108.xml"/><Relationship Id="rId20" Type="http://schemas.openxmlformats.org/officeDocument/2006/relationships/tags" Target="../tags/tag107.xml"/><Relationship Id="rId2" Type="http://schemas.openxmlformats.org/officeDocument/2006/relationships/slideLayout" Target="../slideLayouts/slideLayout12.xml"/><Relationship Id="rId19" Type="http://schemas.openxmlformats.org/officeDocument/2006/relationships/tags" Target="../tags/tag106.xml"/><Relationship Id="rId18" Type="http://schemas.openxmlformats.org/officeDocument/2006/relationships/image" Target="../media/image1.png"/><Relationship Id="rId17" Type="http://schemas.openxmlformats.org/officeDocument/2006/relationships/tags" Target="../tags/tag105.xml"/><Relationship Id="rId16" Type="http://schemas.openxmlformats.org/officeDocument/2006/relationships/image" Target="../media/image2.png"/><Relationship Id="rId15" Type="http://schemas.openxmlformats.org/officeDocument/2006/relationships/tags" Target="../tags/tag104.xml"/><Relationship Id="rId14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3.xml"/><Relationship Id="rId8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Relationship Id="rId31" Type="http://schemas.openxmlformats.org/officeDocument/2006/relationships/theme" Target="../theme/theme3.xml"/><Relationship Id="rId30" Type="http://schemas.openxmlformats.org/officeDocument/2006/relationships/tags" Target="../tags/tag343.xml"/><Relationship Id="rId3" Type="http://schemas.openxmlformats.org/officeDocument/2006/relationships/slideLayout" Target="../slideLayouts/slideLayout27.xml"/><Relationship Id="rId29" Type="http://schemas.openxmlformats.org/officeDocument/2006/relationships/tags" Target="../tags/tag342.xml"/><Relationship Id="rId28" Type="http://schemas.openxmlformats.org/officeDocument/2006/relationships/tags" Target="../tags/tag341.xml"/><Relationship Id="rId27" Type="http://schemas.openxmlformats.org/officeDocument/2006/relationships/tags" Target="../tags/tag340.xml"/><Relationship Id="rId26" Type="http://schemas.openxmlformats.org/officeDocument/2006/relationships/tags" Target="../tags/tag339.xml"/><Relationship Id="rId25" Type="http://schemas.openxmlformats.org/officeDocument/2006/relationships/tags" Target="../tags/tag338.xml"/><Relationship Id="rId24" Type="http://schemas.openxmlformats.org/officeDocument/2006/relationships/tags" Target="../tags/tag337.xml"/><Relationship Id="rId23" Type="http://schemas.openxmlformats.org/officeDocument/2006/relationships/image" Target="../media/image1.png"/><Relationship Id="rId22" Type="http://schemas.openxmlformats.org/officeDocument/2006/relationships/tags" Target="../tags/tag336.xml"/><Relationship Id="rId21" Type="http://schemas.openxmlformats.org/officeDocument/2006/relationships/image" Target="../media/image2.png"/><Relationship Id="rId20" Type="http://schemas.openxmlformats.org/officeDocument/2006/relationships/tags" Target="../tags/tag335.xml"/><Relationship Id="rId2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4.xml"/><Relationship Id="rId1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168" y="52311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168" y="198361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en-US" altLang="zh-CN" dirty="0"/>
          </a:p>
          <a:p>
            <a:pPr lvl="5"/>
            <a:r>
              <a:rPr lang="zh-CN" altLang="en-US" dirty="0"/>
              <a:t>第六级</a:t>
            </a:r>
            <a:endParaRPr lang="en-US" altLang="zh-CN" dirty="0"/>
          </a:p>
          <a:p>
            <a:pPr marL="2971800" marR="0" lvl="6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•"/>
              <a:defRPr/>
            </a:pPr>
            <a:r>
              <a:rPr lang="zh-CN" altLang="en-US" dirty="0"/>
              <a:t>第七级</a:t>
            </a:r>
            <a:endParaRPr lang="en-US" altLang="zh-CN" dirty="0"/>
          </a:p>
          <a:p>
            <a:pPr marL="3429000" marR="0" lvl="7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•"/>
              <a:defRPr/>
            </a:pPr>
            <a:r>
              <a:rPr lang="zh-CN" altLang="en-US" dirty="0"/>
              <a:t>第八级</a:t>
            </a:r>
            <a:endParaRPr lang="en-US" altLang="zh-CN" dirty="0"/>
          </a:p>
          <a:p>
            <a:pPr marL="3886200" marR="0" lvl="8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•"/>
              <a:defRPr/>
            </a:pPr>
            <a:r>
              <a:rPr lang="zh-CN" altLang="en-US" dirty="0"/>
              <a:t>第九级</a:t>
            </a:r>
            <a:endParaRPr lang="en-US" altLang="zh-CN" dirty="0"/>
          </a:p>
          <a:p>
            <a:pPr marL="3886200" marR="0" lvl="8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80604020202020204" pitchFamily="34" charset="0"/>
              <a:buChar char="•"/>
              <a:defRPr/>
            </a:pPr>
            <a:endParaRPr lang="en-US" altLang="zh-CN" dirty="0"/>
          </a:p>
          <a:p>
            <a:pPr lvl="5"/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5pPr>
      <a:lvl6pPr marL="25146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80604020202020204" pitchFamily="34" charset="0"/>
        <a:buChar char="•"/>
        <a:defRPr lang="zh-CN" altLang="en-US" sz="2400" kern="1200" dirty="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lang="en-US" altLang="zh-CN" sz="2400" kern="1200" dirty="0" smtClean="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lang="en-US" altLang="zh-CN" sz="2400" kern="1200" dirty="0" smtClean="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8pPr>
      <a:lvl9pPr marL="3657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None/>
        <a:defRPr lang="en-US" altLang="zh-CN" sz="2400" kern="1200" dirty="0" smtClean="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 r:embed="rId16">
            <a:alphaModFix amt="23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>
            <p:custDataLst>
              <p:tags r:id="rId17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644"/>
          <a:stretch>
            <a:fillRect/>
          </a:stretch>
        </p:blipFill>
        <p:spPr>
          <a:xfrm>
            <a:off x="0" y="4682490"/>
            <a:ext cx="12192000" cy="2175510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 userDrawn="1">
            <p:custDataLst>
              <p:tags r:id="rId19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21"/>
          <a:stretch>
            <a:fillRect/>
          </a:stretch>
        </p:blipFill>
        <p:spPr>
          <a:xfrm rot="10800000">
            <a:off x="0" y="-2540"/>
            <a:ext cx="12192000" cy="2192655"/>
          </a:xfrm>
          <a:prstGeom prst="rect">
            <a:avLst/>
          </a:prstGeom>
        </p:spPr>
      </p:pic>
      <p:sp>
        <p:nvSpPr>
          <p:cNvPr id="8" name="标题占位符 1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单击此处编辑母版标题样式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"/>
            <p:custDataLst>
              <p:tags r:id="rId21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单击此处编辑母版文本样式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  <a:p>
            <a:pPr lvl="1"/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第二级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  <a:p>
            <a:pPr lvl="2"/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  <a:sym typeface="+mn-ea"/>
              </a:rPr>
              <a:t>第</a:t>
            </a:r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三级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  <a:p>
            <a:pPr lvl="3"/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  <a:sym typeface="+mn-ea"/>
              </a:rPr>
              <a:t>第</a:t>
            </a:r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四级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  <a:p>
            <a:pPr lvl="4"/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  <a:sym typeface="+mn-ea"/>
              </a:rPr>
              <a:t>第</a:t>
            </a:r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五级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2"/>
            <p:custDataLst>
              <p:tags r:id="rId22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3"/>
            <p:custDataLst>
              <p:tags r:id="rId23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4"/>
            <p:custDataLst>
              <p:tags r:id="rId24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KSO_TEMPLATE" hidden="1"/>
          <p:cNvSpPr/>
          <p:nvPr userDrawn="1">
            <p:custDataLst>
              <p:tags r:id="rId25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6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u="none" kern="1200" spc="0">
          <a:solidFill>
            <a:schemeClr val="tx1"/>
          </a:solidFill>
          <a:effectLst>
            <a:outerShdw>
              <a:srgbClr val="FFFFFF"/>
            </a:outerShdw>
          </a:effectLst>
          <a:uFill>
            <a:solidFill>
              <a:schemeClr val="accent1"/>
            </a:solidFill>
          </a:uFill>
          <a:latin typeface="+mj-lt"/>
          <a:ea typeface="+mj-ea"/>
          <a:cs typeface="+mj-cs"/>
        </a:defRPr>
      </a:lvl1pPr>
    </p:titleStyle>
    <p:bodyStyle>
      <a:lvl1pPr marL="228600" indent="0" algn="l" defTabSz="914400" rtl="0" eaLnBrk="1" latinLnBrk="0" hangingPunct="1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 spc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0" algn="l" defTabSz="914400" rtl="0" eaLnBrk="1" latinLnBrk="0" hangingPunct="1">
        <a:lnSpc>
          <a:spcPct val="130000"/>
        </a:lnSpc>
        <a:spcBef>
          <a:spcPts val="500"/>
        </a:spcBef>
        <a:buFont typeface="Arial" panose="02080604020202020204" pitchFamily="34" charset="0"/>
        <a:buChar char="•"/>
        <a:defRPr sz="2000" kern="1200" spc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0" algn="l" defTabSz="914400" rtl="0" eaLnBrk="1" latinLnBrk="0" hangingPunct="1">
        <a:lnSpc>
          <a:spcPct val="130000"/>
        </a:lnSpc>
        <a:spcBef>
          <a:spcPts val="500"/>
        </a:spcBef>
        <a:buFont typeface="Arial" panose="02080604020202020204" pitchFamily="34" charset="0"/>
        <a:buChar char="•"/>
        <a:defRPr sz="1800" kern="1200" spc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0" algn="l" defTabSz="914400" rtl="0" eaLnBrk="1" latinLnBrk="0" hangingPunct="1">
        <a:lnSpc>
          <a:spcPct val="130000"/>
        </a:lnSpc>
        <a:spcBef>
          <a:spcPts val="500"/>
        </a:spcBef>
        <a:buFont typeface="Arial" panose="02080604020202020204" pitchFamily="34" charset="0"/>
        <a:buChar char="•"/>
        <a:defRPr sz="1800" kern="1200" spc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0" algn="l" defTabSz="914400" rtl="0" eaLnBrk="1" latinLnBrk="0" hangingPunct="1">
        <a:lnSpc>
          <a:spcPct val="130000"/>
        </a:lnSpc>
        <a:spcBef>
          <a:spcPts val="500"/>
        </a:spcBef>
        <a:buFont typeface="Arial" panose="02080604020202020204" pitchFamily="34" charset="0"/>
        <a:buChar char="•"/>
        <a:defRPr sz="1800" kern="1200" spc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>
            <p:custDataLst>
              <p:tags r:id="rId20"/>
            </p:custDataLst>
          </p:nvPr>
        </p:nvPicPr>
        <p:blipFill>
          <a:blip r:embed="rId21">
            <a:alphaModFix amt="23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>
            <p:custDataLst>
              <p:tags r:id="rId22"/>
            </p:custDataLst>
          </p:nvPr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644"/>
          <a:stretch>
            <a:fillRect/>
          </a:stretch>
        </p:blipFill>
        <p:spPr>
          <a:xfrm>
            <a:off x="0" y="4682490"/>
            <a:ext cx="12192000" cy="2175510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 userDrawn="1">
            <p:custDataLst>
              <p:tags r:id="rId24"/>
            </p:custDataLst>
          </p:nvPr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21"/>
          <a:stretch>
            <a:fillRect/>
          </a:stretch>
        </p:blipFill>
        <p:spPr>
          <a:xfrm rot="10800000">
            <a:off x="0" y="-2540"/>
            <a:ext cx="12192000" cy="2192655"/>
          </a:xfrm>
          <a:prstGeom prst="rect">
            <a:avLst/>
          </a:prstGeom>
        </p:spPr>
      </p:pic>
      <p:sp>
        <p:nvSpPr>
          <p:cNvPr id="8" name="标题占位符 1"/>
          <p:cNvSpPr>
            <a:spLocks noGrp="1"/>
          </p:cNvSpPr>
          <p:nvPr>
            <p:ph type="title"/>
            <p:custDataLst>
              <p:tags r:id="rId2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单击此处编辑母版标题样式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"/>
            <p:custDataLst>
              <p:tags r:id="rId2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单击此处编辑母版文本样式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  <a:p>
            <a:pPr lvl="1"/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第二级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  <a:p>
            <a:pPr lvl="2"/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  <a:sym typeface="+mn-ea"/>
              </a:rPr>
              <a:t>第</a:t>
            </a:r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三级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  <a:p>
            <a:pPr lvl="3"/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  <a:sym typeface="+mn-ea"/>
              </a:rPr>
              <a:t>第</a:t>
            </a:r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四级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  <a:p>
            <a:pPr lvl="4"/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  <a:sym typeface="+mn-ea"/>
              </a:rPr>
              <a:t>第</a:t>
            </a:r>
            <a:r>
              <a:rPr lang="zh-CN" altLang="en-US" dirty="0">
                <a:latin typeface="Microsoft YaHei UI" panose="020B0503020204020204" charset="-122"/>
                <a:ea typeface="Microsoft YaHei UI" panose="020B0503020204020204" charset="-122"/>
              </a:rPr>
              <a:t>五级</a:t>
            </a:r>
            <a:endParaRPr lang="zh-CN" altLang="en-US" dirty="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2"/>
            <p:custDataLst>
              <p:tags r:id="rId27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3"/>
            <p:custDataLst>
              <p:tags r:id="rId2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4"/>
            <p:custDataLst>
              <p:tags r:id="rId29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>
                <a:latin typeface="Microsoft YaHei UI" panose="020B0503020204020204" charset="-122"/>
                <a:ea typeface="Microsoft YaHei UI" panose="020B0503020204020204" charset="-122"/>
              </a:rPr>
            </a:fld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KSO_TEMPLATE" hidden="1"/>
          <p:cNvSpPr/>
          <p:nvPr userDrawn="1">
            <p:custDataLst>
              <p:tags r:id="rId3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u="none" kern="1200" spc="0">
          <a:solidFill>
            <a:schemeClr val="tx1"/>
          </a:solidFill>
          <a:effectLst>
            <a:outerShdw>
              <a:srgbClr val="FFFFFF"/>
            </a:outerShdw>
          </a:effectLst>
          <a:uFill>
            <a:solidFill>
              <a:schemeClr val="accent1"/>
            </a:solidFill>
          </a:uFill>
          <a:latin typeface="+mj-lt"/>
          <a:ea typeface="+mj-ea"/>
          <a:cs typeface="+mj-cs"/>
        </a:defRPr>
      </a:lvl1pPr>
    </p:titleStyle>
    <p:bodyStyle>
      <a:lvl1pPr marL="228600" indent="0" algn="l" defTabSz="914400" rtl="0" eaLnBrk="1" latinLnBrk="0" hangingPunct="1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 spc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0" algn="l" defTabSz="914400" rtl="0" eaLnBrk="1" latinLnBrk="0" hangingPunct="1">
        <a:lnSpc>
          <a:spcPct val="130000"/>
        </a:lnSpc>
        <a:spcBef>
          <a:spcPts val="500"/>
        </a:spcBef>
        <a:buFont typeface="Arial" panose="02080604020202020204" pitchFamily="34" charset="0"/>
        <a:buChar char="•"/>
        <a:defRPr sz="2000" kern="1200" spc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0" algn="l" defTabSz="914400" rtl="0" eaLnBrk="1" latinLnBrk="0" hangingPunct="1">
        <a:lnSpc>
          <a:spcPct val="130000"/>
        </a:lnSpc>
        <a:spcBef>
          <a:spcPts val="500"/>
        </a:spcBef>
        <a:buFont typeface="Arial" panose="02080604020202020204" pitchFamily="34" charset="0"/>
        <a:buChar char="•"/>
        <a:defRPr sz="1800" kern="1200" spc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0" algn="l" defTabSz="914400" rtl="0" eaLnBrk="1" latinLnBrk="0" hangingPunct="1">
        <a:lnSpc>
          <a:spcPct val="130000"/>
        </a:lnSpc>
        <a:spcBef>
          <a:spcPts val="500"/>
        </a:spcBef>
        <a:buFont typeface="Arial" panose="02080604020202020204" pitchFamily="34" charset="0"/>
        <a:buChar char="•"/>
        <a:defRPr sz="1800" kern="1200" spc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0" algn="l" defTabSz="914400" rtl="0" eaLnBrk="1" latinLnBrk="0" hangingPunct="1">
        <a:lnSpc>
          <a:spcPct val="130000"/>
        </a:lnSpc>
        <a:spcBef>
          <a:spcPts val="500"/>
        </a:spcBef>
        <a:buFont typeface="Arial" panose="02080604020202020204" pitchFamily="34" charset="0"/>
        <a:buChar char="•"/>
        <a:defRPr sz="1800" kern="1200" spc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tags" Target="../tags/tag345.xml"/><Relationship Id="rId1" Type="http://schemas.openxmlformats.org/officeDocument/2006/relationships/tags" Target="../tags/tag344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354.xml"/><Relationship Id="rId8" Type="http://schemas.openxmlformats.org/officeDocument/2006/relationships/tags" Target="../tags/tag353.xml"/><Relationship Id="rId7" Type="http://schemas.openxmlformats.org/officeDocument/2006/relationships/tags" Target="../tags/tag352.xml"/><Relationship Id="rId6" Type="http://schemas.openxmlformats.org/officeDocument/2006/relationships/tags" Target="../tags/tag351.xml"/><Relationship Id="rId5" Type="http://schemas.openxmlformats.org/officeDocument/2006/relationships/tags" Target="../tags/tag350.xml"/><Relationship Id="rId4" Type="http://schemas.openxmlformats.org/officeDocument/2006/relationships/tags" Target="../tags/tag349.xml"/><Relationship Id="rId3" Type="http://schemas.openxmlformats.org/officeDocument/2006/relationships/tags" Target="../tags/tag348.xml"/><Relationship Id="rId2" Type="http://schemas.openxmlformats.org/officeDocument/2006/relationships/tags" Target="../tags/tag347.xml"/><Relationship Id="rId19" Type="http://schemas.openxmlformats.org/officeDocument/2006/relationships/slideLayout" Target="../slideLayouts/slideLayout25.xml"/><Relationship Id="rId18" Type="http://schemas.openxmlformats.org/officeDocument/2006/relationships/tags" Target="../tags/tag363.xml"/><Relationship Id="rId17" Type="http://schemas.openxmlformats.org/officeDocument/2006/relationships/tags" Target="../tags/tag362.xml"/><Relationship Id="rId16" Type="http://schemas.openxmlformats.org/officeDocument/2006/relationships/tags" Target="../tags/tag361.xml"/><Relationship Id="rId15" Type="http://schemas.openxmlformats.org/officeDocument/2006/relationships/tags" Target="../tags/tag360.xml"/><Relationship Id="rId14" Type="http://schemas.openxmlformats.org/officeDocument/2006/relationships/tags" Target="../tags/tag359.xml"/><Relationship Id="rId13" Type="http://schemas.openxmlformats.org/officeDocument/2006/relationships/tags" Target="../tags/tag358.xml"/><Relationship Id="rId12" Type="http://schemas.openxmlformats.org/officeDocument/2006/relationships/tags" Target="../tags/tag357.xml"/><Relationship Id="rId11" Type="http://schemas.openxmlformats.org/officeDocument/2006/relationships/tags" Target="../tags/tag356.xml"/><Relationship Id="rId10" Type="http://schemas.openxmlformats.org/officeDocument/2006/relationships/tags" Target="../tags/tag355.xml"/><Relationship Id="rId1" Type="http://schemas.openxmlformats.org/officeDocument/2006/relationships/tags" Target="../tags/tag346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3.xml"/><Relationship Id="rId3" Type="http://schemas.openxmlformats.org/officeDocument/2006/relationships/tags" Target="../tags/tag366.xml"/><Relationship Id="rId2" Type="http://schemas.openxmlformats.org/officeDocument/2006/relationships/tags" Target="../tags/tag365.xml"/><Relationship Id="rId1" Type="http://schemas.openxmlformats.org/officeDocument/2006/relationships/tags" Target="../tags/tag364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373.xml"/><Relationship Id="rId8" Type="http://schemas.openxmlformats.org/officeDocument/2006/relationships/tags" Target="../tags/tag372.xml"/><Relationship Id="rId7" Type="http://schemas.openxmlformats.org/officeDocument/2006/relationships/image" Target="../media/image5.jpeg"/><Relationship Id="rId6" Type="http://schemas.openxmlformats.org/officeDocument/2006/relationships/tags" Target="../tags/tag371.xml"/><Relationship Id="rId5" Type="http://schemas.openxmlformats.org/officeDocument/2006/relationships/tags" Target="../tags/tag370.xml"/><Relationship Id="rId4" Type="http://schemas.openxmlformats.org/officeDocument/2006/relationships/tags" Target="../tags/tag369.xml"/><Relationship Id="rId3" Type="http://schemas.openxmlformats.org/officeDocument/2006/relationships/image" Target="../media/image4.jpeg"/><Relationship Id="rId2" Type="http://schemas.openxmlformats.org/officeDocument/2006/relationships/tags" Target="../tags/tag368.xml"/><Relationship Id="rId15" Type="http://schemas.openxmlformats.org/officeDocument/2006/relationships/slideLayout" Target="../slideLayouts/slideLayout26.xml"/><Relationship Id="rId14" Type="http://schemas.openxmlformats.org/officeDocument/2006/relationships/tags" Target="../tags/tag377.xml"/><Relationship Id="rId13" Type="http://schemas.openxmlformats.org/officeDocument/2006/relationships/tags" Target="../tags/tag376.xml"/><Relationship Id="rId12" Type="http://schemas.openxmlformats.org/officeDocument/2006/relationships/tags" Target="../tags/tag375.xml"/><Relationship Id="rId11" Type="http://schemas.openxmlformats.org/officeDocument/2006/relationships/image" Target="../media/image6.jpeg"/><Relationship Id="rId10" Type="http://schemas.openxmlformats.org/officeDocument/2006/relationships/tags" Target="../tags/tag374.xml"/><Relationship Id="rId1" Type="http://schemas.openxmlformats.org/officeDocument/2006/relationships/tags" Target="../tags/tag367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385.xml"/><Relationship Id="rId8" Type="http://schemas.openxmlformats.org/officeDocument/2006/relationships/tags" Target="../tags/tag384.xml"/><Relationship Id="rId7" Type="http://schemas.openxmlformats.org/officeDocument/2006/relationships/tags" Target="../tags/tag383.xml"/><Relationship Id="rId6" Type="http://schemas.openxmlformats.org/officeDocument/2006/relationships/tags" Target="../tags/tag382.xml"/><Relationship Id="rId5" Type="http://schemas.openxmlformats.org/officeDocument/2006/relationships/tags" Target="../tags/tag381.xml"/><Relationship Id="rId4" Type="http://schemas.openxmlformats.org/officeDocument/2006/relationships/tags" Target="../tags/tag380.xml"/><Relationship Id="rId3" Type="http://schemas.openxmlformats.org/officeDocument/2006/relationships/image" Target="../media/image7.jpeg"/><Relationship Id="rId2" Type="http://schemas.openxmlformats.org/officeDocument/2006/relationships/tags" Target="../tags/tag379.xml"/><Relationship Id="rId14" Type="http://schemas.openxmlformats.org/officeDocument/2006/relationships/slideLayout" Target="../slideLayouts/slideLayout27.xml"/><Relationship Id="rId13" Type="http://schemas.openxmlformats.org/officeDocument/2006/relationships/tags" Target="../tags/tag389.xml"/><Relationship Id="rId12" Type="http://schemas.openxmlformats.org/officeDocument/2006/relationships/tags" Target="../tags/tag388.xml"/><Relationship Id="rId11" Type="http://schemas.openxmlformats.org/officeDocument/2006/relationships/tags" Target="../tags/tag387.xml"/><Relationship Id="rId10" Type="http://schemas.openxmlformats.org/officeDocument/2006/relationships/tags" Target="../tags/tag386.xml"/><Relationship Id="rId1" Type="http://schemas.openxmlformats.org/officeDocument/2006/relationships/tags" Target="../tags/tag378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396.xml"/><Relationship Id="rId8" Type="http://schemas.openxmlformats.org/officeDocument/2006/relationships/tags" Target="../tags/tag395.xml"/><Relationship Id="rId7" Type="http://schemas.openxmlformats.org/officeDocument/2006/relationships/tags" Target="../tags/tag394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tags" Target="../tags/tag393.xml"/><Relationship Id="rId3" Type="http://schemas.openxmlformats.org/officeDocument/2006/relationships/tags" Target="../tags/tag392.xml"/><Relationship Id="rId24" Type="http://schemas.openxmlformats.org/officeDocument/2006/relationships/slideLayout" Target="../slideLayouts/slideLayout28.xml"/><Relationship Id="rId23" Type="http://schemas.openxmlformats.org/officeDocument/2006/relationships/tags" Target="../tags/tag406.xml"/><Relationship Id="rId22" Type="http://schemas.openxmlformats.org/officeDocument/2006/relationships/tags" Target="../tags/tag405.xml"/><Relationship Id="rId21" Type="http://schemas.openxmlformats.org/officeDocument/2006/relationships/tags" Target="../tags/tag404.xml"/><Relationship Id="rId20" Type="http://schemas.openxmlformats.org/officeDocument/2006/relationships/image" Target="../media/image13.svg"/><Relationship Id="rId2" Type="http://schemas.openxmlformats.org/officeDocument/2006/relationships/tags" Target="../tags/tag391.xml"/><Relationship Id="rId19" Type="http://schemas.openxmlformats.org/officeDocument/2006/relationships/image" Target="../media/image12.png"/><Relationship Id="rId18" Type="http://schemas.openxmlformats.org/officeDocument/2006/relationships/tags" Target="../tags/tag403.xml"/><Relationship Id="rId17" Type="http://schemas.openxmlformats.org/officeDocument/2006/relationships/tags" Target="../tags/tag402.xml"/><Relationship Id="rId16" Type="http://schemas.openxmlformats.org/officeDocument/2006/relationships/tags" Target="../tags/tag401.xml"/><Relationship Id="rId15" Type="http://schemas.openxmlformats.org/officeDocument/2006/relationships/tags" Target="../tags/tag400.xml"/><Relationship Id="rId14" Type="http://schemas.openxmlformats.org/officeDocument/2006/relationships/tags" Target="../tags/tag399.xml"/><Relationship Id="rId13" Type="http://schemas.openxmlformats.org/officeDocument/2006/relationships/image" Target="../media/image11.svg"/><Relationship Id="rId12" Type="http://schemas.openxmlformats.org/officeDocument/2006/relationships/image" Target="../media/image10.png"/><Relationship Id="rId11" Type="http://schemas.openxmlformats.org/officeDocument/2006/relationships/tags" Target="../tags/tag398.xml"/><Relationship Id="rId10" Type="http://schemas.openxmlformats.org/officeDocument/2006/relationships/tags" Target="../tags/tag397.xml"/><Relationship Id="rId1" Type="http://schemas.openxmlformats.org/officeDocument/2006/relationships/tags" Target="../tags/tag390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3.xml"/><Relationship Id="rId3" Type="http://schemas.openxmlformats.org/officeDocument/2006/relationships/tags" Target="../tags/tag409.xml"/><Relationship Id="rId2" Type="http://schemas.openxmlformats.org/officeDocument/2006/relationships/tags" Target="../tags/tag408.xml"/><Relationship Id="rId1" Type="http://schemas.openxmlformats.org/officeDocument/2006/relationships/tags" Target="../tags/tag407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.jpeg"/><Relationship Id="rId8" Type="http://schemas.openxmlformats.org/officeDocument/2006/relationships/tags" Target="../tags/tag416.xml"/><Relationship Id="rId7" Type="http://schemas.openxmlformats.org/officeDocument/2006/relationships/tags" Target="../tags/tag415.xml"/><Relationship Id="rId6" Type="http://schemas.openxmlformats.org/officeDocument/2006/relationships/tags" Target="../tags/tag414.xml"/><Relationship Id="rId5" Type="http://schemas.openxmlformats.org/officeDocument/2006/relationships/tags" Target="../tags/tag413.xml"/><Relationship Id="rId4" Type="http://schemas.openxmlformats.org/officeDocument/2006/relationships/image" Target="../media/image14.jpeg"/><Relationship Id="rId3" Type="http://schemas.openxmlformats.org/officeDocument/2006/relationships/tags" Target="../tags/tag412.xml"/><Relationship Id="rId2" Type="http://schemas.openxmlformats.org/officeDocument/2006/relationships/tags" Target="../tags/tag411.xml"/><Relationship Id="rId18" Type="http://schemas.openxmlformats.org/officeDocument/2006/relationships/slideLayout" Target="../slideLayouts/slideLayout29.xml"/><Relationship Id="rId17" Type="http://schemas.openxmlformats.org/officeDocument/2006/relationships/tags" Target="../tags/tag423.xml"/><Relationship Id="rId16" Type="http://schemas.openxmlformats.org/officeDocument/2006/relationships/tags" Target="../tags/tag422.xml"/><Relationship Id="rId15" Type="http://schemas.openxmlformats.org/officeDocument/2006/relationships/tags" Target="../tags/tag421.xml"/><Relationship Id="rId14" Type="http://schemas.openxmlformats.org/officeDocument/2006/relationships/image" Target="../media/image16.jpeg"/><Relationship Id="rId13" Type="http://schemas.openxmlformats.org/officeDocument/2006/relationships/tags" Target="../tags/tag420.xml"/><Relationship Id="rId12" Type="http://schemas.openxmlformats.org/officeDocument/2006/relationships/tags" Target="../tags/tag419.xml"/><Relationship Id="rId11" Type="http://schemas.openxmlformats.org/officeDocument/2006/relationships/tags" Target="../tags/tag418.xml"/><Relationship Id="rId10" Type="http://schemas.openxmlformats.org/officeDocument/2006/relationships/tags" Target="../tags/tag417.xml"/><Relationship Id="rId1" Type="http://schemas.openxmlformats.org/officeDocument/2006/relationships/tags" Target="../tags/tag410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jpeg"/><Relationship Id="rId8" Type="http://schemas.openxmlformats.org/officeDocument/2006/relationships/tags" Target="../tags/tag430.xml"/><Relationship Id="rId7" Type="http://schemas.openxmlformats.org/officeDocument/2006/relationships/tags" Target="../tags/tag429.xml"/><Relationship Id="rId6" Type="http://schemas.openxmlformats.org/officeDocument/2006/relationships/tags" Target="../tags/tag428.xml"/><Relationship Id="rId5" Type="http://schemas.openxmlformats.org/officeDocument/2006/relationships/tags" Target="../tags/tag427.xml"/><Relationship Id="rId4" Type="http://schemas.openxmlformats.org/officeDocument/2006/relationships/image" Target="../media/image17.jpeg"/><Relationship Id="rId3" Type="http://schemas.openxmlformats.org/officeDocument/2006/relationships/tags" Target="../tags/tag426.xml"/><Relationship Id="rId2" Type="http://schemas.openxmlformats.org/officeDocument/2006/relationships/tags" Target="../tags/tag425.xml"/><Relationship Id="rId18" Type="http://schemas.openxmlformats.org/officeDocument/2006/relationships/slideLayout" Target="../slideLayouts/slideLayout30.xml"/><Relationship Id="rId17" Type="http://schemas.openxmlformats.org/officeDocument/2006/relationships/tags" Target="../tags/tag437.xml"/><Relationship Id="rId16" Type="http://schemas.openxmlformats.org/officeDocument/2006/relationships/tags" Target="../tags/tag436.xml"/><Relationship Id="rId15" Type="http://schemas.openxmlformats.org/officeDocument/2006/relationships/tags" Target="../tags/tag435.xml"/><Relationship Id="rId14" Type="http://schemas.openxmlformats.org/officeDocument/2006/relationships/image" Target="../media/image19.jpeg"/><Relationship Id="rId13" Type="http://schemas.openxmlformats.org/officeDocument/2006/relationships/tags" Target="../tags/tag434.xml"/><Relationship Id="rId12" Type="http://schemas.openxmlformats.org/officeDocument/2006/relationships/tags" Target="../tags/tag433.xml"/><Relationship Id="rId11" Type="http://schemas.openxmlformats.org/officeDocument/2006/relationships/tags" Target="../tags/tag432.xml"/><Relationship Id="rId10" Type="http://schemas.openxmlformats.org/officeDocument/2006/relationships/tags" Target="../tags/tag431.xml"/><Relationship Id="rId1" Type="http://schemas.openxmlformats.org/officeDocument/2006/relationships/tags" Target="../tags/tag424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21.jpeg"/><Relationship Id="rId8" Type="http://schemas.openxmlformats.org/officeDocument/2006/relationships/tags" Target="../tags/tag444.xml"/><Relationship Id="rId7" Type="http://schemas.openxmlformats.org/officeDocument/2006/relationships/tags" Target="../tags/tag443.xml"/><Relationship Id="rId6" Type="http://schemas.openxmlformats.org/officeDocument/2006/relationships/tags" Target="../tags/tag442.xml"/><Relationship Id="rId5" Type="http://schemas.openxmlformats.org/officeDocument/2006/relationships/tags" Target="../tags/tag441.xml"/><Relationship Id="rId4" Type="http://schemas.openxmlformats.org/officeDocument/2006/relationships/image" Target="../media/image20.jpeg"/><Relationship Id="rId3" Type="http://schemas.openxmlformats.org/officeDocument/2006/relationships/tags" Target="../tags/tag440.xml"/><Relationship Id="rId2" Type="http://schemas.openxmlformats.org/officeDocument/2006/relationships/tags" Target="../tags/tag439.xml"/><Relationship Id="rId18" Type="http://schemas.openxmlformats.org/officeDocument/2006/relationships/slideLayout" Target="../slideLayouts/slideLayout32.xml"/><Relationship Id="rId17" Type="http://schemas.openxmlformats.org/officeDocument/2006/relationships/tags" Target="../tags/tag451.xml"/><Relationship Id="rId16" Type="http://schemas.openxmlformats.org/officeDocument/2006/relationships/tags" Target="../tags/tag450.xml"/><Relationship Id="rId15" Type="http://schemas.openxmlformats.org/officeDocument/2006/relationships/tags" Target="../tags/tag449.xml"/><Relationship Id="rId14" Type="http://schemas.openxmlformats.org/officeDocument/2006/relationships/image" Target="../media/image22.jpeg"/><Relationship Id="rId13" Type="http://schemas.openxmlformats.org/officeDocument/2006/relationships/tags" Target="../tags/tag448.xml"/><Relationship Id="rId12" Type="http://schemas.openxmlformats.org/officeDocument/2006/relationships/tags" Target="../tags/tag447.xml"/><Relationship Id="rId11" Type="http://schemas.openxmlformats.org/officeDocument/2006/relationships/tags" Target="../tags/tag446.xml"/><Relationship Id="rId10" Type="http://schemas.openxmlformats.org/officeDocument/2006/relationships/tags" Target="../tags/tag445.xml"/><Relationship Id="rId1" Type="http://schemas.openxmlformats.org/officeDocument/2006/relationships/tags" Target="../tags/tag438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4.jpeg"/><Relationship Id="rId8" Type="http://schemas.openxmlformats.org/officeDocument/2006/relationships/tags" Target="../tags/tag458.xml"/><Relationship Id="rId7" Type="http://schemas.openxmlformats.org/officeDocument/2006/relationships/tags" Target="../tags/tag457.xml"/><Relationship Id="rId6" Type="http://schemas.openxmlformats.org/officeDocument/2006/relationships/tags" Target="../tags/tag456.xml"/><Relationship Id="rId5" Type="http://schemas.openxmlformats.org/officeDocument/2006/relationships/tags" Target="../tags/tag455.xml"/><Relationship Id="rId4" Type="http://schemas.openxmlformats.org/officeDocument/2006/relationships/image" Target="../media/image23.jpeg"/><Relationship Id="rId3" Type="http://schemas.openxmlformats.org/officeDocument/2006/relationships/tags" Target="../tags/tag454.xml"/><Relationship Id="rId2" Type="http://schemas.openxmlformats.org/officeDocument/2006/relationships/tags" Target="../tags/tag453.xml"/><Relationship Id="rId18" Type="http://schemas.openxmlformats.org/officeDocument/2006/relationships/slideLayout" Target="../slideLayouts/slideLayout31.xml"/><Relationship Id="rId17" Type="http://schemas.openxmlformats.org/officeDocument/2006/relationships/tags" Target="../tags/tag465.xml"/><Relationship Id="rId16" Type="http://schemas.openxmlformats.org/officeDocument/2006/relationships/tags" Target="../tags/tag464.xml"/><Relationship Id="rId15" Type="http://schemas.openxmlformats.org/officeDocument/2006/relationships/tags" Target="../tags/tag463.xml"/><Relationship Id="rId14" Type="http://schemas.openxmlformats.org/officeDocument/2006/relationships/image" Target="../media/image25.jpeg"/><Relationship Id="rId13" Type="http://schemas.openxmlformats.org/officeDocument/2006/relationships/tags" Target="../tags/tag462.xml"/><Relationship Id="rId12" Type="http://schemas.openxmlformats.org/officeDocument/2006/relationships/tags" Target="../tags/tag461.xml"/><Relationship Id="rId11" Type="http://schemas.openxmlformats.org/officeDocument/2006/relationships/tags" Target="../tags/tag460.xml"/><Relationship Id="rId10" Type="http://schemas.openxmlformats.org/officeDocument/2006/relationships/tags" Target="../tags/tag459.xml"/><Relationship Id="rId1" Type="http://schemas.openxmlformats.org/officeDocument/2006/relationships/tags" Target="../tags/tag452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473.xml"/><Relationship Id="rId8" Type="http://schemas.openxmlformats.org/officeDocument/2006/relationships/tags" Target="../tags/tag472.xml"/><Relationship Id="rId7" Type="http://schemas.openxmlformats.org/officeDocument/2006/relationships/tags" Target="../tags/tag471.xml"/><Relationship Id="rId6" Type="http://schemas.openxmlformats.org/officeDocument/2006/relationships/tags" Target="../tags/tag470.xml"/><Relationship Id="rId5" Type="http://schemas.openxmlformats.org/officeDocument/2006/relationships/tags" Target="../tags/tag469.xml"/><Relationship Id="rId4" Type="http://schemas.openxmlformats.org/officeDocument/2006/relationships/tags" Target="../tags/tag468.xml"/><Relationship Id="rId3" Type="http://schemas.openxmlformats.org/officeDocument/2006/relationships/image" Target="../media/image26.jpeg"/><Relationship Id="rId2" Type="http://schemas.openxmlformats.org/officeDocument/2006/relationships/tags" Target="../tags/tag467.xml"/><Relationship Id="rId11" Type="http://schemas.openxmlformats.org/officeDocument/2006/relationships/slideLayout" Target="../slideLayouts/slideLayout33.xml"/><Relationship Id="rId10" Type="http://schemas.openxmlformats.org/officeDocument/2006/relationships/tags" Target="../tags/tag474.xml"/><Relationship Id="rId1" Type="http://schemas.openxmlformats.org/officeDocument/2006/relationships/tags" Target="../tags/tag466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28.jpeg"/><Relationship Id="rId8" Type="http://schemas.openxmlformats.org/officeDocument/2006/relationships/tags" Target="../tags/tag481.xml"/><Relationship Id="rId7" Type="http://schemas.openxmlformats.org/officeDocument/2006/relationships/tags" Target="../tags/tag480.xml"/><Relationship Id="rId6" Type="http://schemas.openxmlformats.org/officeDocument/2006/relationships/tags" Target="../tags/tag479.xml"/><Relationship Id="rId5" Type="http://schemas.openxmlformats.org/officeDocument/2006/relationships/tags" Target="../tags/tag478.xml"/><Relationship Id="rId4" Type="http://schemas.openxmlformats.org/officeDocument/2006/relationships/image" Target="../media/image27.jpeg"/><Relationship Id="rId3" Type="http://schemas.openxmlformats.org/officeDocument/2006/relationships/tags" Target="../tags/tag477.xml"/><Relationship Id="rId2" Type="http://schemas.openxmlformats.org/officeDocument/2006/relationships/tags" Target="../tags/tag476.xml"/><Relationship Id="rId18" Type="http://schemas.openxmlformats.org/officeDocument/2006/relationships/slideLayout" Target="../slideLayouts/slideLayout34.xml"/><Relationship Id="rId17" Type="http://schemas.openxmlformats.org/officeDocument/2006/relationships/tags" Target="../tags/tag488.xml"/><Relationship Id="rId16" Type="http://schemas.openxmlformats.org/officeDocument/2006/relationships/tags" Target="../tags/tag487.xml"/><Relationship Id="rId15" Type="http://schemas.openxmlformats.org/officeDocument/2006/relationships/tags" Target="../tags/tag486.xml"/><Relationship Id="rId14" Type="http://schemas.openxmlformats.org/officeDocument/2006/relationships/image" Target="../media/image29.jpeg"/><Relationship Id="rId13" Type="http://schemas.openxmlformats.org/officeDocument/2006/relationships/tags" Target="../tags/tag485.xml"/><Relationship Id="rId12" Type="http://schemas.openxmlformats.org/officeDocument/2006/relationships/tags" Target="../tags/tag484.xml"/><Relationship Id="rId11" Type="http://schemas.openxmlformats.org/officeDocument/2006/relationships/tags" Target="../tags/tag483.xml"/><Relationship Id="rId10" Type="http://schemas.openxmlformats.org/officeDocument/2006/relationships/tags" Target="../tags/tag482.xml"/><Relationship Id="rId1" Type="http://schemas.openxmlformats.org/officeDocument/2006/relationships/tags" Target="../tags/tag475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3.xml"/><Relationship Id="rId3" Type="http://schemas.openxmlformats.org/officeDocument/2006/relationships/tags" Target="../tags/tag491.xml"/><Relationship Id="rId2" Type="http://schemas.openxmlformats.org/officeDocument/2006/relationships/tags" Target="../tags/tag490.xml"/><Relationship Id="rId1" Type="http://schemas.openxmlformats.org/officeDocument/2006/relationships/tags" Target="../tags/tag489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31.jpeg"/><Relationship Id="rId8" Type="http://schemas.openxmlformats.org/officeDocument/2006/relationships/tags" Target="../tags/tag498.xml"/><Relationship Id="rId7" Type="http://schemas.openxmlformats.org/officeDocument/2006/relationships/tags" Target="../tags/tag497.xml"/><Relationship Id="rId6" Type="http://schemas.openxmlformats.org/officeDocument/2006/relationships/tags" Target="../tags/tag496.xml"/><Relationship Id="rId5" Type="http://schemas.openxmlformats.org/officeDocument/2006/relationships/tags" Target="../tags/tag495.xml"/><Relationship Id="rId4" Type="http://schemas.openxmlformats.org/officeDocument/2006/relationships/image" Target="../media/image30.jpeg"/><Relationship Id="rId3" Type="http://schemas.openxmlformats.org/officeDocument/2006/relationships/tags" Target="../tags/tag494.xml"/><Relationship Id="rId2" Type="http://schemas.openxmlformats.org/officeDocument/2006/relationships/tags" Target="../tags/tag493.xml"/><Relationship Id="rId18" Type="http://schemas.openxmlformats.org/officeDocument/2006/relationships/slideLayout" Target="../slideLayouts/slideLayout35.xml"/><Relationship Id="rId17" Type="http://schemas.openxmlformats.org/officeDocument/2006/relationships/tags" Target="../tags/tag505.xml"/><Relationship Id="rId16" Type="http://schemas.openxmlformats.org/officeDocument/2006/relationships/tags" Target="../tags/tag504.xml"/><Relationship Id="rId15" Type="http://schemas.openxmlformats.org/officeDocument/2006/relationships/tags" Target="../tags/tag503.xml"/><Relationship Id="rId14" Type="http://schemas.openxmlformats.org/officeDocument/2006/relationships/image" Target="../media/image32.jpeg"/><Relationship Id="rId13" Type="http://schemas.openxmlformats.org/officeDocument/2006/relationships/tags" Target="../tags/tag502.xml"/><Relationship Id="rId12" Type="http://schemas.openxmlformats.org/officeDocument/2006/relationships/tags" Target="../tags/tag501.xml"/><Relationship Id="rId11" Type="http://schemas.openxmlformats.org/officeDocument/2006/relationships/tags" Target="../tags/tag500.xml"/><Relationship Id="rId10" Type="http://schemas.openxmlformats.org/officeDocument/2006/relationships/tags" Target="../tags/tag499.xml"/><Relationship Id="rId1" Type="http://schemas.openxmlformats.org/officeDocument/2006/relationships/tags" Target="../tags/tag492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513.xml"/><Relationship Id="rId8" Type="http://schemas.openxmlformats.org/officeDocument/2006/relationships/tags" Target="../tags/tag512.xml"/><Relationship Id="rId7" Type="http://schemas.openxmlformats.org/officeDocument/2006/relationships/tags" Target="../tags/tag511.xml"/><Relationship Id="rId6" Type="http://schemas.openxmlformats.org/officeDocument/2006/relationships/tags" Target="../tags/tag510.xml"/><Relationship Id="rId5" Type="http://schemas.openxmlformats.org/officeDocument/2006/relationships/tags" Target="../tags/tag509.xml"/><Relationship Id="rId4" Type="http://schemas.openxmlformats.org/officeDocument/2006/relationships/tags" Target="../tags/tag508.xml"/><Relationship Id="rId3" Type="http://schemas.openxmlformats.org/officeDocument/2006/relationships/image" Target="../media/image33.jpeg"/><Relationship Id="rId2" Type="http://schemas.openxmlformats.org/officeDocument/2006/relationships/tags" Target="../tags/tag507.xml"/><Relationship Id="rId11" Type="http://schemas.openxmlformats.org/officeDocument/2006/relationships/slideLayout" Target="../slideLayouts/slideLayout36.xml"/><Relationship Id="rId10" Type="http://schemas.openxmlformats.org/officeDocument/2006/relationships/tags" Target="../tags/tag514.xml"/><Relationship Id="rId1" Type="http://schemas.openxmlformats.org/officeDocument/2006/relationships/tags" Target="../tags/tag506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522.xml"/><Relationship Id="rId8" Type="http://schemas.openxmlformats.org/officeDocument/2006/relationships/tags" Target="../tags/tag521.xml"/><Relationship Id="rId7" Type="http://schemas.openxmlformats.org/officeDocument/2006/relationships/tags" Target="../tags/tag520.xml"/><Relationship Id="rId6" Type="http://schemas.openxmlformats.org/officeDocument/2006/relationships/tags" Target="../tags/tag519.xml"/><Relationship Id="rId5" Type="http://schemas.openxmlformats.org/officeDocument/2006/relationships/tags" Target="../tags/tag518.xml"/><Relationship Id="rId4" Type="http://schemas.openxmlformats.org/officeDocument/2006/relationships/tags" Target="../tags/tag517.xml"/><Relationship Id="rId3" Type="http://schemas.openxmlformats.org/officeDocument/2006/relationships/image" Target="../media/image34.jpeg"/><Relationship Id="rId2" Type="http://schemas.openxmlformats.org/officeDocument/2006/relationships/tags" Target="../tags/tag516.xml"/><Relationship Id="rId14" Type="http://schemas.openxmlformats.org/officeDocument/2006/relationships/slideLayout" Target="../slideLayouts/slideLayout37.xml"/><Relationship Id="rId13" Type="http://schemas.openxmlformats.org/officeDocument/2006/relationships/tags" Target="../tags/tag526.xml"/><Relationship Id="rId12" Type="http://schemas.openxmlformats.org/officeDocument/2006/relationships/tags" Target="../tags/tag525.xml"/><Relationship Id="rId11" Type="http://schemas.openxmlformats.org/officeDocument/2006/relationships/tags" Target="../tags/tag524.xml"/><Relationship Id="rId10" Type="http://schemas.openxmlformats.org/officeDocument/2006/relationships/tags" Target="../tags/tag523.xml"/><Relationship Id="rId1" Type="http://schemas.openxmlformats.org/officeDocument/2006/relationships/tags" Target="../tags/tag515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3.xml"/><Relationship Id="rId3" Type="http://schemas.openxmlformats.org/officeDocument/2006/relationships/tags" Target="../tags/tag529.xml"/><Relationship Id="rId2" Type="http://schemas.openxmlformats.org/officeDocument/2006/relationships/tags" Target="../tags/tag528.xml"/><Relationship Id="rId1" Type="http://schemas.openxmlformats.org/officeDocument/2006/relationships/tags" Target="../tags/tag527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536.xml"/><Relationship Id="rId8" Type="http://schemas.openxmlformats.org/officeDocument/2006/relationships/tags" Target="../tags/tag535.xml"/><Relationship Id="rId7" Type="http://schemas.openxmlformats.org/officeDocument/2006/relationships/image" Target="../media/image36.jpeg"/><Relationship Id="rId6" Type="http://schemas.openxmlformats.org/officeDocument/2006/relationships/tags" Target="../tags/tag534.xml"/><Relationship Id="rId5" Type="http://schemas.openxmlformats.org/officeDocument/2006/relationships/tags" Target="../tags/tag533.xml"/><Relationship Id="rId4" Type="http://schemas.openxmlformats.org/officeDocument/2006/relationships/tags" Target="../tags/tag532.xml"/><Relationship Id="rId3" Type="http://schemas.openxmlformats.org/officeDocument/2006/relationships/image" Target="../media/image35.jpeg"/><Relationship Id="rId2" Type="http://schemas.openxmlformats.org/officeDocument/2006/relationships/tags" Target="../tags/tag531.xml"/><Relationship Id="rId15" Type="http://schemas.openxmlformats.org/officeDocument/2006/relationships/slideLayout" Target="../slideLayouts/slideLayout38.xml"/><Relationship Id="rId14" Type="http://schemas.openxmlformats.org/officeDocument/2006/relationships/tags" Target="../tags/tag540.xml"/><Relationship Id="rId13" Type="http://schemas.openxmlformats.org/officeDocument/2006/relationships/tags" Target="../tags/tag539.xml"/><Relationship Id="rId12" Type="http://schemas.openxmlformats.org/officeDocument/2006/relationships/tags" Target="../tags/tag538.xml"/><Relationship Id="rId11" Type="http://schemas.openxmlformats.org/officeDocument/2006/relationships/image" Target="../media/image37.jpeg"/><Relationship Id="rId10" Type="http://schemas.openxmlformats.org/officeDocument/2006/relationships/tags" Target="../tags/tag537.xml"/><Relationship Id="rId1" Type="http://schemas.openxmlformats.org/officeDocument/2006/relationships/tags" Target="../tags/tag530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549.xml"/><Relationship Id="rId8" Type="http://schemas.openxmlformats.org/officeDocument/2006/relationships/tags" Target="../tags/tag548.xml"/><Relationship Id="rId7" Type="http://schemas.openxmlformats.org/officeDocument/2006/relationships/tags" Target="../tags/tag547.xml"/><Relationship Id="rId6" Type="http://schemas.openxmlformats.org/officeDocument/2006/relationships/tags" Target="../tags/tag546.xml"/><Relationship Id="rId5" Type="http://schemas.openxmlformats.org/officeDocument/2006/relationships/tags" Target="../tags/tag545.xml"/><Relationship Id="rId4" Type="http://schemas.openxmlformats.org/officeDocument/2006/relationships/tags" Target="../tags/tag544.xml"/><Relationship Id="rId3" Type="http://schemas.openxmlformats.org/officeDocument/2006/relationships/tags" Target="../tags/tag543.xml"/><Relationship Id="rId2" Type="http://schemas.openxmlformats.org/officeDocument/2006/relationships/tags" Target="../tags/tag542.xml"/><Relationship Id="rId12" Type="http://schemas.openxmlformats.org/officeDocument/2006/relationships/slideLayout" Target="../slideLayouts/slideLayout39.xml"/><Relationship Id="rId11" Type="http://schemas.openxmlformats.org/officeDocument/2006/relationships/tags" Target="../tags/tag551.xml"/><Relationship Id="rId10" Type="http://schemas.openxmlformats.org/officeDocument/2006/relationships/tags" Target="../tags/tag550.xml"/><Relationship Id="rId1" Type="http://schemas.openxmlformats.org/officeDocument/2006/relationships/tags" Target="../tags/tag541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559.xml"/><Relationship Id="rId8" Type="http://schemas.openxmlformats.org/officeDocument/2006/relationships/tags" Target="../tags/tag558.xml"/><Relationship Id="rId7" Type="http://schemas.openxmlformats.org/officeDocument/2006/relationships/tags" Target="../tags/tag557.xml"/><Relationship Id="rId6" Type="http://schemas.openxmlformats.org/officeDocument/2006/relationships/tags" Target="../tags/tag556.xml"/><Relationship Id="rId5" Type="http://schemas.openxmlformats.org/officeDocument/2006/relationships/tags" Target="../tags/tag555.xml"/><Relationship Id="rId4" Type="http://schemas.openxmlformats.org/officeDocument/2006/relationships/tags" Target="../tags/tag554.xml"/><Relationship Id="rId3" Type="http://schemas.openxmlformats.org/officeDocument/2006/relationships/image" Target="../media/image38.jpeg"/><Relationship Id="rId2" Type="http://schemas.openxmlformats.org/officeDocument/2006/relationships/tags" Target="../tags/tag553.xml"/><Relationship Id="rId14" Type="http://schemas.openxmlformats.org/officeDocument/2006/relationships/slideLayout" Target="../slideLayouts/slideLayout40.xml"/><Relationship Id="rId13" Type="http://schemas.openxmlformats.org/officeDocument/2006/relationships/tags" Target="../tags/tag563.xml"/><Relationship Id="rId12" Type="http://schemas.openxmlformats.org/officeDocument/2006/relationships/tags" Target="../tags/tag562.xml"/><Relationship Id="rId11" Type="http://schemas.openxmlformats.org/officeDocument/2006/relationships/tags" Target="../tags/tag561.xml"/><Relationship Id="rId10" Type="http://schemas.openxmlformats.org/officeDocument/2006/relationships/tags" Target="../tags/tag560.xml"/><Relationship Id="rId1" Type="http://schemas.openxmlformats.org/officeDocument/2006/relationships/tags" Target="../tags/tag552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tags" Target="../tags/tag570.xml"/><Relationship Id="rId8" Type="http://schemas.openxmlformats.org/officeDocument/2006/relationships/tags" Target="../tags/tag569.xml"/><Relationship Id="rId7" Type="http://schemas.openxmlformats.org/officeDocument/2006/relationships/image" Target="../media/image40.jpeg"/><Relationship Id="rId6" Type="http://schemas.openxmlformats.org/officeDocument/2006/relationships/tags" Target="../tags/tag568.xml"/><Relationship Id="rId5" Type="http://schemas.openxmlformats.org/officeDocument/2006/relationships/tags" Target="../tags/tag567.xml"/><Relationship Id="rId4" Type="http://schemas.openxmlformats.org/officeDocument/2006/relationships/tags" Target="../tags/tag566.xml"/><Relationship Id="rId3" Type="http://schemas.openxmlformats.org/officeDocument/2006/relationships/image" Target="../media/image39.jpeg"/><Relationship Id="rId2" Type="http://schemas.openxmlformats.org/officeDocument/2006/relationships/tags" Target="../tags/tag565.xml"/><Relationship Id="rId15" Type="http://schemas.openxmlformats.org/officeDocument/2006/relationships/slideLayout" Target="../slideLayouts/slideLayout41.xml"/><Relationship Id="rId14" Type="http://schemas.openxmlformats.org/officeDocument/2006/relationships/tags" Target="../tags/tag574.xml"/><Relationship Id="rId13" Type="http://schemas.openxmlformats.org/officeDocument/2006/relationships/tags" Target="../tags/tag573.xml"/><Relationship Id="rId12" Type="http://schemas.openxmlformats.org/officeDocument/2006/relationships/tags" Target="../tags/tag572.xml"/><Relationship Id="rId11" Type="http://schemas.openxmlformats.org/officeDocument/2006/relationships/image" Target="../media/image41.jpeg"/><Relationship Id="rId10" Type="http://schemas.openxmlformats.org/officeDocument/2006/relationships/tags" Target="../tags/tag571.xml"/><Relationship Id="rId1" Type="http://schemas.openxmlformats.org/officeDocument/2006/relationships/tags" Target="../tags/tag564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3.xml"/><Relationship Id="rId3" Type="http://schemas.openxmlformats.org/officeDocument/2006/relationships/tags" Target="../tags/tag577.xml"/><Relationship Id="rId2" Type="http://schemas.openxmlformats.org/officeDocument/2006/relationships/tags" Target="../tags/tag576.xml"/><Relationship Id="rId1" Type="http://schemas.openxmlformats.org/officeDocument/2006/relationships/tags" Target="../tags/tag575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tags" Target="../tags/tag586.xml"/><Relationship Id="rId8" Type="http://schemas.openxmlformats.org/officeDocument/2006/relationships/tags" Target="../tags/tag585.xml"/><Relationship Id="rId7" Type="http://schemas.openxmlformats.org/officeDocument/2006/relationships/tags" Target="../tags/tag584.xml"/><Relationship Id="rId6" Type="http://schemas.openxmlformats.org/officeDocument/2006/relationships/tags" Target="../tags/tag583.xml"/><Relationship Id="rId5" Type="http://schemas.openxmlformats.org/officeDocument/2006/relationships/tags" Target="../tags/tag582.xml"/><Relationship Id="rId4" Type="http://schemas.openxmlformats.org/officeDocument/2006/relationships/tags" Target="../tags/tag581.xml"/><Relationship Id="rId3" Type="http://schemas.openxmlformats.org/officeDocument/2006/relationships/tags" Target="../tags/tag580.xml"/><Relationship Id="rId2" Type="http://schemas.openxmlformats.org/officeDocument/2006/relationships/tags" Target="../tags/tag579.xml"/><Relationship Id="rId12" Type="http://schemas.openxmlformats.org/officeDocument/2006/relationships/slideLayout" Target="../slideLayouts/slideLayout42.xml"/><Relationship Id="rId11" Type="http://schemas.openxmlformats.org/officeDocument/2006/relationships/tags" Target="../tags/tag588.xml"/><Relationship Id="rId10" Type="http://schemas.openxmlformats.org/officeDocument/2006/relationships/tags" Target="../tags/tag587.xml"/><Relationship Id="rId1" Type="http://schemas.openxmlformats.org/officeDocument/2006/relationships/tags" Target="../tags/tag578.xml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tags" Target="../tags/tag596.xml"/><Relationship Id="rId8" Type="http://schemas.openxmlformats.org/officeDocument/2006/relationships/tags" Target="../tags/tag595.xml"/><Relationship Id="rId7" Type="http://schemas.openxmlformats.org/officeDocument/2006/relationships/tags" Target="../tags/tag594.xml"/><Relationship Id="rId6" Type="http://schemas.openxmlformats.org/officeDocument/2006/relationships/tags" Target="../tags/tag593.xml"/><Relationship Id="rId5" Type="http://schemas.openxmlformats.org/officeDocument/2006/relationships/tags" Target="../tags/tag592.xml"/><Relationship Id="rId4" Type="http://schemas.openxmlformats.org/officeDocument/2006/relationships/tags" Target="../tags/tag591.xml"/><Relationship Id="rId3" Type="http://schemas.openxmlformats.org/officeDocument/2006/relationships/image" Target="../media/image42.jpeg"/><Relationship Id="rId2" Type="http://schemas.openxmlformats.org/officeDocument/2006/relationships/tags" Target="../tags/tag590.xml"/><Relationship Id="rId14" Type="http://schemas.openxmlformats.org/officeDocument/2006/relationships/slideLayout" Target="../slideLayouts/slideLayout43.xml"/><Relationship Id="rId13" Type="http://schemas.openxmlformats.org/officeDocument/2006/relationships/tags" Target="../tags/tag600.xml"/><Relationship Id="rId12" Type="http://schemas.openxmlformats.org/officeDocument/2006/relationships/tags" Target="../tags/tag599.xml"/><Relationship Id="rId11" Type="http://schemas.openxmlformats.org/officeDocument/2006/relationships/tags" Target="../tags/tag598.xml"/><Relationship Id="rId10" Type="http://schemas.openxmlformats.org/officeDocument/2006/relationships/tags" Target="../tags/tag597.xml"/><Relationship Id="rId1" Type="http://schemas.openxmlformats.org/officeDocument/2006/relationships/tags" Target="../tags/tag589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4.xml"/><Relationship Id="rId3" Type="http://schemas.openxmlformats.org/officeDocument/2006/relationships/tags" Target="../tags/tag603.xml"/><Relationship Id="rId2" Type="http://schemas.openxmlformats.org/officeDocument/2006/relationships/tags" Target="../tags/tag602.xml"/><Relationship Id="rId1" Type="http://schemas.openxmlformats.org/officeDocument/2006/relationships/tags" Target="../tags/tag60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ctrTitle" idx="16388"/>
            <p:custDataLst>
              <p:tags r:id="rId1"/>
            </p:custDataLst>
          </p:nvPr>
        </p:nvSpPr>
        <p:spPr>
          <a:xfrm>
            <a:off x="1903677" y="1805305"/>
            <a:ext cx="8384646" cy="1879600"/>
          </a:xfrm>
        </p:spPr>
        <p:txBody>
          <a:bodyPr>
            <a:normAutofit fontScale="90000"/>
          </a:bodyPr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抓实“三会一课” </a:t>
            </a:r>
            <a:b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</a:b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提升基层党建质效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副标题 1"/>
          <p:cNvSpPr>
            <a:spLocks noGrp="1"/>
          </p:cNvSpPr>
          <p:nvPr>
            <p:ph type="subTitle" idx="16386"/>
            <p:custDataLst>
              <p:tags r:id="rId1"/>
            </p:custDataLst>
          </p:nvPr>
        </p:nvSpPr>
        <p:spPr/>
        <p:txBody>
          <a:bodyPr/>
          <a:p>
            <a:pPr algn="ctr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CONTENTS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/>
          <a:p>
            <a:pPr algn="ctr">
              <a:lnSpc>
                <a:spcPct val="104000"/>
              </a:lnSpc>
            </a:pPr>
            <a:r>
              <a:rPr lang="zh-CN" altLang="en-US" sz="4500">
                <a:latin typeface="Microsoft YaHei UI" panose="020B0503020204020204" charset="-122"/>
                <a:ea typeface="Microsoft YaHei UI" panose="020B0503020204020204" charset="-122"/>
              </a:rPr>
              <a:t>目录</a:t>
            </a:r>
            <a:endParaRPr lang="zh-CN" altLang="en-US" sz="450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idx="16388"/>
            <p:custDataLst>
              <p:tags r:id="rId3"/>
            </p:custDataLst>
          </p:nvPr>
        </p:nvSpPr>
        <p:spPr/>
        <p:txBody>
          <a:bodyPr/>
          <a:p>
            <a:pPr algn="ctr">
              <a:lnSpc>
                <a:spcPct val="109000"/>
              </a:lnSpc>
            </a:pPr>
            <a:r>
              <a:rPr lang="en-US" altLang="en-US">
                <a:latin typeface="Microsoft YaHei UI" panose="020B0503020204020204" charset="-122"/>
                <a:ea typeface="Microsoft YaHei UI" panose="020B0503020204020204" charset="-122"/>
              </a:rPr>
              <a:t>01</a:t>
            </a:r>
            <a:endParaRPr lang="en-US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装饰  8"/>
          <p:cNvSpPr>
            <a:spLocks noGrp="1"/>
          </p:cNvSpPr>
          <p:nvPr>
            <p:ph type="body" idx="16397"/>
            <p:custDataLst>
              <p:tags r:id="rId4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5"/>
            </p:custDataLst>
          </p:nvPr>
        </p:nvSpPr>
        <p:spPr/>
        <p:txBody>
          <a:bodyPr>
            <a:normAutofit fontScale="90000"/>
          </a:bodyPr>
          <a:p>
            <a:pPr algn="l">
              <a:lnSpc>
                <a:spcPct val="118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“三会一课”的核心内涵与时代价值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idx="16390"/>
            <p:custDataLst>
              <p:tags r:id="rId6"/>
            </p:custDataLst>
          </p:nvPr>
        </p:nvSpPr>
        <p:spPr/>
        <p:txBody>
          <a:bodyPr/>
          <a:p>
            <a:pPr algn="ctr">
              <a:lnSpc>
                <a:spcPct val="109000"/>
              </a:lnSpc>
            </a:pPr>
            <a:r>
              <a:rPr lang="en-US" altLang="en-US">
                <a:latin typeface="Microsoft YaHei UI" panose="020B0503020204020204" charset="-122"/>
                <a:ea typeface="Microsoft YaHei UI" panose="020B0503020204020204" charset="-122"/>
              </a:rPr>
              <a:t>02</a:t>
            </a:r>
            <a:endParaRPr lang="en-US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装饰  1"/>
          <p:cNvSpPr>
            <a:spLocks noGrp="1"/>
          </p:cNvSpPr>
          <p:nvPr>
            <p:ph type="body" idx="16398"/>
            <p:custDataLst>
              <p:tags r:id="rId7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9"/>
            <p:custDataLst>
              <p:tags r:id="rId8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8000"/>
              </a:lnSpc>
            </a:pPr>
            <a:r>
              <a:rPr lang="zh-CN" altLang="en-US" sz="2200">
                <a:latin typeface="Microsoft YaHei UI" panose="020B0503020204020204" charset="-122"/>
                <a:ea typeface="Microsoft YaHei UI" panose="020B0503020204020204" charset="-122"/>
              </a:rPr>
              <a:t>“三会一课”提质增效的实施路径</a:t>
            </a:r>
            <a:endParaRPr lang="zh-CN" altLang="en-US" sz="220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92"/>
            <p:custDataLst>
              <p:tags r:id="rId9"/>
            </p:custDataLst>
          </p:nvPr>
        </p:nvSpPr>
        <p:spPr/>
        <p:txBody>
          <a:bodyPr/>
          <a:p>
            <a:pPr algn="ctr">
              <a:lnSpc>
                <a:spcPct val="109000"/>
              </a:lnSpc>
            </a:pPr>
            <a:r>
              <a:rPr lang="en-US" altLang="en-US">
                <a:latin typeface="Microsoft YaHei UI" panose="020B0503020204020204" charset="-122"/>
                <a:ea typeface="Microsoft YaHei UI" panose="020B0503020204020204" charset="-122"/>
              </a:rPr>
              <a:t>03</a:t>
            </a:r>
            <a:endParaRPr lang="en-US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4"/>
          <p:cNvSpPr>
            <a:spLocks noGrp="1"/>
          </p:cNvSpPr>
          <p:nvPr>
            <p:ph type="body" idx="16399"/>
            <p:custDataLst>
              <p:tags r:id="rId10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91"/>
            <p:custDataLst>
              <p:tags r:id="rId11"/>
            </p:custDataLst>
          </p:nvPr>
        </p:nvSpPr>
        <p:spPr/>
        <p:txBody>
          <a:bodyPr>
            <a:normAutofit fontScale="90000"/>
          </a:bodyPr>
          <a:p>
            <a:pPr algn="l">
              <a:lnSpc>
                <a:spcPct val="118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“三会一课”与业务工作深度融合方法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idx="16394"/>
            <p:custDataLst>
              <p:tags r:id="rId12"/>
            </p:custDataLst>
          </p:nvPr>
        </p:nvSpPr>
        <p:spPr/>
        <p:txBody>
          <a:bodyPr/>
          <a:p>
            <a:pPr algn="ctr">
              <a:lnSpc>
                <a:spcPct val="109000"/>
              </a:lnSpc>
            </a:pPr>
            <a:r>
              <a:rPr lang="en-US" altLang="en-US">
                <a:latin typeface="Microsoft YaHei UI" panose="020B0503020204020204" charset="-122"/>
                <a:ea typeface="Microsoft YaHei UI" panose="020B0503020204020204" charset="-122"/>
              </a:rPr>
              <a:t>04</a:t>
            </a:r>
            <a:endParaRPr lang="en-US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装饰  7"/>
          <p:cNvSpPr>
            <a:spLocks noGrp="1"/>
          </p:cNvSpPr>
          <p:nvPr>
            <p:ph type="body" idx="16400"/>
            <p:custDataLst>
              <p:tags r:id="rId13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5" name="文本占位符 14"/>
          <p:cNvSpPr>
            <a:spLocks noGrp="1"/>
          </p:cNvSpPr>
          <p:nvPr>
            <p:ph type="body" idx="16393"/>
            <p:custDataLst>
              <p:tags r:id="rId14"/>
            </p:custDataLst>
          </p:nvPr>
        </p:nvSpPr>
        <p:spPr/>
        <p:txBody>
          <a:bodyPr>
            <a:normAutofit fontScale="90000"/>
          </a:bodyPr>
          <a:p>
            <a:pPr algn="l">
              <a:lnSpc>
                <a:spcPct val="118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“三会一课”的规范化管理与保障机制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6" name="文本占位符 15"/>
          <p:cNvSpPr>
            <a:spLocks noGrp="1"/>
          </p:cNvSpPr>
          <p:nvPr>
            <p:ph type="body" idx="16396"/>
            <p:custDataLst>
              <p:tags r:id="rId15"/>
            </p:custDataLst>
          </p:nvPr>
        </p:nvSpPr>
        <p:spPr/>
        <p:txBody>
          <a:bodyPr/>
          <a:p>
            <a:pPr algn="ctr">
              <a:lnSpc>
                <a:spcPct val="109000"/>
              </a:lnSpc>
            </a:pPr>
            <a:r>
              <a:rPr lang="en-US" altLang="en-US">
                <a:latin typeface="Microsoft YaHei UI" panose="020B0503020204020204" charset="-122"/>
                <a:ea typeface="Microsoft YaHei UI" panose="020B0503020204020204" charset="-122"/>
              </a:rPr>
              <a:t>05</a:t>
            </a:r>
            <a:endParaRPr lang="en-US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7" name="装饰  0"/>
          <p:cNvSpPr>
            <a:spLocks noGrp="1"/>
          </p:cNvSpPr>
          <p:nvPr>
            <p:ph type="body" idx="16401"/>
            <p:custDataLst>
              <p:tags r:id="rId16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8" name="文本占位符 17"/>
          <p:cNvSpPr>
            <a:spLocks noGrp="1"/>
          </p:cNvSpPr>
          <p:nvPr>
            <p:ph type="body" idx="16395"/>
            <p:custDataLst>
              <p:tags r:id="rId17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8000"/>
              </a:lnSpc>
            </a:pPr>
            <a:r>
              <a:rPr lang="zh-CN" altLang="en-US" sz="2200">
                <a:latin typeface="Microsoft YaHei UI" panose="020B0503020204020204" charset="-122"/>
                <a:ea typeface="Microsoft YaHei UI" panose="020B0503020204020204" charset="-122"/>
              </a:rPr>
              <a:t>实践案例与工作要求</a:t>
            </a:r>
            <a:endParaRPr lang="zh-CN" altLang="en-US" sz="220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16388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 sz="4400">
                <a:latin typeface="Microsoft YaHei UI" panose="020B0503020204020204" charset="-122"/>
                <a:ea typeface="Microsoft YaHei UI" panose="020B0503020204020204" charset="-122"/>
              </a:rPr>
              <a:t>“三会一课”的核心内涵与时代价值</a:t>
            </a:r>
            <a:endParaRPr lang="zh-CN" altLang="en-US" sz="440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6389"/>
            <p:custDataLst>
              <p:tags r:id="rId2"/>
            </p:custDataLst>
          </p:nvPr>
        </p:nvSpPr>
        <p:spPr/>
        <p:txBody>
          <a:bodyPr/>
          <a:p>
            <a:r>
              <a:rPr lang="en-US" altLang="en-US">
                <a:latin typeface="Microsoft YaHei UI" panose="020B0503020204020204" charset="-122"/>
                <a:ea typeface="Microsoft YaHei UI" panose="020B0503020204020204" charset="-122"/>
              </a:rPr>
              <a:t>01</a:t>
            </a:r>
            <a:endParaRPr lang="en-US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“三会一课”的制度定义与基本要求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1" name="内容占位符 20" descr="7f325717-c448-11f1-bc9e-3a7bac44a585"/>
          <p:cNvPicPr>
            <a:picLocks noChangeAspect="1"/>
          </p:cNvPicPr>
          <p:nvPr>
            <p:ph idx="16392"/>
            <p:custDataLst>
              <p:tags r:id="rId2"/>
            </p:custDataLst>
          </p:nvPr>
        </p:nvPicPr>
        <p:blipFill>
          <a:blip r:embed="rId3"/>
          <a:srcRect l="31681" b="21635"/>
          <a:stretch>
            <a:fillRect/>
          </a:stretch>
        </p:blipFill>
        <p:spPr>
          <a:xfrm>
            <a:off x="609600" y="1524000"/>
            <a:ext cx="3454400" cy="2641600"/>
          </a:xfrm>
          <a:custGeom>
            <a:avLst/>
            <a:gdLst>
              <a:gd name="connisteX0" fmla="*/ 0 w 3454400"/>
              <a:gd name="connsiteY0" fmla="*/ 203200 h 2641600"/>
              <a:gd name="connisteX1" fmla="*/ 203200 w 3454400"/>
              <a:gd name="connsiteY1" fmla="*/ 0 h 2641600"/>
              <a:gd name="connisteX2" fmla="*/ 3251200 w 3454400"/>
              <a:gd name="connsiteY2" fmla="*/ 0 h 2641600"/>
              <a:gd name="connisteX3" fmla="*/ 3454400 w 3454400"/>
              <a:gd name="connsiteY3" fmla="*/ 203200 h 2641600"/>
              <a:gd name="connisteX4" fmla="*/ 3454400 w 3454400"/>
              <a:gd name="connsiteY4" fmla="*/ 2438400 h 2641600"/>
              <a:gd name="connisteX5" fmla="*/ 3251200 w 3454400"/>
              <a:gd name="connsiteY5" fmla="*/ 2641600 h 2641600"/>
              <a:gd name="connisteX6" fmla="*/ 203200 w 3454400"/>
              <a:gd name="connsiteY6" fmla="*/ 2641600 h 2641600"/>
              <a:gd name="connisteX7" fmla="*/ 0 w 3454400"/>
              <a:gd name="connsiteY7" fmla="*/ 2438400 h 2641600"/>
              <a:gd name="connisteX8" fmla="*/ 0 w 3454400"/>
              <a:gd name="connsiteY8" fmla="*/ 203200 h 2641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2641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438400"/>
                </a:lnTo>
                <a:cubicBezTo>
                  <a:pt x="3454400" y="2550624"/>
                  <a:pt x="3363424" y="2641600"/>
                  <a:pt x="3251200" y="2641600"/>
                </a:cubicBezTo>
                <a:lnTo>
                  <a:pt x="203200" y="2641600"/>
                </a:lnTo>
                <a:cubicBezTo>
                  <a:pt x="90976" y="2641600"/>
                  <a:pt x="0" y="2550624"/>
                  <a:pt x="0" y="24384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4" name="文本占位符 3"/>
          <p:cNvSpPr>
            <a:spLocks noGrp="1"/>
          </p:cNvSpPr>
          <p:nvPr>
            <p:ph type="body" idx="16386"/>
            <p:custDataLst>
              <p:tags r:id="rId4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支部党员大会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6387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是支部最高领导机构，每季度召开1次，主要行使决议审议、换届选举等核心职权。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2" name="内容占位符 21" descr="7f3257c2-c448-11f1-bc9e-3a7bac44a585"/>
          <p:cNvPicPr>
            <a:picLocks noChangeAspect="1"/>
          </p:cNvPicPr>
          <p:nvPr>
            <p:ph idx="16393"/>
            <p:custDataLst>
              <p:tags r:id="rId6"/>
            </p:custDataLst>
          </p:nvPr>
        </p:nvPicPr>
        <p:blipFill>
          <a:blip r:embed="rId7"/>
          <a:srcRect l="6410" r="6410"/>
          <a:stretch>
            <a:fillRect/>
          </a:stretch>
        </p:blipFill>
        <p:spPr>
          <a:xfrm>
            <a:off x="4368800" y="1524000"/>
            <a:ext cx="3454400" cy="2641600"/>
          </a:xfrm>
          <a:custGeom>
            <a:avLst/>
            <a:gdLst>
              <a:gd name="connisteX0" fmla="*/ 0 w 3454400"/>
              <a:gd name="connsiteY0" fmla="*/ 203200 h 2641600"/>
              <a:gd name="connisteX1" fmla="*/ 203200 w 3454400"/>
              <a:gd name="connsiteY1" fmla="*/ 0 h 2641600"/>
              <a:gd name="connisteX2" fmla="*/ 3251200 w 3454400"/>
              <a:gd name="connsiteY2" fmla="*/ 0 h 2641600"/>
              <a:gd name="connisteX3" fmla="*/ 3454400 w 3454400"/>
              <a:gd name="connsiteY3" fmla="*/ 203200 h 2641600"/>
              <a:gd name="connisteX4" fmla="*/ 3454400 w 3454400"/>
              <a:gd name="connsiteY4" fmla="*/ 2438400 h 2641600"/>
              <a:gd name="connisteX5" fmla="*/ 3251200 w 3454400"/>
              <a:gd name="connsiteY5" fmla="*/ 2641600 h 2641600"/>
              <a:gd name="connisteX6" fmla="*/ 203200 w 3454400"/>
              <a:gd name="connsiteY6" fmla="*/ 2641600 h 2641600"/>
              <a:gd name="connisteX7" fmla="*/ 0 w 3454400"/>
              <a:gd name="connsiteY7" fmla="*/ 2438400 h 2641600"/>
              <a:gd name="connisteX8" fmla="*/ 0 w 3454400"/>
              <a:gd name="connsiteY8" fmla="*/ 203200 h 2641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2641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438400"/>
                </a:lnTo>
                <a:cubicBezTo>
                  <a:pt x="3454400" y="2550624"/>
                  <a:pt x="3363424" y="2641600"/>
                  <a:pt x="3251200" y="2641600"/>
                </a:cubicBezTo>
                <a:lnTo>
                  <a:pt x="203200" y="2641600"/>
                </a:lnTo>
                <a:cubicBezTo>
                  <a:pt x="90976" y="2641600"/>
                  <a:pt x="0" y="2550624"/>
                  <a:pt x="0" y="24384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7" name="文本占位符 6"/>
          <p:cNvSpPr>
            <a:spLocks noGrp="1"/>
          </p:cNvSpPr>
          <p:nvPr>
            <p:ph type="body" idx="16388"/>
            <p:custDataLst>
              <p:tags r:id="rId8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支部委员会、党小组会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9"/>
            <p:custDataLst>
              <p:tags r:id="rId9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支委会每月召开1次，研究支部日常工作；党小组会每月召开1次，落实支部部署的具体任务。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3" name="内容占位符 22" descr="7f3257af-c448-11f1-bc9e-3a7bac44a585"/>
          <p:cNvPicPr>
            <a:picLocks noChangeAspect="1"/>
          </p:cNvPicPr>
          <p:nvPr>
            <p:ph idx="16394"/>
            <p:custDataLst>
              <p:tags r:id="rId10"/>
            </p:custDataLst>
          </p:nvPr>
        </p:nvPicPr>
        <p:blipFill>
          <a:blip r:embed="rId11"/>
          <a:srcRect l="4327" r="8494"/>
          <a:stretch>
            <a:fillRect/>
          </a:stretch>
        </p:blipFill>
        <p:spPr>
          <a:xfrm>
            <a:off x="8128000" y="1524000"/>
            <a:ext cx="3454400" cy="2641600"/>
          </a:xfrm>
          <a:custGeom>
            <a:avLst/>
            <a:gdLst>
              <a:gd name="connisteX0" fmla="*/ 0 w 3454400"/>
              <a:gd name="connsiteY0" fmla="*/ 203200 h 2641600"/>
              <a:gd name="connisteX1" fmla="*/ 203200 w 3454400"/>
              <a:gd name="connsiteY1" fmla="*/ 0 h 2641600"/>
              <a:gd name="connisteX2" fmla="*/ 3251200 w 3454400"/>
              <a:gd name="connsiteY2" fmla="*/ 0 h 2641600"/>
              <a:gd name="connisteX3" fmla="*/ 3454400 w 3454400"/>
              <a:gd name="connsiteY3" fmla="*/ 203200 h 2641600"/>
              <a:gd name="connisteX4" fmla="*/ 3454400 w 3454400"/>
              <a:gd name="connsiteY4" fmla="*/ 2438400 h 2641600"/>
              <a:gd name="connisteX5" fmla="*/ 3251200 w 3454400"/>
              <a:gd name="connsiteY5" fmla="*/ 2641600 h 2641600"/>
              <a:gd name="connisteX6" fmla="*/ 203200 w 3454400"/>
              <a:gd name="connsiteY6" fmla="*/ 2641600 h 2641600"/>
              <a:gd name="connisteX7" fmla="*/ 0 w 3454400"/>
              <a:gd name="connsiteY7" fmla="*/ 2438400 h 2641600"/>
              <a:gd name="connisteX8" fmla="*/ 0 w 3454400"/>
              <a:gd name="connsiteY8" fmla="*/ 203200 h 2641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454400" h="2641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438400"/>
                </a:lnTo>
                <a:cubicBezTo>
                  <a:pt x="3454400" y="2550624"/>
                  <a:pt x="3363424" y="2641600"/>
                  <a:pt x="3251200" y="2641600"/>
                </a:cubicBezTo>
                <a:lnTo>
                  <a:pt x="203200" y="2641600"/>
                </a:lnTo>
                <a:cubicBezTo>
                  <a:pt x="90976" y="2641600"/>
                  <a:pt x="0" y="2550624"/>
                  <a:pt x="0" y="24384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10" name="文本占位符 9"/>
          <p:cNvSpPr>
            <a:spLocks noGrp="1"/>
          </p:cNvSpPr>
          <p:nvPr>
            <p:ph type="body" idx="16390"/>
            <p:custDataLst>
              <p:tags r:id="rId12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党课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91"/>
            <p:custDataLst>
              <p:tags r:id="rId13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每季度开展1次，由支部书记或先进党员授课，内容聚焦党的理论、政策和党性教育。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抓实“三会一课”对机关党建的重要意义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16" name="内容占位符 15" descr="7f17071f-c448-11f1-bc9e-3a7bac44a585"/>
          <p:cNvPicPr>
            <a:picLocks noChangeAspect="1"/>
          </p:cNvPicPr>
          <p:nvPr>
            <p:ph idx="16392"/>
            <p:custDataLst>
              <p:tags r:id="rId2"/>
            </p:custDataLst>
          </p:nvPr>
        </p:nvPicPr>
        <p:blipFill>
          <a:blip r:embed="rId3"/>
          <a:srcRect l="15205" r="15286"/>
          <a:stretch>
            <a:fillRect/>
          </a:stretch>
        </p:blipFill>
        <p:spPr>
          <a:xfrm>
            <a:off x="609600" y="609600"/>
            <a:ext cx="5486400" cy="5638800"/>
          </a:xfrm>
          <a:custGeom>
            <a:avLst/>
            <a:gdLst>
              <a:gd name="connisteX0" fmla="*/ 0 w 5486400"/>
              <a:gd name="connsiteY0" fmla="*/ 0 h 5638800"/>
              <a:gd name="connisteX1" fmla="*/ 5486400 w 5486400"/>
              <a:gd name="connsiteY1" fmla="*/ 0 h 5638800"/>
              <a:gd name="connisteX2" fmla="*/ 5486400 w 5486400"/>
              <a:gd name="connsiteY2" fmla="*/ 5638800 h 5638800"/>
              <a:gd name="connisteX3" fmla="*/ 0 w 5486400"/>
              <a:gd name="connsiteY3" fmla="*/ 5638800 h 5638800"/>
              <a:gd name="connisteX4" fmla="*/ 0 w 5486400"/>
              <a:gd name="connsiteY4" fmla="*/ 0 h 5638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pathLst>
              <a:path w="5486400" h="5638800">
                <a:moveTo>
                  <a:pt x="0" y="0"/>
                </a:moveTo>
                <a:lnTo>
                  <a:pt x="5486400" y="0"/>
                </a:lnTo>
                <a:lnTo>
                  <a:pt x="5486400" y="5638800"/>
                </a:lnTo>
                <a:lnTo>
                  <a:pt x="0" y="56388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4" name="装饰  7"/>
          <p:cNvSpPr>
            <a:spLocks noGrp="1"/>
          </p:cNvSpPr>
          <p:nvPr>
            <p:ph type="body" idx="16393"/>
            <p:custDataLst>
              <p:tags r:id="rId4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强化政治功能的核心载体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是机关党员锤炼党性、统一思想的重要平台，能够有效增强党员的政治判断力和执行力。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0"/>
          <p:cNvSpPr>
            <a:spLocks noGrp="1"/>
          </p:cNvSpPr>
          <p:nvPr>
            <p:ph type="body" idx="16394"/>
            <p:custDataLst>
              <p:tags r:id="rId7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8"/>
            <p:custDataLst>
              <p:tags r:id="rId8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提升组织凝聚力的关键抓手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9"/>
            <p:custDataLst>
              <p:tags r:id="rId9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通过常态化组织生活，畅通党员意见表达渠道，强化支部的战斗堡垒作用和党员归属感。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装饰  3"/>
          <p:cNvSpPr>
            <a:spLocks noGrp="1"/>
          </p:cNvSpPr>
          <p:nvPr>
            <p:ph type="body" idx="16395"/>
            <p:custDataLst>
              <p:tags r:id="rId10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90"/>
            <p:custDataLst>
              <p:tags r:id="rId1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服务中心工作的重要纽带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91"/>
            <p:custDataLst>
              <p:tags r:id="rId12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能够将党建要求与业务工作深度融合，推动机关各项决策部署落地见效，破解“两张皮”问题。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当前机关“三会一课”存在的共性问题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装饰  6"/>
          <p:cNvSpPr>
            <a:spLocks noGrp="1"/>
          </p:cNvSpPr>
          <p:nvPr>
            <p:ph type="body" idx="16393"/>
            <p:custDataLst>
              <p:tags r:id="rId2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装饰  7"/>
          <p:cNvSpPr>
            <a:spLocks noGrp="1"/>
          </p:cNvSpPr>
          <p:nvPr>
            <p:ph type="body" idx="16394"/>
            <p:custDataLst>
              <p:tags r:id="rId3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19" name="图片占位符 18"/>
          <p:cNvPicPr/>
          <p:nvPr>
            <p:ph type="pic" idx="16392"/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30400" y="2565400"/>
            <a:ext cx="812800" cy="812800"/>
          </a:xfrm>
          <a:prstGeom prst="rect">
            <a:avLst/>
          </a:prstGeom>
        </p:spPr>
      </p:pic>
      <p:sp>
        <p:nvSpPr>
          <p:cNvPr id="6" name="文本占位符 5"/>
          <p:cNvSpPr>
            <a:spLocks noGrp="1"/>
          </p:cNvSpPr>
          <p:nvPr>
            <p:ph type="body" idx="16386"/>
            <p:custDataLst>
              <p:tags r:id="rId7"/>
            </p:custDataLst>
          </p:nvPr>
        </p:nvSpPr>
        <p:spPr/>
        <p:txBody>
          <a:bodyPr>
            <a:normAutofit/>
          </a:bodyPr>
          <a:p>
            <a:pPr algn="ctr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形式化现象突出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idx="16387"/>
            <p:custDataLst>
              <p:tags r:id="rId8"/>
            </p:custDataLst>
          </p:nvPr>
        </p:nvSpPr>
        <p:spPr/>
        <p:txBody>
          <a:bodyPr>
            <a:normAutofit/>
          </a:bodyPr>
          <a:p>
            <a:pPr algn="ctr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存在“重流程、轻实效”问题，多以读文件、念报纸为主，内容与机关实际关联度低。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装饰  1"/>
          <p:cNvSpPr>
            <a:spLocks noGrp="1"/>
          </p:cNvSpPr>
          <p:nvPr>
            <p:ph type="body" idx="16396"/>
            <p:custDataLst>
              <p:tags r:id="rId9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装饰  2"/>
          <p:cNvSpPr>
            <a:spLocks noGrp="1"/>
          </p:cNvSpPr>
          <p:nvPr>
            <p:ph type="body" idx="16397"/>
            <p:custDataLst>
              <p:tags r:id="rId10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0" name="图片占位符 19"/>
          <p:cNvPicPr/>
          <p:nvPr>
            <p:ph type="pic" idx="16395"/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689600" y="2565400"/>
            <a:ext cx="812800" cy="812800"/>
          </a:xfrm>
          <a:prstGeom prst="rect">
            <a:avLst/>
          </a:prstGeom>
        </p:spPr>
      </p:pic>
      <p:sp>
        <p:nvSpPr>
          <p:cNvPr id="11" name="文本占位符 10"/>
          <p:cNvSpPr>
            <a:spLocks noGrp="1"/>
          </p:cNvSpPr>
          <p:nvPr>
            <p:ph type="body" idx="16388"/>
            <p:custDataLst>
              <p:tags r:id="rId14"/>
            </p:custDataLst>
          </p:nvPr>
        </p:nvSpPr>
        <p:spPr/>
        <p:txBody>
          <a:bodyPr>
            <a:normAutofit/>
          </a:bodyPr>
          <a:p>
            <a:pPr algn="ctr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参与度不足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89"/>
            <p:custDataLst>
              <p:tags r:id="rId15"/>
            </p:custDataLst>
          </p:nvPr>
        </p:nvSpPr>
        <p:spPr/>
        <p:txBody>
          <a:bodyPr>
            <a:normAutofit/>
          </a:bodyPr>
          <a:p>
            <a:pPr algn="ctr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部分党员被动参会，发言积极性低，组织生活严肃性不够，存在迟到早退、代签等现象。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3" name="装饰  6"/>
          <p:cNvSpPr>
            <a:spLocks noGrp="1"/>
          </p:cNvSpPr>
          <p:nvPr>
            <p:ph type="body" idx="16399"/>
            <p:custDataLst>
              <p:tags r:id="rId16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装饰  7"/>
          <p:cNvSpPr>
            <a:spLocks noGrp="1"/>
          </p:cNvSpPr>
          <p:nvPr>
            <p:ph type="body" idx="16400"/>
            <p:custDataLst>
              <p:tags r:id="rId17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18" name="图片占位符 17"/>
          <p:cNvPicPr/>
          <p:nvPr>
            <p:ph type="pic" idx="16398"/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9448800" y="2565400"/>
            <a:ext cx="812800" cy="812800"/>
          </a:xfrm>
          <a:prstGeom prst="rect">
            <a:avLst/>
          </a:prstGeom>
        </p:spPr>
      </p:pic>
      <p:sp>
        <p:nvSpPr>
          <p:cNvPr id="16" name="文本占位符 15"/>
          <p:cNvSpPr>
            <a:spLocks noGrp="1"/>
          </p:cNvSpPr>
          <p:nvPr>
            <p:ph type="body" idx="16390"/>
            <p:custDataLst>
              <p:tags r:id="rId21"/>
            </p:custDataLst>
          </p:nvPr>
        </p:nvSpPr>
        <p:spPr/>
        <p:txBody>
          <a:bodyPr>
            <a:normAutofit/>
          </a:bodyPr>
          <a:p>
            <a:pPr algn="ctr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与业务脱节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7" name="文本占位符 16"/>
          <p:cNvSpPr>
            <a:spLocks noGrp="1"/>
          </p:cNvSpPr>
          <p:nvPr>
            <p:ph type="body" idx="16391"/>
            <p:custDataLst>
              <p:tags r:id="rId22"/>
            </p:custDataLst>
          </p:nvPr>
        </p:nvSpPr>
        <p:spPr/>
        <p:txBody>
          <a:bodyPr>
            <a:normAutofit lnSpcReduction="10000"/>
          </a:bodyPr>
          <a:p>
            <a:pPr algn="ctr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内容设计未结合机关重点工作，无法回应党员工作中的实际困惑，指导实践作用弱。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2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16388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 sz="4400">
                <a:latin typeface="Microsoft YaHei UI" panose="020B0503020204020204" charset="-122"/>
                <a:ea typeface="Microsoft YaHei UI" panose="020B0503020204020204" charset="-122"/>
              </a:rPr>
              <a:t>“三会一课”提质增效的实施路径</a:t>
            </a:r>
            <a:endParaRPr lang="zh-CN" altLang="en-US" sz="440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6389"/>
            <p:custDataLst>
              <p:tags r:id="rId2"/>
            </p:custDataLst>
          </p:nvPr>
        </p:nvSpPr>
        <p:spPr/>
        <p:txBody>
          <a:bodyPr/>
          <a:p>
            <a:r>
              <a:rPr lang="en-US" altLang="en-US">
                <a:latin typeface="Microsoft YaHei UI" panose="020B0503020204020204" charset="-122"/>
                <a:ea typeface="Microsoft YaHei UI" panose="020B0503020204020204" charset="-122"/>
              </a:rPr>
              <a:t>02</a:t>
            </a:r>
            <a:endParaRPr lang="en-US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会前筹备：精准锚定需求，科学设计内容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装饰  6"/>
          <p:cNvSpPr>
            <a:spLocks noGrp="1"/>
          </p:cNvSpPr>
          <p:nvPr>
            <p:ph type="body" idx="16392"/>
            <p:custDataLst>
              <p:tags r:id="rId2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4" name="图片占位符 23" descr="7f363a31-c448-11f1-bc9e-3a7bac44a585"/>
          <p:cNvPicPr>
            <a:picLocks noChangeAspect="1"/>
          </p:cNvPicPr>
          <p:nvPr>
            <p:ph type="pic" idx="16393"/>
            <p:custDataLst>
              <p:tags r:id="rId3"/>
            </p:custDataLst>
          </p:nvPr>
        </p:nvPicPr>
        <p:blipFill>
          <a:blip r:embed="rId4"/>
          <a:srcRect l="13094" r="13094"/>
          <a:stretch>
            <a:fillRect/>
          </a:stretch>
        </p:blipFill>
        <p:spPr>
          <a:xfrm>
            <a:off x="609600" y="1524000"/>
            <a:ext cx="3454400" cy="2641600"/>
          </a:xfrm>
          <a:custGeom>
            <a:avLst/>
            <a:gdLst>
              <a:gd name="connisteX0" fmla="*/ 0 w 3454400"/>
              <a:gd name="connsiteY0" fmla="*/ 203200 h 2641600"/>
              <a:gd name="connisteX1" fmla="*/ 203200 w 3454400"/>
              <a:gd name="connsiteY1" fmla="*/ 0 h 2641600"/>
              <a:gd name="connisteX2" fmla="*/ 3251200 w 3454400"/>
              <a:gd name="connsiteY2" fmla="*/ 0 h 2641600"/>
              <a:gd name="connisteX3" fmla="*/ 3454400 w 3454400"/>
              <a:gd name="connsiteY3" fmla="*/ 203200 h 2641600"/>
              <a:gd name="connisteX4" fmla="*/ 3454400 w 3454400"/>
              <a:gd name="connsiteY4" fmla="*/ 2641600 h 2641600"/>
              <a:gd name="connisteX5" fmla="*/ 0 w 3454400"/>
              <a:gd name="connsiteY5" fmla="*/ 2641600 h 2641600"/>
              <a:gd name="connisteX6" fmla="*/ 0 w 3454400"/>
              <a:gd name="connsiteY6" fmla="*/ 203200 h 2641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641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641600"/>
                </a:lnTo>
                <a:lnTo>
                  <a:pt x="0" y="2641600"/>
                </a:ln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做好需求调研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会前收集党员关注的理论热点、工作难点，结合上级部署和单位中心任务确定会议主题。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0"/>
          <p:cNvSpPr>
            <a:spLocks noGrp="1"/>
          </p:cNvSpPr>
          <p:nvPr>
            <p:ph type="body" idx="16394"/>
            <p:custDataLst>
              <p:tags r:id="rId7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5" name="图片占位符 24" descr="7f363c69-c448-11f1-bc9e-3a7bac44a585"/>
          <p:cNvPicPr>
            <a:picLocks noChangeAspect="1"/>
          </p:cNvPicPr>
          <p:nvPr>
            <p:ph type="pic" idx="16395"/>
            <p:custDataLst>
              <p:tags r:id="rId8"/>
            </p:custDataLst>
          </p:nvPr>
        </p:nvPicPr>
        <p:blipFill>
          <a:blip r:embed="rId9"/>
          <a:srcRect l="9823" r="9823"/>
          <a:stretch>
            <a:fillRect/>
          </a:stretch>
        </p:blipFill>
        <p:spPr>
          <a:xfrm>
            <a:off x="4368800" y="1524000"/>
            <a:ext cx="3454400" cy="2641600"/>
          </a:xfrm>
          <a:custGeom>
            <a:avLst/>
            <a:gdLst>
              <a:gd name="connisteX0" fmla="*/ 0 w 3454400"/>
              <a:gd name="connsiteY0" fmla="*/ 203200 h 2641600"/>
              <a:gd name="connisteX1" fmla="*/ 203200 w 3454400"/>
              <a:gd name="connsiteY1" fmla="*/ 0 h 2641600"/>
              <a:gd name="connisteX2" fmla="*/ 3251200 w 3454400"/>
              <a:gd name="connsiteY2" fmla="*/ 0 h 2641600"/>
              <a:gd name="connisteX3" fmla="*/ 3454400 w 3454400"/>
              <a:gd name="connsiteY3" fmla="*/ 203200 h 2641600"/>
              <a:gd name="connisteX4" fmla="*/ 3454400 w 3454400"/>
              <a:gd name="connsiteY4" fmla="*/ 2641600 h 2641600"/>
              <a:gd name="connisteX5" fmla="*/ 0 w 3454400"/>
              <a:gd name="connsiteY5" fmla="*/ 2641600 h 2641600"/>
              <a:gd name="connisteX6" fmla="*/ 0 w 3454400"/>
              <a:gd name="connsiteY6" fmla="*/ 203200 h 2641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641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641600"/>
                </a:lnTo>
                <a:lnTo>
                  <a:pt x="0" y="2641600"/>
                </a:ln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9" name="文本占位符 8"/>
          <p:cNvSpPr>
            <a:spLocks noGrp="1"/>
          </p:cNvSpPr>
          <p:nvPr>
            <p:ph type="body" idx="16388"/>
            <p:custDataLst>
              <p:tags r:id="rId10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提前告知会议安排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9"/>
            <p:custDataLst>
              <p:tags r:id="rId1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提前3个工作日将会议主题、议程和预学习材料发给党员，预留充足准备时间。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4"/>
          <p:cNvSpPr>
            <a:spLocks noGrp="1"/>
          </p:cNvSpPr>
          <p:nvPr>
            <p:ph type="body" idx="16396"/>
            <p:custDataLst>
              <p:tags r:id="rId12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6" name="图片占位符 25" descr="7f363ceb-c448-11f1-bc9e-3a7bac44a585"/>
          <p:cNvPicPr>
            <a:picLocks noChangeAspect="1"/>
          </p:cNvPicPr>
          <p:nvPr>
            <p:ph type="pic" idx="16397"/>
            <p:custDataLst>
              <p:tags r:id="rId13"/>
            </p:custDataLst>
          </p:nvPr>
        </p:nvPicPr>
        <p:blipFill>
          <a:blip r:embed="rId14"/>
          <a:srcRect l="6410" r="6410"/>
          <a:stretch>
            <a:fillRect/>
          </a:stretch>
        </p:blipFill>
        <p:spPr>
          <a:xfrm>
            <a:off x="8128000" y="1524000"/>
            <a:ext cx="3454400" cy="2641600"/>
          </a:xfrm>
          <a:custGeom>
            <a:avLst/>
            <a:gdLst>
              <a:gd name="connisteX0" fmla="*/ 0 w 3454400"/>
              <a:gd name="connsiteY0" fmla="*/ 203200 h 2641600"/>
              <a:gd name="connisteX1" fmla="*/ 203200 w 3454400"/>
              <a:gd name="connsiteY1" fmla="*/ 0 h 2641600"/>
              <a:gd name="connisteX2" fmla="*/ 3251200 w 3454400"/>
              <a:gd name="connsiteY2" fmla="*/ 0 h 2641600"/>
              <a:gd name="connisteX3" fmla="*/ 3454400 w 3454400"/>
              <a:gd name="connsiteY3" fmla="*/ 203200 h 2641600"/>
              <a:gd name="connisteX4" fmla="*/ 3454400 w 3454400"/>
              <a:gd name="connsiteY4" fmla="*/ 2641600 h 2641600"/>
              <a:gd name="connisteX5" fmla="*/ 0 w 3454400"/>
              <a:gd name="connsiteY5" fmla="*/ 2641600 h 2641600"/>
              <a:gd name="connisteX6" fmla="*/ 0 w 3454400"/>
              <a:gd name="connsiteY6" fmla="*/ 203200 h 2641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641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641600"/>
                </a:lnTo>
                <a:lnTo>
                  <a:pt x="0" y="2641600"/>
                </a:ln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13" name="文本占位符 12"/>
          <p:cNvSpPr>
            <a:spLocks noGrp="1"/>
          </p:cNvSpPr>
          <p:nvPr>
            <p:ph type="body" idx="16390"/>
            <p:custDataLst>
              <p:tags r:id="rId1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细化分工责任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91"/>
            <p:custDataLst>
              <p:tags r:id="rId1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明确支委成员分工，分别负责材料准备、场地协调、签到记录等工作，保障会议顺畅开展。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支部党员大会：突出民主性，强化决议执行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装饰  6"/>
          <p:cNvSpPr>
            <a:spLocks noGrp="1"/>
          </p:cNvSpPr>
          <p:nvPr>
            <p:ph type="body" idx="16392"/>
            <p:custDataLst>
              <p:tags r:id="rId2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4" name="图片占位符 23" descr="7f315ede-c448-11f1-a375-fa13df1e4572"/>
          <p:cNvPicPr>
            <a:picLocks noChangeAspect="1"/>
          </p:cNvPicPr>
          <p:nvPr>
            <p:ph type="pic" idx="16393"/>
            <p:custDataLst>
              <p:tags r:id="rId3"/>
            </p:custDataLst>
          </p:nvPr>
        </p:nvPicPr>
        <p:blipFill>
          <a:blip r:embed="rId4"/>
          <a:srcRect l="33105" t="40160" r="17297" b="8511"/>
          <a:stretch>
            <a:fillRect/>
          </a:stretch>
        </p:blipFill>
        <p:spPr>
          <a:xfrm>
            <a:off x="609600" y="1524000"/>
            <a:ext cx="3454400" cy="2387600"/>
          </a:xfrm>
          <a:custGeom>
            <a:avLst/>
            <a:gdLst>
              <a:gd name="connisteX0" fmla="*/ 0 w 3454400"/>
              <a:gd name="connsiteY0" fmla="*/ 203200 h 2387600"/>
              <a:gd name="connisteX1" fmla="*/ 203200 w 3454400"/>
              <a:gd name="connsiteY1" fmla="*/ 0 h 2387600"/>
              <a:gd name="connisteX2" fmla="*/ 3251200 w 3454400"/>
              <a:gd name="connsiteY2" fmla="*/ 0 h 2387600"/>
              <a:gd name="connisteX3" fmla="*/ 3454400 w 3454400"/>
              <a:gd name="connsiteY3" fmla="*/ 203200 h 2387600"/>
              <a:gd name="connisteX4" fmla="*/ 3454400 w 3454400"/>
              <a:gd name="connsiteY4" fmla="*/ 2387600 h 2387600"/>
              <a:gd name="connisteX5" fmla="*/ 0 w 3454400"/>
              <a:gd name="connsiteY5" fmla="*/ 2387600 h 2387600"/>
              <a:gd name="connisteX6" fmla="*/ 0 w 3454400"/>
              <a:gd name="connsiteY6" fmla="*/ 203200 h 2387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387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387600"/>
                </a:lnTo>
                <a:lnTo>
                  <a:pt x="0" y="2387600"/>
                </a:ln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严格落实法定程序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规范参会人数要求，涉及选举、决议等重要事项时，严格执行投票表决流程，做到公开透明。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0"/>
          <p:cNvSpPr>
            <a:spLocks noGrp="1"/>
          </p:cNvSpPr>
          <p:nvPr>
            <p:ph type="body" idx="16394"/>
            <p:custDataLst>
              <p:tags r:id="rId7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5" name="图片占位符 24" descr="7f315f4e-c448-11f1-a375-fa13df1e4572"/>
          <p:cNvPicPr>
            <a:picLocks noChangeAspect="1"/>
          </p:cNvPicPr>
          <p:nvPr>
            <p:ph type="pic" idx="16395"/>
            <p:custDataLst>
              <p:tags r:id="rId8"/>
            </p:custDataLst>
          </p:nvPr>
        </p:nvPicPr>
        <p:blipFill>
          <a:blip r:embed="rId9"/>
          <a:srcRect l="23936" t="22411" r="5142" b="4060"/>
          <a:stretch>
            <a:fillRect/>
          </a:stretch>
        </p:blipFill>
        <p:spPr>
          <a:xfrm>
            <a:off x="4368800" y="3860800"/>
            <a:ext cx="3454400" cy="2387600"/>
          </a:xfrm>
          <a:custGeom>
            <a:avLst/>
            <a:gdLst>
              <a:gd name="connisteX0" fmla="*/ 0 w 3454400"/>
              <a:gd name="connsiteY0" fmla="*/ 0 h 2387600"/>
              <a:gd name="connisteX1" fmla="*/ 3454400 w 3454400"/>
              <a:gd name="connsiteY1" fmla="*/ 0 h 2387600"/>
              <a:gd name="connisteX2" fmla="*/ 3454400 w 3454400"/>
              <a:gd name="connsiteY2" fmla="*/ 2184400 h 2387600"/>
              <a:gd name="connisteX3" fmla="*/ 3251200 w 3454400"/>
              <a:gd name="connsiteY3" fmla="*/ 2387600 h 2387600"/>
              <a:gd name="connisteX4" fmla="*/ 203200 w 3454400"/>
              <a:gd name="connsiteY4" fmla="*/ 2387600 h 2387600"/>
              <a:gd name="connisteX5" fmla="*/ 0 w 3454400"/>
              <a:gd name="connsiteY5" fmla="*/ 2184400 h 2387600"/>
              <a:gd name="connisteX6" fmla="*/ 0 w 3454400"/>
              <a:gd name="connsiteY6" fmla="*/ 0 h 2387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387600">
                <a:moveTo>
                  <a:pt x="0" y="0"/>
                </a:moveTo>
                <a:lnTo>
                  <a:pt x="3454400" y="0"/>
                </a:lnTo>
                <a:lnTo>
                  <a:pt x="3454400" y="2184400"/>
                </a:lnTo>
                <a:cubicBezTo>
                  <a:pt x="3454400" y="2296624"/>
                  <a:pt x="3363424" y="2387600"/>
                  <a:pt x="3251200" y="2387600"/>
                </a:cubicBezTo>
                <a:lnTo>
                  <a:pt x="203200" y="2387600"/>
                </a:lnTo>
                <a:cubicBezTo>
                  <a:pt x="90976" y="2387600"/>
                  <a:pt x="0" y="2296624"/>
                  <a:pt x="0" y="2184400"/>
                </a:cubicBez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9" name="文本占位符 8"/>
          <p:cNvSpPr>
            <a:spLocks noGrp="1"/>
          </p:cNvSpPr>
          <p:nvPr>
            <p:ph type="body" idx="16388"/>
            <p:custDataLst>
              <p:tags r:id="rId10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扩大党员参与度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9"/>
            <p:custDataLst>
              <p:tags r:id="rId1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鼓励党员围绕议题充分发表意见，重要事项采纳合理建议，提升党员的主体意识。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4"/>
          <p:cNvSpPr>
            <a:spLocks noGrp="1"/>
          </p:cNvSpPr>
          <p:nvPr>
            <p:ph type="body" idx="16396"/>
            <p:custDataLst>
              <p:tags r:id="rId12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6" name="图片占位符 25" descr="7f316122-c448-11f1-a375-fa13df1e4572"/>
          <p:cNvPicPr>
            <a:picLocks noChangeAspect="1"/>
          </p:cNvPicPr>
          <p:nvPr>
            <p:ph type="pic" idx="16397"/>
            <p:custDataLst>
              <p:tags r:id="rId13"/>
            </p:custDataLst>
          </p:nvPr>
        </p:nvPicPr>
        <p:blipFill>
          <a:blip r:embed="rId14"/>
          <a:srcRect l="1687" r="1687"/>
          <a:stretch>
            <a:fillRect/>
          </a:stretch>
        </p:blipFill>
        <p:spPr>
          <a:xfrm>
            <a:off x="8128000" y="1524000"/>
            <a:ext cx="3454400" cy="2387600"/>
          </a:xfrm>
          <a:custGeom>
            <a:avLst/>
            <a:gdLst>
              <a:gd name="connisteX0" fmla="*/ 0 w 3454400"/>
              <a:gd name="connsiteY0" fmla="*/ 203200 h 2387600"/>
              <a:gd name="connisteX1" fmla="*/ 203200 w 3454400"/>
              <a:gd name="connsiteY1" fmla="*/ 0 h 2387600"/>
              <a:gd name="connisteX2" fmla="*/ 3251200 w 3454400"/>
              <a:gd name="connsiteY2" fmla="*/ 0 h 2387600"/>
              <a:gd name="connisteX3" fmla="*/ 3454400 w 3454400"/>
              <a:gd name="connsiteY3" fmla="*/ 203200 h 2387600"/>
              <a:gd name="connisteX4" fmla="*/ 3454400 w 3454400"/>
              <a:gd name="connsiteY4" fmla="*/ 2387600 h 2387600"/>
              <a:gd name="connisteX5" fmla="*/ 0 w 3454400"/>
              <a:gd name="connsiteY5" fmla="*/ 2387600 h 2387600"/>
              <a:gd name="connisteX6" fmla="*/ 0 w 3454400"/>
              <a:gd name="connsiteY6" fmla="*/ 203200 h 2387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387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387600"/>
                </a:lnTo>
                <a:lnTo>
                  <a:pt x="0" y="2387600"/>
                </a:ln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13" name="文本占位符 12"/>
          <p:cNvSpPr>
            <a:spLocks noGrp="1"/>
          </p:cNvSpPr>
          <p:nvPr>
            <p:ph type="body" idx="16390"/>
            <p:custDataLst>
              <p:tags r:id="rId1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明确决议落地责任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91"/>
            <p:custDataLst>
              <p:tags r:id="rId1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大会形成的决议要分解到具体责任人，明确完成时限，后续支委会定期跟进落实情况。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党小组会：突出灵活性，解决实际问题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装饰  6"/>
          <p:cNvSpPr>
            <a:spLocks noGrp="1"/>
          </p:cNvSpPr>
          <p:nvPr>
            <p:ph type="body" idx="16392"/>
            <p:custDataLst>
              <p:tags r:id="rId2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4" name="图片占位符 23" descr="7f2c4162-c448-11f1-938b-1a2e72533052"/>
          <p:cNvPicPr>
            <a:picLocks noChangeAspect="1"/>
          </p:cNvPicPr>
          <p:nvPr>
            <p:ph type="pic" idx="16393"/>
            <p:custDataLst>
              <p:tags r:id="rId3"/>
            </p:custDataLst>
          </p:nvPr>
        </p:nvPicPr>
        <p:blipFill>
          <a:blip r:embed="rId4"/>
          <a:srcRect l="9342" r="9342"/>
          <a:stretch>
            <a:fillRect/>
          </a:stretch>
        </p:blipFill>
        <p:spPr>
          <a:xfrm>
            <a:off x="609600" y="1524000"/>
            <a:ext cx="3454400" cy="2387600"/>
          </a:xfrm>
          <a:custGeom>
            <a:avLst/>
            <a:gdLst>
              <a:gd name="connisteX0" fmla="*/ 0 w 3454400"/>
              <a:gd name="connsiteY0" fmla="*/ 203200 h 2387600"/>
              <a:gd name="connisteX1" fmla="*/ 203200 w 3454400"/>
              <a:gd name="connsiteY1" fmla="*/ 0 h 2387600"/>
              <a:gd name="connisteX2" fmla="*/ 3251200 w 3454400"/>
              <a:gd name="connsiteY2" fmla="*/ 0 h 2387600"/>
              <a:gd name="connisteX3" fmla="*/ 3454400 w 3454400"/>
              <a:gd name="connsiteY3" fmla="*/ 203200 h 2387600"/>
              <a:gd name="connisteX4" fmla="*/ 3454400 w 3454400"/>
              <a:gd name="connsiteY4" fmla="*/ 2387600 h 2387600"/>
              <a:gd name="connisteX5" fmla="*/ 0 w 3454400"/>
              <a:gd name="connsiteY5" fmla="*/ 2387600 h 2387600"/>
              <a:gd name="connisteX6" fmla="*/ 0 w 3454400"/>
              <a:gd name="connsiteY6" fmla="*/ 203200 h 2387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387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387600"/>
                </a:lnTo>
                <a:lnTo>
                  <a:pt x="0" y="2387600"/>
                </a:ln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>
            <a:normAutofit fontScale="90000"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结合岗位实际设计主题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根据党小组成员的业务领域，聚焦具体工作中的痛点开展讨论，避免内容空泛。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0"/>
          <p:cNvSpPr>
            <a:spLocks noGrp="1"/>
          </p:cNvSpPr>
          <p:nvPr>
            <p:ph type="body" idx="16394"/>
            <p:custDataLst>
              <p:tags r:id="rId7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5" name="图片占位符 24" descr="7f2c41f1-c448-11f1-938b-1a2e72533052"/>
          <p:cNvPicPr>
            <a:picLocks noChangeAspect="1"/>
          </p:cNvPicPr>
          <p:nvPr>
            <p:ph type="pic" idx="16395"/>
            <p:custDataLst>
              <p:tags r:id="rId8"/>
            </p:custDataLst>
          </p:nvPr>
        </p:nvPicPr>
        <p:blipFill>
          <a:blip r:embed="rId9"/>
          <a:srcRect r="3546"/>
          <a:stretch>
            <a:fillRect/>
          </a:stretch>
        </p:blipFill>
        <p:spPr>
          <a:xfrm>
            <a:off x="4368800" y="1524000"/>
            <a:ext cx="3454400" cy="2387600"/>
          </a:xfrm>
          <a:custGeom>
            <a:avLst/>
            <a:gdLst>
              <a:gd name="connisteX0" fmla="*/ 0 w 3454400"/>
              <a:gd name="connsiteY0" fmla="*/ 203200 h 2387600"/>
              <a:gd name="connisteX1" fmla="*/ 203200 w 3454400"/>
              <a:gd name="connsiteY1" fmla="*/ 0 h 2387600"/>
              <a:gd name="connisteX2" fmla="*/ 3251200 w 3454400"/>
              <a:gd name="connsiteY2" fmla="*/ 0 h 2387600"/>
              <a:gd name="connisteX3" fmla="*/ 3454400 w 3454400"/>
              <a:gd name="connsiteY3" fmla="*/ 203200 h 2387600"/>
              <a:gd name="connisteX4" fmla="*/ 3454400 w 3454400"/>
              <a:gd name="connsiteY4" fmla="*/ 2387600 h 2387600"/>
              <a:gd name="connisteX5" fmla="*/ 0 w 3454400"/>
              <a:gd name="connsiteY5" fmla="*/ 2387600 h 2387600"/>
              <a:gd name="connisteX6" fmla="*/ 0 w 3454400"/>
              <a:gd name="connsiteY6" fmla="*/ 203200 h 2387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387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387600"/>
                </a:lnTo>
                <a:lnTo>
                  <a:pt x="0" y="2387600"/>
                </a:ln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9" name="文本占位符 8"/>
          <p:cNvSpPr>
            <a:spLocks noGrp="1"/>
          </p:cNvSpPr>
          <p:nvPr>
            <p:ph type="body" idx="16388"/>
            <p:custDataLst>
              <p:tags r:id="rId10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 sz="2200">
                <a:latin typeface="Microsoft YaHei UI" panose="020B0503020204020204" charset="-122"/>
                <a:ea typeface="Microsoft YaHei UI" panose="020B0503020204020204" charset="-122"/>
              </a:rPr>
              <a:t>丰富开展形式</a:t>
            </a:r>
            <a:endParaRPr lang="zh-CN" altLang="en-US" sz="220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9"/>
            <p:custDataLst>
              <p:tags r:id="rId1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可采用现场研讨、线上交流、调研走访等多种形式，结合实际情况灵活调整会议地点。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4"/>
          <p:cNvSpPr>
            <a:spLocks noGrp="1"/>
          </p:cNvSpPr>
          <p:nvPr>
            <p:ph type="body" idx="16396"/>
            <p:custDataLst>
              <p:tags r:id="rId12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6" name="图片占位符 25" descr="7f2c400f-c448-11f1-938b-1a2e72533052"/>
          <p:cNvPicPr>
            <a:picLocks noChangeAspect="1"/>
          </p:cNvPicPr>
          <p:nvPr>
            <p:ph type="pic" idx="16397"/>
            <p:custDataLst>
              <p:tags r:id="rId13"/>
            </p:custDataLst>
          </p:nvPr>
        </p:nvPicPr>
        <p:blipFill>
          <a:blip r:embed="rId14"/>
          <a:srcRect l="1687" r="1687"/>
          <a:stretch>
            <a:fillRect/>
          </a:stretch>
        </p:blipFill>
        <p:spPr>
          <a:xfrm>
            <a:off x="8128000" y="1524000"/>
            <a:ext cx="3454400" cy="2387600"/>
          </a:xfrm>
          <a:custGeom>
            <a:avLst/>
            <a:gdLst>
              <a:gd name="connisteX0" fmla="*/ 0 w 3454400"/>
              <a:gd name="connsiteY0" fmla="*/ 203200 h 2387600"/>
              <a:gd name="connisteX1" fmla="*/ 203200 w 3454400"/>
              <a:gd name="connsiteY1" fmla="*/ 0 h 2387600"/>
              <a:gd name="connisteX2" fmla="*/ 3251200 w 3454400"/>
              <a:gd name="connsiteY2" fmla="*/ 0 h 2387600"/>
              <a:gd name="connisteX3" fmla="*/ 3454400 w 3454400"/>
              <a:gd name="connsiteY3" fmla="*/ 203200 h 2387600"/>
              <a:gd name="connisteX4" fmla="*/ 3454400 w 3454400"/>
              <a:gd name="connsiteY4" fmla="*/ 2387600 h 2387600"/>
              <a:gd name="connisteX5" fmla="*/ 0 w 3454400"/>
              <a:gd name="connsiteY5" fmla="*/ 2387600 h 2387600"/>
              <a:gd name="connisteX6" fmla="*/ 0 w 3454400"/>
              <a:gd name="connsiteY6" fmla="*/ 203200 h 2387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3876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387600"/>
                </a:lnTo>
                <a:lnTo>
                  <a:pt x="0" y="2387600"/>
                </a:ln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13" name="文本占位符 12"/>
          <p:cNvSpPr>
            <a:spLocks noGrp="1"/>
          </p:cNvSpPr>
          <p:nvPr>
            <p:ph type="body" idx="16390"/>
            <p:custDataLst>
              <p:tags r:id="rId1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 sz="2200">
                <a:latin typeface="Microsoft YaHei UI" panose="020B0503020204020204" charset="-122"/>
                <a:ea typeface="Microsoft YaHei UI" panose="020B0503020204020204" charset="-122"/>
              </a:rPr>
              <a:t>及时反馈问题诉求</a:t>
            </a:r>
            <a:endParaRPr lang="zh-CN" altLang="en-US" sz="220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91"/>
            <p:custDataLst>
              <p:tags r:id="rId1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会上收集的党员意见和工作难题，要及时整理提交支委会，做好协调解决和反馈。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支部委员会：突出务实性，做好统筹谋划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装饰  6"/>
          <p:cNvSpPr>
            <a:spLocks noGrp="1"/>
          </p:cNvSpPr>
          <p:nvPr>
            <p:ph type="body" idx="16392"/>
            <p:custDataLst>
              <p:tags r:id="rId2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4" name="图片占位符 23" descr="7f34ee81-c448-11f1-bc92-e2c80c86e62a"/>
          <p:cNvPicPr>
            <a:picLocks noChangeAspect="1"/>
          </p:cNvPicPr>
          <p:nvPr>
            <p:ph type="pic" idx="16393"/>
            <p:custDataLst>
              <p:tags r:id="rId3"/>
            </p:custDataLst>
          </p:nvPr>
        </p:nvPicPr>
        <p:blipFill>
          <a:blip r:embed="rId4"/>
          <a:srcRect l="33426" t="27083" r="17827"/>
          <a:stretch>
            <a:fillRect/>
          </a:stretch>
        </p:blipFill>
        <p:spPr>
          <a:xfrm>
            <a:off x="1574800" y="1905000"/>
            <a:ext cx="1524000" cy="1524000"/>
          </a:xfrm>
          <a:custGeom>
            <a:avLst/>
            <a:gdLst>
              <a:gd name="connisteX0" fmla="*/ 0 w 1524000"/>
              <a:gd name="connsiteY0" fmla="*/ 762000 h 1524000"/>
              <a:gd name="connisteX1" fmla="*/ 762000 w 1524000"/>
              <a:gd name="connsiteY1" fmla="*/ 0 h 1524000"/>
              <a:gd name="connisteX2" fmla="*/ 762000 w 1524000"/>
              <a:gd name="connsiteY2" fmla="*/ 0 h 1524000"/>
              <a:gd name="connisteX3" fmla="*/ 1524000 w 1524000"/>
              <a:gd name="connsiteY3" fmla="*/ 762000 h 1524000"/>
              <a:gd name="connisteX4" fmla="*/ 1524000 w 1524000"/>
              <a:gd name="connsiteY4" fmla="*/ 762000 h 1524000"/>
              <a:gd name="connisteX5" fmla="*/ 762000 w 1524000"/>
              <a:gd name="connsiteY5" fmla="*/ 1524000 h 1524000"/>
              <a:gd name="connisteX6" fmla="*/ 762000 w 1524000"/>
              <a:gd name="connsiteY6" fmla="*/ 1524000 h 1524000"/>
              <a:gd name="connisteX7" fmla="*/ 0 w 1524000"/>
              <a:gd name="connsiteY7" fmla="*/ 762000 h 1524000"/>
              <a:gd name="connisteX8" fmla="*/ 0 w 1524000"/>
              <a:gd name="connsiteY8" fmla="*/ 762000 h 1524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524000" h="1524000">
                <a:moveTo>
                  <a:pt x="0" y="762000"/>
                </a:moveTo>
                <a:cubicBezTo>
                  <a:pt x="0" y="341159"/>
                  <a:pt x="341159" y="0"/>
                  <a:pt x="762000" y="0"/>
                </a:cubicBezTo>
                <a:lnTo>
                  <a:pt x="762000" y="0"/>
                </a:lnTo>
                <a:cubicBezTo>
                  <a:pt x="1182841" y="0"/>
                  <a:pt x="1524000" y="341159"/>
                  <a:pt x="1524000" y="762000"/>
                </a:cubicBezTo>
                <a:lnTo>
                  <a:pt x="1524000" y="762000"/>
                </a:lnTo>
                <a:cubicBezTo>
                  <a:pt x="1524000" y="1182841"/>
                  <a:pt x="1182841" y="1524000"/>
                  <a:pt x="762000" y="1524000"/>
                </a:cubicBezTo>
                <a:lnTo>
                  <a:pt x="762000" y="1524000"/>
                </a:lnTo>
                <a:cubicBezTo>
                  <a:pt x="341159" y="1524000"/>
                  <a:pt x="0" y="1182841"/>
                  <a:pt x="0" y="762000"/>
                </a:cubicBezTo>
                <a:lnTo>
                  <a:pt x="0" y="762000"/>
                </a:lnTo>
                <a:close/>
              </a:path>
            </a:pathLst>
          </a:custGeom>
        </p:spPr>
      </p:pic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ctr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聚焦核心议题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>
            <a:normAutofit/>
          </a:bodyPr>
          <a:p>
            <a:pPr algn="ctr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重点研究支部建设、党员教育管理、党建业务融合等事项，避免讨论非必要的事务性内容。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0"/>
          <p:cNvSpPr>
            <a:spLocks noGrp="1"/>
          </p:cNvSpPr>
          <p:nvPr>
            <p:ph type="body" idx="16394"/>
            <p:custDataLst>
              <p:tags r:id="rId7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5" name="图片占位符 24" descr="7f34ef96-c448-11f1-bc92-e2c80c86e62a"/>
          <p:cNvPicPr>
            <a:picLocks noChangeAspect="1"/>
          </p:cNvPicPr>
          <p:nvPr>
            <p:ph type="pic" idx="16395"/>
            <p:custDataLst>
              <p:tags r:id="rId8"/>
            </p:custDataLst>
          </p:nvPr>
        </p:nvPicPr>
        <p:blipFill>
          <a:blip r:embed="rId9"/>
          <a:srcRect l="21897" r="21897"/>
          <a:stretch>
            <a:fillRect/>
          </a:stretch>
        </p:blipFill>
        <p:spPr>
          <a:xfrm>
            <a:off x="5334000" y="1905000"/>
            <a:ext cx="1524000" cy="1524000"/>
          </a:xfrm>
          <a:custGeom>
            <a:avLst/>
            <a:gdLst>
              <a:gd name="connisteX0" fmla="*/ 0 w 1524000"/>
              <a:gd name="connsiteY0" fmla="*/ 762000 h 1524000"/>
              <a:gd name="connisteX1" fmla="*/ 762000 w 1524000"/>
              <a:gd name="connsiteY1" fmla="*/ 0 h 1524000"/>
              <a:gd name="connisteX2" fmla="*/ 762000 w 1524000"/>
              <a:gd name="connsiteY2" fmla="*/ 0 h 1524000"/>
              <a:gd name="connisteX3" fmla="*/ 1524000 w 1524000"/>
              <a:gd name="connsiteY3" fmla="*/ 762000 h 1524000"/>
              <a:gd name="connisteX4" fmla="*/ 1524000 w 1524000"/>
              <a:gd name="connsiteY4" fmla="*/ 762000 h 1524000"/>
              <a:gd name="connisteX5" fmla="*/ 762000 w 1524000"/>
              <a:gd name="connsiteY5" fmla="*/ 1524000 h 1524000"/>
              <a:gd name="connisteX6" fmla="*/ 762000 w 1524000"/>
              <a:gd name="connsiteY6" fmla="*/ 1524000 h 1524000"/>
              <a:gd name="connisteX7" fmla="*/ 0 w 1524000"/>
              <a:gd name="connsiteY7" fmla="*/ 762000 h 1524000"/>
              <a:gd name="connisteX8" fmla="*/ 0 w 1524000"/>
              <a:gd name="connsiteY8" fmla="*/ 762000 h 1524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524000" h="1524000">
                <a:moveTo>
                  <a:pt x="0" y="762000"/>
                </a:moveTo>
                <a:cubicBezTo>
                  <a:pt x="0" y="341159"/>
                  <a:pt x="341159" y="0"/>
                  <a:pt x="762000" y="0"/>
                </a:cubicBezTo>
                <a:lnTo>
                  <a:pt x="762000" y="0"/>
                </a:lnTo>
                <a:cubicBezTo>
                  <a:pt x="1182841" y="0"/>
                  <a:pt x="1524000" y="341159"/>
                  <a:pt x="1524000" y="762000"/>
                </a:cubicBezTo>
                <a:lnTo>
                  <a:pt x="1524000" y="762000"/>
                </a:lnTo>
                <a:cubicBezTo>
                  <a:pt x="1524000" y="1182841"/>
                  <a:pt x="1182841" y="1524000"/>
                  <a:pt x="762000" y="1524000"/>
                </a:cubicBezTo>
                <a:lnTo>
                  <a:pt x="762000" y="1524000"/>
                </a:lnTo>
                <a:cubicBezTo>
                  <a:pt x="341159" y="1524000"/>
                  <a:pt x="0" y="1182841"/>
                  <a:pt x="0" y="762000"/>
                </a:cubicBezTo>
                <a:lnTo>
                  <a:pt x="0" y="762000"/>
                </a:lnTo>
                <a:close/>
              </a:path>
            </a:pathLst>
          </a:custGeom>
        </p:spPr>
      </p:pic>
      <p:sp>
        <p:nvSpPr>
          <p:cNvPr id="9" name="文本占位符 8"/>
          <p:cNvSpPr>
            <a:spLocks noGrp="1"/>
          </p:cNvSpPr>
          <p:nvPr>
            <p:ph type="body" idx="16388"/>
            <p:custDataLst>
              <p:tags r:id="rId10"/>
            </p:custDataLst>
          </p:nvPr>
        </p:nvSpPr>
        <p:spPr/>
        <p:txBody>
          <a:bodyPr>
            <a:normAutofit/>
          </a:bodyPr>
          <a:p>
            <a:pPr algn="ctr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提升议事效率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9"/>
            <p:custDataLst>
              <p:tags r:id="rId11"/>
            </p:custDataLst>
          </p:nvPr>
        </p:nvSpPr>
        <p:spPr/>
        <p:txBody>
          <a:bodyPr>
            <a:normAutofit/>
          </a:bodyPr>
          <a:p>
            <a:pPr algn="ctr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每项议题提前准备背景材料，参会人员提前熟悉情况，会议过程直奔主题，议而有决。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4"/>
          <p:cNvSpPr>
            <a:spLocks noGrp="1"/>
          </p:cNvSpPr>
          <p:nvPr>
            <p:ph type="body" idx="16396"/>
            <p:custDataLst>
              <p:tags r:id="rId12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6" name="图片占位符 25" descr="7f34ef7f-c448-11f1-bc92-e2c80c86e62a"/>
          <p:cNvPicPr>
            <a:picLocks noChangeAspect="1"/>
          </p:cNvPicPr>
          <p:nvPr>
            <p:ph type="pic" idx="16397"/>
            <p:custDataLst>
              <p:tags r:id="rId13"/>
            </p:custDataLst>
          </p:nvPr>
        </p:nvPicPr>
        <p:blipFill>
          <a:blip r:embed="rId14"/>
          <a:srcRect t="16667" b="16667"/>
          <a:stretch>
            <a:fillRect/>
          </a:stretch>
        </p:blipFill>
        <p:spPr>
          <a:xfrm>
            <a:off x="9093200" y="1905000"/>
            <a:ext cx="1524000" cy="1524000"/>
          </a:xfrm>
          <a:custGeom>
            <a:avLst/>
            <a:gdLst>
              <a:gd name="connisteX0" fmla="*/ 0 w 1524000"/>
              <a:gd name="connsiteY0" fmla="*/ 762000 h 1524000"/>
              <a:gd name="connisteX1" fmla="*/ 762000 w 1524000"/>
              <a:gd name="connsiteY1" fmla="*/ 0 h 1524000"/>
              <a:gd name="connisteX2" fmla="*/ 762000 w 1524000"/>
              <a:gd name="connsiteY2" fmla="*/ 0 h 1524000"/>
              <a:gd name="connisteX3" fmla="*/ 1524000 w 1524000"/>
              <a:gd name="connsiteY3" fmla="*/ 762000 h 1524000"/>
              <a:gd name="connisteX4" fmla="*/ 1524000 w 1524000"/>
              <a:gd name="connsiteY4" fmla="*/ 762000 h 1524000"/>
              <a:gd name="connisteX5" fmla="*/ 762000 w 1524000"/>
              <a:gd name="connsiteY5" fmla="*/ 1524000 h 1524000"/>
              <a:gd name="connisteX6" fmla="*/ 762000 w 1524000"/>
              <a:gd name="connsiteY6" fmla="*/ 1524000 h 1524000"/>
              <a:gd name="connisteX7" fmla="*/ 0 w 1524000"/>
              <a:gd name="connsiteY7" fmla="*/ 762000 h 1524000"/>
              <a:gd name="connisteX8" fmla="*/ 0 w 1524000"/>
              <a:gd name="connsiteY8" fmla="*/ 762000 h 1524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524000" h="1524000">
                <a:moveTo>
                  <a:pt x="0" y="762000"/>
                </a:moveTo>
                <a:cubicBezTo>
                  <a:pt x="0" y="341159"/>
                  <a:pt x="341159" y="0"/>
                  <a:pt x="762000" y="0"/>
                </a:cubicBezTo>
                <a:lnTo>
                  <a:pt x="762000" y="0"/>
                </a:lnTo>
                <a:cubicBezTo>
                  <a:pt x="1182841" y="0"/>
                  <a:pt x="1524000" y="341159"/>
                  <a:pt x="1524000" y="762000"/>
                </a:cubicBezTo>
                <a:lnTo>
                  <a:pt x="1524000" y="762000"/>
                </a:lnTo>
                <a:cubicBezTo>
                  <a:pt x="1524000" y="1182841"/>
                  <a:pt x="1182841" y="1524000"/>
                  <a:pt x="762000" y="1524000"/>
                </a:cubicBezTo>
                <a:lnTo>
                  <a:pt x="762000" y="1524000"/>
                </a:lnTo>
                <a:cubicBezTo>
                  <a:pt x="341159" y="1524000"/>
                  <a:pt x="0" y="1182841"/>
                  <a:pt x="0" y="762000"/>
                </a:cubicBezTo>
                <a:lnTo>
                  <a:pt x="0" y="762000"/>
                </a:lnTo>
                <a:close/>
              </a:path>
            </a:pathLst>
          </a:custGeom>
        </p:spPr>
      </p:pic>
      <p:sp>
        <p:nvSpPr>
          <p:cNvPr id="13" name="文本占位符 12"/>
          <p:cNvSpPr>
            <a:spLocks noGrp="1"/>
          </p:cNvSpPr>
          <p:nvPr>
            <p:ph type="body" idx="16390"/>
            <p:custDataLst>
              <p:tags r:id="rId15"/>
            </p:custDataLst>
          </p:nvPr>
        </p:nvSpPr>
        <p:spPr/>
        <p:txBody>
          <a:bodyPr>
            <a:normAutofit/>
          </a:bodyPr>
          <a:p>
            <a:pPr algn="ctr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做好结果公开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91"/>
            <p:custDataLst>
              <p:tags r:id="rId16"/>
            </p:custDataLst>
          </p:nvPr>
        </p:nvSpPr>
        <p:spPr/>
        <p:txBody>
          <a:bodyPr>
            <a:normAutofit/>
          </a:bodyPr>
          <a:p>
            <a:pPr algn="ctr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支委会决策结果要及时向全体党员公开，接受党员监督，保障党员的知情权。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党课：突出针对性，提升教育感染力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13" name="内容占位符 12" descr="7f0f03c1-c448-11f1-a375-fa13df1e4572"/>
          <p:cNvPicPr>
            <a:picLocks noChangeAspect="1"/>
          </p:cNvPicPr>
          <p:nvPr>
            <p:ph idx="16392"/>
            <p:custDataLst>
              <p:tags r:id="rId2"/>
            </p:custDataLst>
          </p:nvPr>
        </p:nvPicPr>
        <p:blipFill>
          <a:blip r:embed="rId3"/>
          <a:srcRect t="2603" b="2894"/>
          <a:stretch>
            <a:fillRect/>
          </a:stretch>
        </p:blipFill>
        <p:spPr>
          <a:xfrm>
            <a:off x="609600" y="1524000"/>
            <a:ext cx="10972800" cy="2184400"/>
          </a:xfrm>
          <a:custGeom>
            <a:avLst/>
            <a:gdLst>
              <a:gd name="connisteX0" fmla="*/ 0 w 10972800"/>
              <a:gd name="connsiteY0" fmla="*/ 203200 h 2184400"/>
              <a:gd name="connisteX1" fmla="*/ 203200 w 10972800"/>
              <a:gd name="connsiteY1" fmla="*/ 0 h 2184400"/>
              <a:gd name="connisteX2" fmla="*/ 10769600 w 10972800"/>
              <a:gd name="connsiteY2" fmla="*/ 0 h 2184400"/>
              <a:gd name="connisteX3" fmla="*/ 10972800 w 10972800"/>
              <a:gd name="connsiteY3" fmla="*/ 203200 h 2184400"/>
              <a:gd name="connisteX4" fmla="*/ 10972800 w 10972800"/>
              <a:gd name="connsiteY4" fmla="*/ 1981200 h 2184400"/>
              <a:gd name="connisteX5" fmla="*/ 10769600 w 10972800"/>
              <a:gd name="connsiteY5" fmla="*/ 2184400 h 2184400"/>
              <a:gd name="connisteX6" fmla="*/ 203200 w 10972800"/>
              <a:gd name="connsiteY6" fmla="*/ 2184400 h 2184400"/>
              <a:gd name="connisteX7" fmla="*/ 0 w 10972800"/>
              <a:gd name="connsiteY7" fmla="*/ 1981200 h 2184400"/>
              <a:gd name="connisteX8" fmla="*/ 0 w 10972800"/>
              <a:gd name="connsiteY8" fmla="*/ 203200 h 218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218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1981200"/>
                </a:lnTo>
                <a:cubicBezTo>
                  <a:pt x="10972800" y="2093424"/>
                  <a:pt x="10881824" y="2184400"/>
                  <a:pt x="10769600" y="2184400"/>
                </a:cubicBezTo>
                <a:lnTo>
                  <a:pt x="203200" y="2184400"/>
                </a:lnTo>
                <a:cubicBezTo>
                  <a:pt x="90976" y="2184400"/>
                  <a:pt x="0" y="2093424"/>
                  <a:pt x="0" y="19812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4" name="文本占位符 3"/>
          <p:cNvSpPr>
            <a:spLocks noGrp="1"/>
          </p:cNvSpPr>
          <p:nvPr>
            <p:ph type="body" idx="16386"/>
            <p:custDataLst>
              <p:tags r:id="rId4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内容贴合机关实际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6387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减少纯理论宣讲，增加机关党建案例、先进典型事迹、业务融合经验等贴近工作的内容。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8"/>
            <p:custDataLst>
              <p:tags r:id="rId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创新授课形式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idx="16389"/>
            <p:custDataLst>
              <p:tags r:id="rId7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采用“微党课”“情景党课”“实地研学”等形式，鼓励普通党员上台分享经验，增强互动。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90"/>
            <p:custDataLst>
              <p:tags r:id="rId8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扩大授课主体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91"/>
            <p:custDataLst>
              <p:tags r:id="rId9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除支部书记外，可邀请业务骨干、专家学者、先进模范授课，提升内容的专业性和感染力。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0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会后跟进：强化复盘落实，巩固活动成效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装饰  6"/>
          <p:cNvSpPr>
            <a:spLocks noGrp="1"/>
          </p:cNvSpPr>
          <p:nvPr>
            <p:ph type="body" idx="16392"/>
            <p:custDataLst>
              <p:tags r:id="rId2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4" name="图片占位符 23" descr="7f353fbb-c448-11f1-9c60-467bf6457194"/>
          <p:cNvPicPr>
            <a:picLocks noChangeAspect="1"/>
          </p:cNvPicPr>
          <p:nvPr>
            <p:ph type="pic" idx="16393"/>
            <p:custDataLst>
              <p:tags r:id="rId3"/>
            </p:custDataLst>
          </p:nvPr>
        </p:nvPicPr>
        <p:blipFill>
          <a:blip r:embed="rId4"/>
          <a:srcRect t="30952" b="30952"/>
          <a:stretch>
            <a:fillRect/>
          </a:stretch>
        </p:blipFill>
        <p:spPr>
          <a:xfrm>
            <a:off x="914400" y="1828800"/>
            <a:ext cx="2844800" cy="1625600"/>
          </a:xfrm>
          <a:prstGeom prst="rect">
            <a:avLst/>
          </a:prstGeom>
        </p:spPr>
      </p:pic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做好会议记录归档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安排专人如实记录会议过程、发言内容和决议事项，按要求整理归档，便于后续查阅。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0"/>
          <p:cNvSpPr>
            <a:spLocks noGrp="1"/>
          </p:cNvSpPr>
          <p:nvPr>
            <p:ph type="body" idx="16394"/>
            <p:custDataLst>
              <p:tags r:id="rId7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5" name="图片占位符 24" descr="7f353fac-c448-11f1-9c60-467bf6457194"/>
          <p:cNvPicPr>
            <a:picLocks noChangeAspect="1"/>
          </p:cNvPicPr>
          <p:nvPr>
            <p:ph type="pic" idx="16395"/>
            <p:custDataLst>
              <p:tags r:id="rId8"/>
            </p:custDataLst>
          </p:nvPr>
        </p:nvPicPr>
        <p:blipFill>
          <a:blip r:embed="rId9"/>
          <a:srcRect t="14509" r="260"/>
          <a:stretch>
            <a:fillRect/>
          </a:stretch>
        </p:blipFill>
        <p:spPr>
          <a:xfrm>
            <a:off x="4673600" y="1828800"/>
            <a:ext cx="2844800" cy="1625600"/>
          </a:xfrm>
          <a:prstGeom prst="rect">
            <a:avLst/>
          </a:prstGeom>
        </p:spPr>
      </p:pic>
      <p:sp>
        <p:nvSpPr>
          <p:cNvPr id="9" name="文本占位符 8"/>
          <p:cNvSpPr>
            <a:spLocks noGrp="1"/>
          </p:cNvSpPr>
          <p:nvPr>
            <p:ph type="body" idx="16388"/>
            <p:custDataLst>
              <p:tags r:id="rId10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跟进事项落实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9"/>
            <p:custDataLst>
              <p:tags r:id="rId1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对会上布置的任务，定期跟进进度，对未按时完成的责任人及时提醒，确保落地。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4"/>
          <p:cNvSpPr>
            <a:spLocks noGrp="1"/>
          </p:cNvSpPr>
          <p:nvPr>
            <p:ph type="body" idx="16396"/>
            <p:custDataLst>
              <p:tags r:id="rId12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6" name="图片占位符 25" descr="7f353eea-c448-11f1-9c60-467bf6457194"/>
          <p:cNvPicPr>
            <a:picLocks noChangeAspect="1"/>
          </p:cNvPicPr>
          <p:nvPr>
            <p:ph type="pic" idx="16397"/>
            <p:custDataLst>
              <p:tags r:id="rId13"/>
            </p:custDataLst>
          </p:nvPr>
        </p:nvPicPr>
        <p:blipFill>
          <a:blip r:embed="rId14"/>
          <a:srcRect t="7143" b="7143"/>
          <a:stretch>
            <a:fillRect/>
          </a:stretch>
        </p:blipFill>
        <p:spPr>
          <a:xfrm>
            <a:off x="8432800" y="1828800"/>
            <a:ext cx="2844800" cy="1625600"/>
          </a:xfrm>
          <a:prstGeom prst="rect">
            <a:avLst/>
          </a:prstGeom>
        </p:spPr>
      </p:pic>
      <p:sp>
        <p:nvSpPr>
          <p:cNvPr id="13" name="文本占位符 12"/>
          <p:cNvSpPr>
            <a:spLocks noGrp="1"/>
          </p:cNvSpPr>
          <p:nvPr>
            <p:ph type="body" idx="16390"/>
            <p:custDataLst>
              <p:tags r:id="rId1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收集参会反馈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91"/>
            <p:custDataLst>
              <p:tags r:id="rId1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会后通过问卷、访谈等方式收集党员意见，总结本次活动的不足，为后续优化提供参考。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16388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“三会一课”与业务工作</a:t>
            </a:r>
            <a:b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</a:b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深度融合方法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6389"/>
            <p:custDataLst>
              <p:tags r:id="rId2"/>
            </p:custDataLst>
          </p:nvPr>
        </p:nvSpPr>
        <p:spPr/>
        <p:txBody>
          <a:bodyPr/>
          <a:p>
            <a:r>
              <a:rPr lang="en-US" altLang="en-US">
                <a:latin typeface="Microsoft YaHei UI" panose="020B0503020204020204" charset="-122"/>
                <a:ea typeface="Microsoft YaHei UI" panose="020B0503020204020204" charset="-122"/>
              </a:rPr>
              <a:t>03</a:t>
            </a:r>
            <a:endParaRPr lang="en-US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主题融合：围绕中心工作设计活动主题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装饰  6"/>
          <p:cNvSpPr>
            <a:spLocks noGrp="1"/>
          </p:cNvSpPr>
          <p:nvPr>
            <p:ph type="body" idx="16392"/>
            <p:custDataLst>
              <p:tags r:id="rId2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4" name="图片占位符 23" descr="7f191402-c448-11f1-bd87-26e94b0bdce9"/>
          <p:cNvPicPr>
            <a:picLocks noChangeAspect="1"/>
          </p:cNvPicPr>
          <p:nvPr>
            <p:ph type="pic" idx="16393"/>
            <p:custDataLst>
              <p:tags r:id="rId3"/>
            </p:custDataLst>
          </p:nvPr>
        </p:nvPicPr>
        <p:blipFill>
          <a:blip r:embed="rId4"/>
          <a:srcRect l="725" r="725"/>
          <a:stretch>
            <a:fillRect/>
          </a:stretch>
        </p:blipFill>
        <p:spPr>
          <a:xfrm>
            <a:off x="609600" y="1524000"/>
            <a:ext cx="3454400" cy="2336800"/>
          </a:xfrm>
          <a:custGeom>
            <a:avLst/>
            <a:gdLst>
              <a:gd name="connisteX0" fmla="*/ 0 w 3454400"/>
              <a:gd name="connsiteY0" fmla="*/ 203200 h 2336800"/>
              <a:gd name="connisteX1" fmla="*/ 203200 w 3454400"/>
              <a:gd name="connsiteY1" fmla="*/ 0 h 2336800"/>
              <a:gd name="connisteX2" fmla="*/ 3251200 w 3454400"/>
              <a:gd name="connsiteY2" fmla="*/ 0 h 2336800"/>
              <a:gd name="connisteX3" fmla="*/ 3454400 w 3454400"/>
              <a:gd name="connsiteY3" fmla="*/ 203200 h 2336800"/>
              <a:gd name="connisteX4" fmla="*/ 3454400 w 3454400"/>
              <a:gd name="connsiteY4" fmla="*/ 2336800 h 2336800"/>
              <a:gd name="connisteX5" fmla="*/ 0 w 3454400"/>
              <a:gd name="connsiteY5" fmla="*/ 2336800 h 2336800"/>
              <a:gd name="connisteX6" fmla="*/ 0 w 3454400"/>
              <a:gd name="connsiteY6" fmla="*/ 203200 h 2336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336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336800"/>
                </a:lnTo>
                <a:lnTo>
                  <a:pt x="0" y="2336800"/>
                </a:ln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对接单位重点任务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结合单位年度工作目标、重大项目、重点攻坚任务设计“三会一课”主题，服务中心大局。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0"/>
          <p:cNvSpPr>
            <a:spLocks noGrp="1"/>
          </p:cNvSpPr>
          <p:nvPr>
            <p:ph type="body" idx="16394"/>
            <p:custDataLst>
              <p:tags r:id="rId7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5" name="图片占位符 24" descr="7f191453-c448-11f1-bd87-26e94b0bdce9"/>
          <p:cNvPicPr>
            <a:picLocks noChangeAspect="1"/>
          </p:cNvPicPr>
          <p:nvPr>
            <p:ph type="pic" idx="16395"/>
            <p:custDataLst>
              <p:tags r:id="rId8"/>
            </p:custDataLst>
          </p:nvPr>
        </p:nvPicPr>
        <p:blipFill>
          <a:blip r:embed="rId9"/>
          <a:srcRect l="1342" r="1342"/>
          <a:stretch>
            <a:fillRect/>
          </a:stretch>
        </p:blipFill>
        <p:spPr>
          <a:xfrm>
            <a:off x="4368800" y="1524000"/>
            <a:ext cx="3454400" cy="2336800"/>
          </a:xfrm>
          <a:custGeom>
            <a:avLst/>
            <a:gdLst>
              <a:gd name="connisteX0" fmla="*/ 0 w 3454400"/>
              <a:gd name="connsiteY0" fmla="*/ 203200 h 2336800"/>
              <a:gd name="connisteX1" fmla="*/ 203200 w 3454400"/>
              <a:gd name="connsiteY1" fmla="*/ 0 h 2336800"/>
              <a:gd name="connisteX2" fmla="*/ 3251200 w 3454400"/>
              <a:gd name="connsiteY2" fmla="*/ 0 h 2336800"/>
              <a:gd name="connisteX3" fmla="*/ 3454400 w 3454400"/>
              <a:gd name="connsiteY3" fmla="*/ 203200 h 2336800"/>
              <a:gd name="connisteX4" fmla="*/ 3454400 w 3454400"/>
              <a:gd name="connsiteY4" fmla="*/ 2336800 h 2336800"/>
              <a:gd name="connisteX5" fmla="*/ 0 w 3454400"/>
              <a:gd name="connsiteY5" fmla="*/ 2336800 h 2336800"/>
              <a:gd name="connisteX6" fmla="*/ 0 w 3454400"/>
              <a:gd name="connsiteY6" fmla="*/ 203200 h 2336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336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336800"/>
                </a:lnTo>
                <a:lnTo>
                  <a:pt x="0" y="2336800"/>
                </a:ln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9" name="文本占位符 8"/>
          <p:cNvSpPr>
            <a:spLocks noGrp="1"/>
          </p:cNvSpPr>
          <p:nvPr>
            <p:ph type="body" idx="16388"/>
            <p:custDataLst>
              <p:tags r:id="rId10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回应业务工作痛点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9"/>
            <p:custDataLst>
              <p:tags r:id="rId1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针对业务推进中的难点堵点，在“三会一课”中组织党员研讨对策，发挥党员先锋作用。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装饰  4"/>
          <p:cNvSpPr>
            <a:spLocks noGrp="1"/>
          </p:cNvSpPr>
          <p:nvPr>
            <p:ph type="body" idx="16396"/>
            <p:custDataLst>
              <p:tags r:id="rId12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6" name="图片占位符 25" descr="7f191466-c448-11f1-bd87-26e94b0bdce9"/>
          <p:cNvPicPr>
            <a:picLocks noChangeAspect="1"/>
          </p:cNvPicPr>
          <p:nvPr>
            <p:ph type="pic" idx="16397"/>
            <p:custDataLst>
              <p:tags r:id="rId13"/>
            </p:custDataLst>
          </p:nvPr>
        </p:nvPicPr>
        <p:blipFill>
          <a:blip r:embed="rId14"/>
          <a:srcRect t="20221" r="21377"/>
          <a:stretch>
            <a:fillRect/>
          </a:stretch>
        </p:blipFill>
        <p:spPr>
          <a:xfrm>
            <a:off x="8128000" y="1524000"/>
            <a:ext cx="3454400" cy="2336800"/>
          </a:xfrm>
          <a:custGeom>
            <a:avLst/>
            <a:gdLst>
              <a:gd name="connisteX0" fmla="*/ 0 w 3454400"/>
              <a:gd name="connsiteY0" fmla="*/ 203200 h 2336800"/>
              <a:gd name="connisteX1" fmla="*/ 203200 w 3454400"/>
              <a:gd name="connsiteY1" fmla="*/ 0 h 2336800"/>
              <a:gd name="connisteX2" fmla="*/ 3251200 w 3454400"/>
              <a:gd name="connsiteY2" fmla="*/ 0 h 2336800"/>
              <a:gd name="connisteX3" fmla="*/ 3454400 w 3454400"/>
              <a:gd name="connsiteY3" fmla="*/ 203200 h 2336800"/>
              <a:gd name="connisteX4" fmla="*/ 3454400 w 3454400"/>
              <a:gd name="connsiteY4" fmla="*/ 2336800 h 2336800"/>
              <a:gd name="connisteX5" fmla="*/ 0 w 3454400"/>
              <a:gd name="connsiteY5" fmla="*/ 2336800 h 2336800"/>
              <a:gd name="connisteX6" fmla="*/ 0 w 3454400"/>
              <a:gd name="connsiteY6" fmla="*/ 203200 h 2336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54400" h="2336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251200" y="0"/>
                </a:lnTo>
                <a:cubicBezTo>
                  <a:pt x="3363424" y="0"/>
                  <a:pt x="3454400" y="90976"/>
                  <a:pt x="3454400" y="203200"/>
                </a:cubicBezTo>
                <a:lnTo>
                  <a:pt x="3454400" y="2336800"/>
                </a:lnTo>
                <a:lnTo>
                  <a:pt x="0" y="2336800"/>
                </a:ln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13" name="文本占位符 12"/>
          <p:cNvSpPr>
            <a:spLocks noGrp="1"/>
          </p:cNvSpPr>
          <p:nvPr>
            <p:ph type="body" idx="16390"/>
            <p:custDataLst>
              <p:tags r:id="rId1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紧扣党员岗位需求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idx="16391"/>
            <p:custDataLst>
              <p:tags r:id="rId1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围绕党员能力提升、职业发展等需求设计内容，让党员从“要我参加”变为“我要参加”。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形式融合：创新活动形式服务业务开展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13" name="内容占位符 12" descr="7efa9c35-c448-11f1-bc92-e2c80c86e62a"/>
          <p:cNvPicPr>
            <a:picLocks noChangeAspect="1"/>
          </p:cNvPicPr>
          <p:nvPr>
            <p:ph idx="16392"/>
            <p:custDataLst>
              <p:tags r:id="rId2"/>
            </p:custDataLst>
          </p:nvPr>
        </p:nvPicPr>
        <p:blipFill>
          <a:blip r:embed="rId3"/>
          <a:srcRect l="11576" r="12368"/>
          <a:stretch>
            <a:fillRect/>
          </a:stretch>
        </p:blipFill>
        <p:spPr>
          <a:xfrm>
            <a:off x="609600" y="1524000"/>
            <a:ext cx="5486400" cy="4724400"/>
          </a:xfrm>
          <a:custGeom>
            <a:avLst/>
            <a:gdLst>
              <a:gd name="connisteX0" fmla="*/ 0 w 5486400"/>
              <a:gd name="connsiteY0" fmla="*/ 203200 h 4724400"/>
              <a:gd name="connisteX1" fmla="*/ 203200 w 5486400"/>
              <a:gd name="connsiteY1" fmla="*/ 0 h 4724400"/>
              <a:gd name="connisteX2" fmla="*/ 5283200 w 5486400"/>
              <a:gd name="connsiteY2" fmla="*/ 0 h 4724400"/>
              <a:gd name="connisteX3" fmla="*/ 5486400 w 5486400"/>
              <a:gd name="connsiteY3" fmla="*/ 203200 h 4724400"/>
              <a:gd name="connisteX4" fmla="*/ 5486400 w 5486400"/>
              <a:gd name="connsiteY4" fmla="*/ 4521200 h 4724400"/>
              <a:gd name="connisteX5" fmla="*/ 5283200 w 5486400"/>
              <a:gd name="connsiteY5" fmla="*/ 4724400 h 4724400"/>
              <a:gd name="connisteX6" fmla="*/ 203200 w 5486400"/>
              <a:gd name="connsiteY6" fmla="*/ 4724400 h 4724400"/>
              <a:gd name="connisteX7" fmla="*/ 0 w 5486400"/>
              <a:gd name="connsiteY7" fmla="*/ 4521200 h 4724400"/>
              <a:gd name="connisteX8" fmla="*/ 0 w 5486400"/>
              <a:gd name="connsiteY8" fmla="*/ 20320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486400" h="472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5283200" y="0"/>
                </a:lnTo>
                <a:cubicBezTo>
                  <a:pt x="5395424" y="0"/>
                  <a:pt x="5486400" y="90976"/>
                  <a:pt x="5486400" y="203200"/>
                </a:cubicBezTo>
                <a:lnTo>
                  <a:pt x="5486400" y="4521200"/>
                </a:lnTo>
                <a:cubicBezTo>
                  <a:pt x="5486400" y="4633424"/>
                  <a:pt x="5395424" y="4724400"/>
                  <a:pt x="5283200" y="4724400"/>
                </a:cubicBezTo>
                <a:lnTo>
                  <a:pt x="203200" y="4724400"/>
                </a:lnTo>
                <a:cubicBezTo>
                  <a:pt x="90976" y="4724400"/>
                  <a:pt x="0" y="4633424"/>
                  <a:pt x="0" y="45212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4" name="文本占位符 3"/>
          <p:cNvSpPr>
            <a:spLocks noGrp="1"/>
          </p:cNvSpPr>
          <p:nvPr>
            <p:ph type="body" idx="16386"/>
            <p:custDataLst>
              <p:tags r:id="rId4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把会议开到工作一线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6387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将“三会一课”搬到项目现场、服务窗口，结合实际工作开展研讨，现场解决问题。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8"/>
            <p:custDataLst>
              <p:tags r:id="rId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开展岗位建功主题活动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idx="16389"/>
            <p:custDataLst>
              <p:tags r:id="rId7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依托“三会一课”部署党员先锋岗、责任区创建，技能比武、岗位练兵等活动，提升业务能力。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90"/>
            <p:custDataLst>
              <p:tags r:id="rId8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建立跨部门联动机制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91"/>
            <p:custDataLst>
              <p:tags r:id="rId9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针对跨部门的业务协同问题，组织相关支部联合开展“三会一课”，打通协作堵点。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0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成效融合：构建双向检验的评价体系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16" name="内容占位符 15" descr="7f144a10-c448-11f1-bc92-e2c80c86e62a"/>
          <p:cNvPicPr>
            <a:picLocks noChangeAspect="1"/>
          </p:cNvPicPr>
          <p:nvPr>
            <p:ph idx="16392"/>
            <p:custDataLst>
              <p:tags r:id="rId2"/>
            </p:custDataLst>
          </p:nvPr>
        </p:nvPicPr>
        <p:blipFill>
          <a:blip r:embed="rId3"/>
          <a:srcRect r="23540"/>
          <a:stretch>
            <a:fillRect/>
          </a:stretch>
        </p:blipFill>
        <p:spPr>
          <a:xfrm>
            <a:off x="6096000" y="609600"/>
            <a:ext cx="5486400" cy="5638800"/>
          </a:xfrm>
          <a:custGeom>
            <a:avLst/>
            <a:gdLst>
              <a:gd name="connisteX0" fmla="*/ 0 w 5486400"/>
              <a:gd name="connsiteY0" fmla="*/ 203200 h 5638800"/>
              <a:gd name="connisteX1" fmla="*/ 203200 w 5486400"/>
              <a:gd name="connsiteY1" fmla="*/ 0 h 5638800"/>
              <a:gd name="connisteX2" fmla="*/ 5283200 w 5486400"/>
              <a:gd name="connsiteY2" fmla="*/ 0 h 5638800"/>
              <a:gd name="connisteX3" fmla="*/ 5486400 w 5486400"/>
              <a:gd name="connsiteY3" fmla="*/ 203200 h 5638800"/>
              <a:gd name="connisteX4" fmla="*/ 5486400 w 5486400"/>
              <a:gd name="connsiteY4" fmla="*/ 5435600 h 5638800"/>
              <a:gd name="connisteX5" fmla="*/ 5283200 w 5486400"/>
              <a:gd name="connsiteY5" fmla="*/ 5638800 h 5638800"/>
              <a:gd name="connisteX6" fmla="*/ 203200 w 5486400"/>
              <a:gd name="connsiteY6" fmla="*/ 5638800 h 5638800"/>
              <a:gd name="connisteX7" fmla="*/ 0 w 5486400"/>
              <a:gd name="connsiteY7" fmla="*/ 5435600 h 5638800"/>
              <a:gd name="connisteX8" fmla="*/ 0 w 5486400"/>
              <a:gd name="connsiteY8" fmla="*/ 203200 h 5638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486400" h="5638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5283200" y="0"/>
                </a:lnTo>
                <a:cubicBezTo>
                  <a:pt x="5395424" y="0"/>
                  <a:pt x="5486400" y="90976"/>
                  <a:pt x="5486400" y="203200"/>
                </a:cubicBezTo>
                <a:lnTo>
                  <a:pt x="5486400" y="5435600"/>
                </a:lnTo>
                <a:cubicBezTo>
                  <a:pt x="5486400" y="5547824"/>
                  <a:pt x="5395424" y="5638800"/>
                  <a:pt x="5283200" y="5638800"/>
                </a:cubicBezTo>
                <a:lnTo>
                  <a:pt x="203200" y="5638800"/>
                </a:lnTo>
                <a:cubicBezTo>
                  <a:pt x="90976" y="5638800"/>
                  <a:pt x="0" y="5547824"/>
                  <a:pt x="0" y="54356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4" name="装饰  7"/>
          <p:cNvSpPr>
            <a:spLocks noGrp="1"/>
          </p:cNvSpPr>
          <p:nvPr>
            <p:ph type="body" idx="16393"/>
            <p:custDataLst>
              <p:tags r:id="rId4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把业务成效作为党建考核指标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将“三会一课”推动业务工作的成果，作为支部党建考核、评优评先的重要参考。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0"/>
          <p:cNvSpPr>
            <a:spLocks noGrp="1"/>
          </p:cNvSpPr>
          <p:nvPr>
            <p:ph type="body" idx="16394"/>
            <p:custDataLst>
              <p:tags r:id="rId7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8"/>
            <p:custDataLst>
              <p:tags r:id="rId8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把党建表现纳入党员绩效评价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9"/>
            <p:custDataLst>
              <p:tags r:id="rId9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党员在“三会一课”中的表现、任务落实情况，与个人绩效、晋升评优直接挂钩。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装饰  3"/>
          <p:cNvSpPr>
            <a:spLocks noGrp="1"/>
          </p:cNvSpPr>
          <p:nvPr>
            <p:ph type="body" idx="16395"/>
            <p:custDataLst>
              <p:tags r:id="rId10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90"/>
            <p:custDataLst>
              <p:tags r:id="rId1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定期梳理融合典型案例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91"/>
            <p:custDataLst>
              <p:tags r:id="rId12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及时总结“三会一课”推动业务工作的好经验，在单位内部推广，形成示范效应。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16388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“三会一课”的规范化管理与</a:t>
            </a:r>
            <a:b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</a:b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保障机制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6389"/>
            <p:custDataLst>
              <p:tags r:id="rId2"/>
            </p:custDataLst>
          </p:nvPr>
        </p:nvSpPr>
        <p:spPr/>
        <p:txBody>
          <a:bodyPr/>
          <a:p>
            <a:r>
              <a:rPr lang="en-US" altLang="en-US">
                <a:latin typeface="Microsoft YaHei UI" panose="020B0503020204020204" charset="-122"/>
                <a:ea typeface="Microsoft YaHei UI" panose="020B0503020204020204" charset="-122"/>
              </a:rPr>
              <a:t>04</a:t>
            </a:r>
            <a:endParaRPr lang="en-US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完善制度规范，明确执行标准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1" name="内容占位符 20" descr="7f28a10b-c448-11f1-938b-1a2e72533052"/>
          <p:cNvPicPr>
            <a:picLocks noChangeAspect="1"/>
          </p:cNvPicPr>
          <p:nvPr>
            <p:ph idx="16392"/>
            <p:custDataLst>
              <p:tags r:id="rId2"/>
            </p:custDataLst>
          </p:nvPr>
        </p:nvPicPr>
        <p:blipFill>
          <a:blip r:embed="rId3"/>
          <a:srcRect l="14706" r="14706"/>
          <a:stretch>
            <a:fillRect/>
          </a:stretch>
        </p:blipFill>
        <p:spPr>
          <a:xfrm>
            <a:off x="609600" y="1524000"/>
            <a:ext cx="2438400" cy="2209800"/>
          </a:xfrm>
          <a:custGeom>
            <a:avLst/>
            <a:gdLst>
              <a:gd name="connisteX0" fmla="*/ 0 w 2438400"/>
              <a:gd name="connsiteY0" fmla="*/ 203200 h 2209800"/>
              <a:gd name="connisteX1" fmla="*/ 203200 w 2438400"/>
              <a:gd name="connsiteY1" fmla="*/ 0 h 2209800"/>
              <a:gd name="connisteX2" fmla="*/ 2235200 w 2438400"/>
              <a:gd name="connsiteY2" fmla="*/ 0 h 2209800"/>
              <a:gd name="connisteX3" fmla="*/ 2438400 w 2438400"/>
              <a:gd name="connsiteY3" fmla="*/ 203200 h 2209800"/>
              <a:gd name="connisteX4" fmla="*/ 2438400 w 2438400"/>
              <a:gd name="connsiteY4" fmla="*/ 2006600 h 2209800"/>
              <a:gd name="connisteX5" fmla="*/ 2235200 w 2438400"/>
              <a:gd name="connsiteY5" fmla="*/ 2209800 h 2209800"/>
              <a:gd name="connisteX6" fmla="*/ 203200 w 2438400"/>
              <a:gd name="connsiteY6" fmla="*/ 2209800 h 2209800"/>
              <a:gd name="connisteX7" fmla="*/ 0 w 2438400"/>
              <a:gd name="connsiteY7" fmla="*/ 2006600 h 2209800"/>
              <a:gd name="connisteX8" fmla="*/ 0 w 2438400"/>
              <a:gd name="connsiteY8" fmla="*/ 203200 h 2209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438400" h="2209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235200" y="0"/>
                </a:lnTo>
                <a:cubicBezTo>
                  <a:pt x="2347424" y="0"/>
                  <a:pt x="2438400" y="90976"/>
                  <a:pt x="2438400" y="203200"/>
                </a:cubicBezTo>
                <a:lnTo>
                  <a:pt x="2438400" y="2006600"/>
                </a:lnTo>
                <a:cubicBezTo>
                  <a:pt x="2438400" y="2118824"/>
                  <a:pt x="2347424" y="2209800"/>
                  <a:pt x="2235200" y="2209800"/>
                </a:cubicBezTo>
                <a:lnTo>
                  <a:pt x="203200" y="2209800"/>
                </a:lnTo>
                <a:cubicBezTo>
                  <a:pt x="90976" y="2209800"/>
                  <a:pt x="0" y="2118824"/>
                  <a:pt x="0" y="20066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4" name="文本占位符 3"/>
          <p:cNvSpPr>
            <a:spLocks noGrp="1"/>
          </p:cNvSpPr>
          <p:nvPr>
            <p:ph type="body" idx="16386"/>
            <p:custDataLst>
              <p:tags r:id="rId4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细化操作指引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6387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制定本单位“三会一课”操作手册，明确各类会议的流程、内容要求、记录规范等标准。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2" name="内容占位符 21" descr="7f28a1a4-c448-11f1-938b-1a2e72533052"/>
          <p:cNvPicPr>
            <a:picLocks noChangeAspect="1"/>
          </p:cNvPicPr>
          <p:nvPr>
            <p:ph idx="16393"/>
            <p:custDataLst>
              <p:tags r:id="rId6"/>
            </p:custDataLst>
          </p:nvPr>
        </p:nvPicPr>
        <p:blipFill>
          <a:blip r:embed="rId7"/>
          <a:srcRect t="12356" r="54340" b="25575"/>
          <a:stretch>
            <a:fillRect/>
          </a:stretch>
        </p:blipFill>
        <p:spPr>
          <a:xfrm>
            <a:off x="6248400" y="1524000"/>
            <a:ext cx="2438400" cy="2209800"/>
          </a:xfrm>
          <a:custGeom>
            <a:avLst/>
            <a:gdLst>
              <a:gd name="connisteX0" fmla="*/ 0 w 2438400"/>
              <a:gd name="connsiteY0" fmla="*/ 203200 h 2209800"/>
              <a:gd name="connisteX1" fmla="*/ 203200 w 2438400"/>
              <a:gd name="connsiteY1" fmla="*/ 0 h 2209800"/>
              <a:gd name="connisteX2" fmla="*/ 2235200 w 2438400"/>
              <a:gd name="connsiteY2" fmla="*/ 0 h 2209800"/>
              <a:gd name="connisteX3" fmla="*/ 2438400 w 2438400"/>
              <a:gd name="connsiteY3" fmla="*/ 203200 h 2209800"/>
              <a:gd name="connisteX4" fmla="*/ 2438400 w 2438400"/>
              <a:gd name="connsiteY4" fmla="*/ 2006600 h 2209800"/>
              <a:gd name="connisteX5" fmla="*/ 2235200 w 2438400"/>
              <a:gd name="connsiteY5" fmla="*/ 2209800 h 2209800"/>
              <a:gd name="connisteX6" fmla="*/ 203200 w 2438400"/>
              <a:gd name="connsiteY6" fmla="*/ 2209800 h 2209800"/>
              <a:gd name="connisteX7" fmla="*/ 0 w 2438400"/>
              <a:gd name="connsiteY7" fmla="*/ 2006600 h 2209800"/>
              <a:gd name="connisteX8" fmla="*/ 0 w 2438400"/>
              <a:gd name="connsiteY8" fmla="*/ 203200 h 2209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438400" h="2209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235200" y="0"/>
                </a:lnTo>
                <a:cubicBezTo>
                  <a:pt x="2347424" y="0"/>
                  <a:pt x="2438400" y="90976"/>
                  <a:pt x="2438400" y="203200"/>
                </a:cubicBezTo>
                <a:lnTo>
                  <a:pt x="2438400" y="2006600"/>
                </a:lnTo>
                <a:cubicBezTo>
                  <a:pt x="2438400" y="2118824"/>
                  <a:pt x="2347424" y="2209800"/>
                  <a:pt x="2235200" y="2209800"/>
                </a:cubicBezTo>
                <a:lnTo>
                  <a:pt x="203200" y="2209800"/>
                </a:lnTo>
                <a:cubicBezTo>
                  <a:pt x="90976" y="2209800"/>
                  <a:pt x="0" y="2118824"/>
                  <a:pt x="0" y="20066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7" name="文本占位符 6"/>
          <p:cNvSpPr>
            <a:spLocks noGrp="1"/>
          </p:cNvSpPr>
          <p:nvPr>
            <p:ph type="body" idx="16388"/>
            <p:custDataLst>
              <p:tags r:id="rId8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建立计划报备制度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9"/>
            <p:custDataLst>
              <p:tags r:id="rId9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各支部年初制定“三会一课”年度计划，报上级党组织备案，临时调整需提前报备。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3" name="内容占位符 22" descr="7f28a059-c448-11f1-938b-1a2e72533052"/>
          <p:cNvPicPr>
            <a:picLocks noChangeAspect="1"/>
          </p:cNvPicPr>
          <p:nvPr>
            <p:ph idx="16394"/>
            <p:custDataLst>
              <p:tags r:id="rId10"/>
            </p:custDataLst>
          </p:nvPr>
        </p:nvPicPr>
        <p:blipFill>
          <a:blip r:embed="rId11"/>
          <a:srcRect t="521" r="26820"/>
          <a:stretch>
            <a:fillRect/>
          </a:stretch>
        </p:blipFill>
        <p:spPr>
          <a:xfrm>
            <a:off x="609600" y="4038600"/>
            <a:ext cx="2438400" cy="2209800"/>
          </a:xfrm>
          <a:custGeom>
            <a:avLst/>
            <a:gdLst>
              <a:gd name="connisteX0" fmla="*/ 0 w 2438400"/>
              <a:gd name="connsiteY0" fmla="*/ 203200 h 2209800"/>
              <a:gd name="connisteX1" fmla="*/ 203200 w 2438400"/>
              <a:gd name="connsiteY1" fmla="*/ 0 h 2209800"/>
              <a:gd name="connisteX2" fmla="*/ 2235200 w 2438400"/>
              <a:gd name="connsiteY2" fmla="*/ 0 h 2209800"/>
              <a:gd name="connisteX3" fmla="*/ 2438400 w 2438400"/>
              <a:gd name="connsiteY3" fmla="*/ 203200 h 2209800"/>
              <a:gd name="connisteX4" fmla="*/ 2438400 w 2438400"/>
              <a:gd name="connsiteY4" fmla="*/ 2006600 h 2209800"/>
              <a:gd name="connisteX5" fmla="*/ 2235200 w 2438400"/>
              <a:gd name="connsiteY5" fmla="*/ 2209800 h 2209800"/>
              <a:gd name="connisteX6" fmla="*/ 203200 w 2438400"/>
              <a:gd name="connsiteY6" fmla="*/ 2209800 h 2209800"/>
              <a:gd name="connisteX7" fmla="*/ 0 w 2438400"/>
              <a:gd name="connsiteY7" fmla="*/ 2006600 h 2209800"/>
              <a:gd name="connisteX8" fmla="*/ 0 w 2438400"/>
              <a:gd name="connsiteY8" fmla="*/ 203200 h 2209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438400" h="2209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235200" y="0"/>
                </a:lnTo>
                <a:cubicBezTo>
                  <a:pt x="2347424" y="0"/>
                  <a:pt x="2438400" y="90976"/>
                  <a:pt x="2438400" y="203200"/>
                </a:cubicBezTo>
                <a:lnTo>
                  <a:pt x="2438400" y="2006600"/>
                </a:lnTo>
                <a:cubicBezTo>
                  <a:pt x="2438400" y="2118824"/>
                  <a:pt x="2347424" y="2209800"/>
                  <a:pt x="2235200" y="2209800"/>
                </a:cubicBezTo>
                <a:lnTo>
                  <a:pt x="203200" y="2209800"/>
                </a:lnTo>
                <a:cubicBezTo>
                  <a:pt x="90976" y="2209800"/>
                  <a:pt x="0" y="2118824"/>
                  <a:pt x="0" y="20066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10" name="文本占位符 9"/>
          <p:cNvSpPr>
            <a:spLocks noGrp="1"/>
          </p:cNvSpPr>
          <p:nvPr>
            <p:ph type="body" idx="16390"/>
            <p:custDataLst>
              <p:tags r:id="rId12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完善列席旁听制度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91"/>
            <p:custDataLst>
              <p:tags r:id="rId13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上级党组织定期安排人员列席下级支部的“三会一课”，现场指导，及时纠正问题。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强化责任落实，明确各级职责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6386"/>
            <p:custDataLst>
              <p:tags r:id="rId2"/>
            </p:custDataLst>
          </p:nvPr>
        </p:nvSpPr>
        <p:spPr/>
        <p:txBody>
          <a:bodyPr>
            <a:normAutofit/>
          </a:bodyPr>
          <a:p>
            <a:pPr algn="ctr">
              <a:lnSpc>
                <a:spcPct val="111000"/>
              </a:lnSpc>
            </a:pPr>
            <a:r>
              <a:rPr lang="zh-CN" altLang="en-US" sz="2200">
                <a:latin typeface="Microsoft YaHei UI" panose="020B0503020204020204" charset="-122"/>
                <a:ea typeface="Microsoft YaHei UI" panose="020B0503020204020204" charset="-122"/>
              </a:rPr>
              <a:t>党组（党委）主体责任</a:t>
            </a:r>
            <a:endParaRPr lang="zh-CN" altLang="en-US" sz="220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装饰  7"/>
          <p:cNvSpPr>
            <a:spLocks noGrp="1"/>
          </p:cNvSpPr>
          <p:nvPr>
            <p:ph type="body" idx="16392"/>
            <p:custDataLst>
              <p:tags r:id="rId3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6387"/>
            <p:custDataLst>
              <p:tags r:id="rId4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把“三会一课”质量纳入党建工作责任制，定期研究部署，统筹资源保障。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8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ctr">
              <a:lnSpc>
                <a:spcPct val="111000"/>
              </a:lnSpc>
            </a:pPr>
            <a:r>
              <a:rPr lang="zh-CN" altLang="en-US" sz="2200">
                <a:latin typeface="Microsoft YaHei UI" panose="020B0503020204020204" charset="-122"/>
                <a:ea typeface="Microsoft YaHei UI" panose="020B0503020204020204" charset="-122"/>
              </a:rPr>
              <a:t>机关党委监督指导责任</a:t>
            </a:r>
            <a:endParaRPr lang="zh-CN" altLang="en-US" sz="2200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0"/>
          <p:cNvSpPr>
            <a:spLocks noGrp="1"/>
          </p:cNvSpPr>
          <p:nvPr>
            <p:ph type="body" idx="16393"/>
            <p:custDataLst>
              <p:tags r:id="rId6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9"/>
            <p:custDataLst>
              <p:tags r:id="rId7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负责日常督导、考核和党务工作者培训，及时总结推广优秀经验，解决共性问题。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90"/>
            <p:custDataLst>
              <p:tags r:id="rId8"/>
            </p:custDataLst>
          </p:nvPr>
        </p:nvSpPr>
        <p:spPr/>
        <p:txBody>
          <a:bodyPr>
            <a:normAutofit fontScale="90000"/>
          </a:bodyPr>
          <a:p>
            <a:pPr algn="ctr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党支部书记第一责任人责任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装饰  3"/>
          <p:cNvSpPr>
            <a:spLocks noGrp="1"/>
          </p:cNvSpPr>
          <p:nvPr>
            <p:ph type="body" idx="16394"/>
            <p:custDataLst>
              <p:tags r:id="rId9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91"/>
            <p:custDataLst>
              <p:tags r:id="rId10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负责本支部“三会一课”的策划、组织和实施，支委成员按分工配合落实各项工作。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优化考核评价，倒逼质量提升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16" name="内容占位符 15" descr="7f4838be-c448-11f1-bd87-26e94b0bdce9"/>
          <p:cNvPicPr>
            <a:picLocks noChangeAspect="1"/>
          </p:cNvPicPr>
          <p:nvPr>
            <p:ph idx="16392"/>
            <p:custDataLst>
              <p:tags r:id="rId2"/>
            </p:custDataLst>
          </p:nvPr>
        </p:nvPicPr>
        <p:blipFill>
          <a:blip r:embed="rId3"/>
          <a:srcRect l="5305"/>
          <a:stretch>
            <a:fillRect/>
          </a:stretch>
        </p:blipFill>
        <p:spPr>
          <a:xfrm>
            <a:off x="609600" y="609600"/>
            <a:ext cx="10972800" cy="2692400"/>
          </a:xfrm>
          <a:custGeom>
            <a:avLst/>
            <a:gdLst>
              <a:gd name="connisteX0" fmla="*/ 0 w 10972800"/>
              <a:gd name="connsiteY0" fmla="*/ 203200 h 2692400"/>
              <a:gd name="connisteX1" fmla="*/ 203200 w 10972800"/>
              <a:gd name="connsiteY1" fmla="*/ 0 h 2692400"/>
              <a:gd name="connisteX2" fmla="*/ 10769600 w 10972800"/>
              <a:gd name="connsiteY2" fmla="*/ 0 h 2692400"/>
              <a:gd name="connisteX3" fmla="*/ 10972800 w 10972800"/>
              <a:gd name="connsiteY3" fmla="*/ 203200 h 2692400"/>
              <a:gd name="connisteX4" fmla="*/ 10972800 w 10972800"/>
              <a:gd name="connsiteY4" fmla="*/ 2489200 h 2692400"/>
              <a:gd name="connisteX5" fmla="*/ 10769600 w 10972800"/>
              <a:gd name="connsiteY5" fmla="*/ 2692400 h 2692400"/>
              <a:gd name="connisteX6" fmla="*/ 203200 w 10972800"/>
              <a:gd name="connsiteY6" fmla="*/ 2692400 h 2692400"/>
              <a:gd name="connisteX7" fmla="*/ 0 w 10972800"/>
              <a:gd name="connsiteY7" fmla="*/ 2489200 h 2692400"/>
              <a:gd name="connisteX8" fmla="*/ 0 w 10972800"/>
              <a:gd name="connsiteY8" fmla="*/ 203200 h 2692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2692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2489200"/>
                </a:lnTo>
                <a:cubicBezTo>
                  <a:pt x="10972800" y="2601424"/>
                  <a:pt x="10881824" y="2692400"/>
                  <a:pt x="10769600" y="2692400"/>
                </a:cubicBezTo>
                <a:lnTo>
                  <a:pt x="203200" y="2692400"/>
                </a:lnTo>
                <a:cubicBezTo>
                  <a:pt x="90976" y="2692400"/>
                  <a:pt x="0" y="2601424"/>
                  <a:pt x="0" y="24892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4" name="装饰  7"/>
          <p:cNvSpPr>
            <a:spLocks noGrp="1"/>
          </p:cNvSpPr>
          <p:nvPr>
            <p:ph type="body" idx="16393"/>
            <p:custDataLst>
              <p:tags r:id="rId4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优化考核指标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降低台账资料的考核权重，提高党员参与满意度、问题解决率、业务推动成效等指标占比。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0"/>
          <p:cNvSpPr>
            <a:spLocks noGrp="1"/>
          </p:cNvSpPr>
          <p:nvPr>
            <p:ph type="body" idx="16394"/>
            <p:custDataLst>
              <p:tags r:id="rId7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8"/>
            <p:custDataLst>
              <p:tags r:id="rId8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创新考核方式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9"/>
            <p:custDataLst>
              <p:tags r:id="rId9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采用现场旁听、随机访谈党员、查阅任务落实记录等方式，全面真实评估活动质量。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装饰  3"/>
          <p:cNvSpPr>
            <a:spLocks noGrp="1"/>
          </p:cNvSpPr>
          <p:nvPr>
            <p:ph type="body" idx="16395"/>
            <p:custDataLst>
              <p:tags r:id="rId10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90"/>
            <p:custDataLst>
              <p:tags r:id="rId1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强化结果运用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91"/>
            <p:custDataLst>
              <p:tags r:id="rId12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考核结果与支部评星定级、党务工作者绩效挂钩，对质量不高的支部限期整改，约谈责任人。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加强资源保障，提升工作支撑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1" name="图片占位符 20" descr="7f95f448-c448-11f1-8296-f2c7cc7f9d5a"/>
          <p:cNvPicPr>
            <a:picLocks noChangeAspect="1"/>
          </p:cNvPicPr>
          <p:nvPr>
            <p:ph type="pic" idx="16392"/>
            <p:custDataLst>
              <p:tags r:id="rId2"/>
            </p:custDataLst>
          </p:nvPr>
        </p:nvPicPr>
        <p:blipFill>
          <a:blip r:embed="rId3"/>
          <a:srcRect l="16667" r="16667"/>
          <a:stretch>
            <a:fillRect/>
          </a:stretch>
        </p:blipFill>
        <p:spPr>
          <a:xfrm>
            <a:off x="609600" y="1600200"/>
            <a:ext cx="1219200" cy="1219200"/>
          </a:xfrm>
          <a:custGeom>
            <a:avLst/>
            <a:gdLst>
              <a:gd name="connisteX0" fmla="*/ 0 w 1219200"/>
              <a:gd name="connsiteY0" fmla="*/ 609600 h 1219200"/>
              <a:gd name="connisteX1" fmla="*/ 609600 w 1219200"/>
              <a:gd name="connsiteY1" fmla="*/ 0 h 1219200"/>
              <a:gd name="connisteX2" fmla="*/ 609600 w 1219200"/>
              <a:gd name="connsiteY2" fmla="*/ 0 h 1219200"/>
              <a:gd name="connisteX3" fmla="*/ 1219200 w 1219200"/>
              <a:gd name="connsiteY3" fmla="*/ 609600 h 1219200"/>
              <a:gd name="connisteX4" fmla="*/ 1219200 w 1219200"/>
              <a:gd name="connsiteY4" fmla="*/ 609600 h 1219200"/>
              <a:gd name="connisteX5" fmla="*/ 609600 w 1219200"/>
              <a:gd name="connsiteY5" fmla="*/ 1219200 h 1219200"/>
              <a:gd name="connisteX6" fmla="*/ 609600 w 1219200"/>
              <a:gd name="connsiteY6" fmla="*/ 1219200 h 1219200"/>
              <a:gd name="connisteX7" fmla="*/ 0 w 1219200"/>
              <a:gd name="connsiteY7" fmla="*/ 609600 h 1219200"/>
              <a:gd name="connisteX8" fmla="*/ 0 w 1219200"/>
              <a:gd name="connsiteY8" fmla="*/ 609600 h 1219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219200" h="1219200">
                <a:moveTo>
                  <a:pt x="0" y="609600"/>
                </a:moveTo>
                <a:cubicBezTo>
                  <a:pt x="0" y="272927"/>
                  <a:pt x="272927" y="0"/>
                  <a:pt x="609600" y="0"/>
                </a:cubicBezTo>
                <a:lnTo>
                  <a:pt x="609600" y="0"/>
                </a:lnTo>
                <a:cubicBezTo>
                  <a:pt x="946273" y="0"/>
                  <a:pt x="1219200" y="272927"/>
                  <a:pt x="1219200" y="609600"/>
                </a:cubicBezTo>
                <a:lnTo>
                  <a:pt x="1219200" y="609600"/>
                </a:lnTo>
                <a:cubicBezTo>
                  <a:pt x="1219200" y="946273"/>
                  <a:pt x="946273" y="1219200"/>
                  <a:pt x="609600" y="1219200"/>
                </a:cubicBezTo>
                <a:lnTo>
                  <a:pt x="609600" y="1219200"/>
                </a:lnTo>
                <a:cubicBezTo>
                  <a:pt x="272927" y="1219200"/>
                  <a:pt x="0" y="946273"/>
                  <a:pt x="0" y="609600"/>
                </a:cubicBezTo>
                <a:lnTo>
                  <a:pt x="0" y="609600"/>
                </a:lnTo>
                <a:close/>
              </a:path>
            </a:pathLst>
          </a:custGeom>
        </p:spPr>
      </p:pic>
      <p:sp>
        <p:nvSpPr>
          <p:cNvPr id="4" name="文本占位符 3"/>
          <p:cNvSpPr>
            <a:spLocks noGrp="1"/>
          </p:cNvSpPr>
          <p:nvPr>
            <p:ph type="body" idx="16386"/>
            <p:custDataLst>
              <p:tags r:id="rId4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强化队伍建设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6387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定期开展党务工作者培训，提升其策划组织、内容设计的能力，培养骨干队伍。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2" name="图片占位符 21" descr="7f95f369-c448-11f1-8296-f2c7cc7f9d5a"/>
          <p:cNvPicPr>
            <a:picLocks noChangeAspect="1"/>
          </p:cNvPicPr>
          <p:nvPr>
            <p:ph type="pic" idx="16393"/>
            <p:custDataLst>
              <p:tags r:id="rId6"/>
            </p:custDataLst>
          </p:nvPr>
        </p:nvPicPr>
        <p:blipFill>
          <a:blip r:embed="rId7"/>
          <a:srcRect l="9833" r="9833"/>
          <a:stretch>
            <a:fillRect/>
          </a:stretch>
        </p:blipFill>
        <p:spPr>
          <a:xfrm>
            <a:off x="609600" y="3276600"/>
            <a:ext cx="1219200" cy="1219200"/>
          </a:xfrm>
          <a:custGeom>
            <a:avLst/>
            <a:gdLst>
              <a:gd name="connisteX0" fmla="*/ 0 w 1219200"/>
              <a:gd name="connsiteY0" fmla="*/ 609600 h 1219200"/>
              <a:gd name="connisteX1" fmla="*/ 609600 w 1219200"/>
              <a:gd name="connsiteY1" fmla="*/ 0 h 1219200"/>
              <a:gd name="connisteX2" fmla="*/ 609600 w 1219200"/>
              <a:gd name="connsiteY2" fmla="*/ 0 h 1219200"/>
              <a:gd name="connisteX3" fmla="*/ 1219200 w 1219200"/>
              <a:gd name="connsiteY3" fmla="*/ 609600 h 1219200"/>
              <a:gd name="connisteX4" fmla="*/ 1219200 w 1219200"/>
              <a:gd name="connsiteY4" fmla="*/ 609600 h 1219200"/>
              <a:gd name="connisteX5" fmla="*/ 609600 w 1219200"/>
              <a:gd name="connsiteY5" fmla="*/ 1219200 h 1219200"/>
              <a:gd name="connisteX6" fmla="*/ 609600 w 1219200"/>
              <a:gd name="connsiteY6" fmla="*/ 1219200 h 1219200"/>
              <a:gd name="connisteX7" fmla="*/ 0 w 1219200"/>
              <a:gd name="connsiteY7" fmla="*/ 609600 h 1219200"/>
              <a:gd name="connisteX8" fmla="*/ 0 w 1219200"/>
              <a:gd name="connsiteY8" fmla="*/ 609600 h 1219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219200" h="1219200">
                <a:moveTo>
                  <a:pt x="0" y="609600"/>
                </a:moveTo>
                <a:cubicBezTo>
                  <a:pt x="0" y="272927"/>
                  <a:pt x="272927" y="0"/>
                  <a:pt x="609600" y="0"/>
                </a:cubicBezTo>
                <a:lnTo>
                  <a:pt x="609600" y="0"/>
                </a:lnTo>
                <a:cubicBezTo>
                  <a:pt x="946273" y="0"/>
                  <a:pt x="1219200" y="272927"/>
                  <a:pt x="1219200" y="609600"/>
                </a:cubicBezTo>
                <a:lnTo>
                  <a:pt x="1219200" y="609600"/>
                </a:lnTo>
                <a:cubicBezTo>
                  <a:pt x="1219200" y="946273"/>
                  <a:pt x="946273" y="1219200"/>
                  <a:pt x="609600" y="1219200"/>
                </a:cubicBezTo>
                <a:lnTo>
                  <a:pt x="609600" y="1219200"/>
                </a:lnTo>
                <a:cubicBezTo>
                  <a:pt x="272927" y="1219200"/>
                  <a:pt x="0" y="946273"/>
                  <a:pt x="0" y="609600"/>
                </a:cubicBezTo>
                <a:lnTo>
                  <a:pt x="0" y="609600"/>
                </a:lnTo>
                <a:close/>
              </a:path>
            </a:pathLst>
          </a:custGeom>
        </p:spPr>
      </p:pic>
      <p:sp>
        <p:nvSpPr>
          <p:cNvPr id="7" name="文本占位符 6"/>
          <p:cNvSpPr>
            <a:spLocks noGrp="1"/>
          </p:cNvSpPr>
          <p:nvPr>
            <p:ph type="body" idx="16388"/>
            <p:custDataLst>
              <p:tags r:id="rId8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保障经费投入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9"/>
            <p:custDataLst>
              <p:tags r:id="rId9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把“三会一课”活动经费纳入单位年度预算，支持开展实地研学、阵地建设等活动。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23" name="图片占位符 22" descr="7f95f454-c448-11f1-8296-f2c7cc7f9d5a"/>
          <p:cNvPicPr>
            <a:picLocks noChangeAspect="1"/>
          </p:cNvPicPr>
          <p:nvPr>
            <p:ph type="pic" idx="16394"/>
            <p:custDataLst>
              <p:tags r:id="rId10"/>
            </p:custDataLst>
          </p:nvPr>
        </p:nvPicPr>
        <p:blipFill>
          <a:blip r:embed="rId11"/>
          <a:srcRect l="16667" r="16667"/>
          <a:stretch>
            <a:fillRect/>
          </a:stretch>
        </p:blipFill>
        <p:spPr>
          <a:xfrm>
            <a:off x="609600" y="4953000"/>
            <a:ext cx="1219200" cy="1219200"/>
          </a:xfrm>
          <a:custGeom>
            <a:avLst/>
            <a:gdLst>
              <a:gd name="connisteX0" fmla="*/ 0 w 1219200"/>
              <a:gd name="connsiteY0" fmla="*/ 609600 h 1219200"/>
              <a:gd name="connisteX1" fmla="*/ 609600 w 1219200"/>
              <a:gd name="connsiteY1" fmla="*/ 0 h 1219200"/>
              <a:gd name="connisteX2" fmla="*/ 609600 w 1219200"/>
              <a:gd name="connsiteY2" fmla="*/ 0 h 1219200"/>
              <a:gd name="connisteX3" fmla="*/ 1219200 w 1219200"/>
              <a:gd name="connsiteY3" fmla="*/ 609600 h 1219200"/>
              <a:gd name="connisteX4" fmla="*/ 1219200 w 1219200"/>
              <a:gd name="connsiteY4" fmla="*/ 609600 h 1219200"/>
              <a:gd name="connisteX5" fmla="*/ 609600 w 1219200"/>
              <a:gd name="connsiteY5" fmla="*/ 1219200 h 1219200"/>
              <a:gd name="connisteX6" fmla="*/ 609600 w 1219200"/>
              <a:gd name="connsiteY6" fmla="*/ 1219200 h 1219200"/>
              <a:gd name="connisteX7" fmla="*/ 0 w 1219200"/>
              <a:gd name="connsiteY7" fmla="*/ 609600 h 1219200"/>
              <a:gd name="connisteX8" fmla="*/ 0 w 1219200"/>
              <a:gd name="connsiteY8" fmla="*/ 609600 h 1219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219200" h="1219200">
                <a:moveTo>
                  <a:pt x="0" y="609600"/>
                </a:moveTo>
                <a:cubicBezTo>
                  <a:pt x="0" y="272927"/>
                  <a:pt x="272927" y="0"/>
                  <a:pt x="609600" y="0"/>
                </a:cubicBezTo>
                <a:lnTo>
                  <a:pt x="609600" y="0"/>
                </a:lnTo>
                <a:cubicBezTo>
                  <a:pt x="946273" y="0"/>
                  <a:pt x="1219200" y="272927"/>
                  <a:pt x="1219200" y="609600"/>
                </a:cubicBezTo>
                <a:lnTo>
                  <a:pt x="1219200" y="609600"/>
                </a:lnTo>
                <a:cubicBezTo>
                  <a:pt x="1219200" y="946273"/>
                  <a:pt x="946273" y="1219200"/>
                  <a:pt x="609600" y="1219200"/>
                </a:cubicBezTo>
                <a:lnTo>
                  <a:pt x="609600" y="1219200"/>
                </a:lnTo>
                <a:cubicBezTo>
                  <a:pt x="272927" y="1219200"/>
                  <a:pt x="0" y="946273"/>
                  <a:pt x="0" y="609600"/>
                </a:cubicBezTo>
                <a:lnTo>
                  <a:pt x="0" y="609600"/>
                </a:lnTo>
                <a:close/>
              </a:path>
            </a:pathLst>
          </a:custGeom>
        </p:spPr>
      </p:pic>
      <p:sp>
        <p:nvSpPr>
          <p:cNvPr id="10" name="文本占位符 9"/>
          <p:cNvSpPr>
            <a:spLocks noGrp="1"/>
          </p:cNvSpPr>
          <p:nvPr>
            <p:ph type="body" idx="16390"/>
            <p:custDataLst>
              <p:tags r:id="rId12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完善阵地建设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91"/>
            <p:custDataLst>
              <p:tags r:id="rId13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规范党员活动室建设，充分利用线上平台，为“三会一课”开展提供场地和技术支撑。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16388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实践案例与工作要求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6389"/>
            <p:custDataLst>
              <p:tags r:id="rId2"/>
            </p:custDataLst>
          </p:nvPr>
        </p:nvSpPr>
        <p:spPr/>
        <p:txBody>
          <a:bodyPr/>
          <a:p>
            <a:r>
              <a:rPr lang="en-US" altLang="en-US">
                <a:latin typeface="Microsoft YaHei UI" panose="020B0503020204020204" charset="-122"/>
                <a:ea typeface="Microsoft YaHei UI" panose="020B0503020204020204" charset="-122"/>
              </a:rPr>
              <a:t>05</a:t>
            </a:r>
            <a:endParaRPr lang="en-US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机关“三会一课”提质增效优秀案例分享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6388"/>
            <p:custDataLst>
              <p:tags r:id="rId2"/>
            </p:custDataLst>
          </p:nvPr>
        </p:nvSpPr>
        <p:spPr/>
        <p:txBody>
          <a:bodyPr/>
          <a:p>
            <a:pPr algn="ctr">
              <a:lnSpc>
                <a:spcPct val="109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01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idx="16386"/>
            <p:custDataLst>
              <p:tags r:id="rId3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案例一：“项目攻坚+党员大会”模式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6387"/>
            <p:custDataLst>
              <p:tags r:id="rId4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某机关支部围绕重点项目推进召开党员大会，集体研讨攻坚方案，项目完成周期缩短25%。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91"/>
            <p:custDataLst>
              <p:tags r:id="rId5"/>
            </p:custDataLst>
          </p:nvPr>
        </p:nvSpPr>
        <p:spPr/>
        <p:txBody>
          <a:bodyPr/>
          <a:p>
            <a:pPr algn="ctr">
              <a:lnSpc>
                <a:spcPct val="109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02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idx="16389"/>
            <p:custDataLst>
              <p:tags r:id="rId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案例二：“业务研讨+党小组会”模式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90"/>
            <p:custDataLst>
              <p:tags r:id="rId7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某窗口单位党小组会每周梳理服务痛点，针对性优化流程，群众满意度提升32%。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94"/>
            <p:custDataLst>
              <p:tags r:id="rId8"/>
            </p:custDataLst>
          </p:nvPr>
        </p:nvSpPr>
        <p:spPr/>
        <p:txBody>
          <a:bodyPr/>
          <a:p>
            <a:pPr algn="ctr">
              <a:lnSpc>
                <a:spcPct val="109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03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92"/>
            <p:custDataLst>
              <p:tags r:id="rId9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案例三：“经验分享+微党课”模式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93"/>
            <p:custDataLst>
              <p:tags r:id="rId10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某单位推行“党员上台讲党课”，每季度评选优秀党课，党员参与率从68%提升至100%。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抓实“三会一课”的具体工作部署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pic>
        <p:nvPicPr>
          <p:cNvPr id="16" name="内容占位符 15" descr="7f693733-c448-11f1-bd87-26e94b0bdce9"/>
          <p:cNvPicPr>
            <a:picLocks noChangeAspect="1"/>
          </p:cNvPicPr>
          <p:nvPr>
            <p:ph idx="16392"/>
            <p:custDataLst>
              <p:tags r:id="rId2"/>
            </p:custDataLst>
          </p:nvPr>
        </p:nvPicPr>
        <p:blipFill>
          <a:blip r:embed="rId3"/>
          <a:srcRect l="15194" t="51694" r="15361" b="24194"/>
          <a:stretch>
            <a:fillRect/>
          </a:stretch>
        </p:blipFill>
        <p:spPr>
          <a:xfrm>
            <a:off x="609600" y="1524000"/>
            <a:ext cx="10972800" cy="2540000"/>
          </a:xfrm>
          <a:custGeom>
            <a:avLst/>
            <a:gdLst>
              <a:gd name="connisteX0" fmla="*/ 0 w 10972800"/>
              <a:gd name="connsiteY0" fmla="*/ 203200 h 2540000"/>
              <a:gd name="connisteX1" fmla="*/ 203200 w 10972800"/>
              <a:gd name="connsiteY1" fmla="*/ 0 h 2540000"/>
              <a:gd name="connisteX2" fmla="*/ 10769600 w 10972800"/>
              <a:gd name="connsiteY2" fmla="*/ 0 h 2540000"/>
              <a:gd name="connisteX3" fmla="*/ 10972800 w 10972800"/>
              <a:gd name="connsiteY3" fmla="*/ 203200 h 2540000"/>
              <a:gd name="connisteX4" fmla="*/ 10972800 w 10972800"/>
              <a:gd name="connsiteY4" fmla="*/ 2336800 h 2540000"/>
              <a:gd name="connisteX5" fmla="*/ 10769600 w 10972800"/>
              <a:gd name="connsiteY5" fmla="*/ 2540000 h 2540000"/>
              <a:gd name="connisteX6" fmla="*/ 203200 w 10972800"/>
              <a:gd name="connsiteY6" fmla="*/ 2540000 h 2540000"/>
              <a:gd name="connisteX7" fmla="*/ 0 w 10972800"/>
              <a:gd name="connsiteY7" fmla="*/ 2336800 h 2540000"/>
              <a:gd name="connisteX8" fmla="*/ 0 w 10972800"/>
              <a:gd name="connsiteY8" fmla="*/ 203200 h 2540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25400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2336800"/>
                </a:lnTo>
                <a:cubicBezTo>
                  <a:pt x="10972800" y="2449024"/>
                  <a:pt x="10881824" y="2540000"/>
                  <a:pt x="10769600" y="2540000"/>
                </a:cubicBezTo>
                <a:lnTo>
                  <a:pt x="203200" y="2540000"/>
                </a:lnTo>
                <a:cubicBezTo>
                  <a:pt x="90976" y="2540000"/>
                  <a:pt x="0" y="2449024"/>
                  <a:pt x="0" y="23368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4" name="装饰  7"/>
          <p:cNvSpPr>
            <a:spLocks noGrp="1"/>
          </p:cNvSpPr>
          <p:nvPr>
            <p:ph type="body" idx="16393"/>
            <p:custDataLst>
              <p:tags r:id="rId4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立即开展自查整改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6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各支部1个月内完成“三会一课”现状自查，针对存在的问题制定整改方案，报机关党委。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7" name="装饰  0"/>
          <p:cNvSpPr>
            <a:spLocks noGrp="1"/>
          </p:cNvSpPr>
          <p:nvPr>
            <p:ph type="body" idx="16394"/>
            <p:custDataLst>
              <p:tags r:id="rId7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idx="16388"/>
            <p:custDataLst>
              <p:tags r:id="rId8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打造示范支部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6389"/>
            <p:custDataLst>
              <p:tags r:id="rId9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年底前评选5个“三会一课”提质增效示范支部，总结经验在全单位推广，发挥带动作用。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0" name="装饰  3"/>
          <p:cNvSpPr>
            <a:spLocks noGrp="1"/>
          </p:cNvSpPr>
          <p:nvPr>
            <p:ph type="body" idx="16395"/>
            <p:custDataLst>
              <p:tags r:id="rId10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 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idx="16390"/>
            <p:custDataLst>
              <p:tags r:id="rId11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11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建立长效提升机制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idx="16391"/>
            <p:custDataLst>
              <p:tags r:id="rId12"/>
            </p:custDataLst>
          </p:nvPr>
        </p:nvSpPr>
        <p:spPr/>
        <p:txBody>
          <a:bodyPr>
            <a:normAutofit/>
          </a:bodyPr>
          <a:p>
            <a:pPr algn="l">
              <a:lnSpc>
                <a:spcPct val="125000"/>
              </a:lnSpc>
            </a:pPr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每季度召开一次党务工作者交流会，持续优化工作方法，推动“三会一课”质量常态化提升。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ubtitle 12"/>
          <p:cNvSpPr>
            <a:spLocks noGrp="1"/>
          </p:cNvSpPr>
          <p:nvPr>
            <p:ph type="body" idx="16389"/>
            <p:custDataLst>
              <p:tags r:id="rId1"/>
            </p:custDataLst>
          </p:nvPr>
        </p:nvSpPr>
        <p:spPr/>
        <p:txBody>
          <a:bodyPr/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THE END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ctrTitle" idx="16388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>
                <a:latin typeface="Microsoft YaHei UI" panose="020B0503020204020204" charset="-122"/>
                <a:ea typeface="Microsoft YaHei UI" panose="020B0503020204020204" charset="-122"/>
              </a:rPr>
              <a:t>谢谢</a:t>
            </a:r>
            <a:endParaRPr lang="zh-CN" altLang="en-US">
              <a:latin typeface="Microsoft YaHei UI" panose="020B0503020204020204" charset="-122"/>
              <a:ea typeface="Microsoft YaHei UI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LayoutZOrder" val="3"/>
  <p:tag name="KSO_WM_UNIT_ID" val="_1*i*2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2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LayoutZOrder" val="2"/>
  <p:tag name="KSO_WM_UNIT_ID" val="_1*i*1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LayoutZOrder" val="4"/>
  <p:tag name="KSO_WM_UNIT_ID" val="_1*i*3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INDEX" val="40480847"/>
  <p:tag name="KSO_WM_TEMPLATE_CATEGORY" val="custom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  <p:tag name="KSO_WM_UNIT_ISNUMDGMTITLE" val="0"/>
  <p:tag name="KSO_WM_TEMPLATE_INDEX" val="40480847"/>
  <p:tag name="KSO_WM_TEMPLATE_CATEGORY" val="custom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0847"/>
  <p:tag name="KSO_WM_TEMPLATE_CATEGORY" val="custom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0847"/>
  <p:tag name="KSO_WM_TEMPLATE_CATEGORY" val="custom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0847"/>
  <p:tag name="KSO_WM_TEMPLATE_CATEGORY" val="custom"/>
</p:tagLst>
</file>

<file path=ppt/tags/tag9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SCONTENTSTITLE" val="1"/>
  <p:tag name="LayoutZOrder" val="2"/>
  <p:tag name="KSO_WM_UNIT_ID" val="_2*i*1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1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11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0847"/>
  <p:tag name="KSO_WM_TEMPLATE_CATEGORY" val="custom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0847"/>
  <p:tag name="KSO_WM_TEMPLATE_CATEGORY" val="custom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0847"/>
  <p:tag name="KSO_WM_TEMPLATE_CATEGORY" val="custom"/>
</p:tagLst>
</file>

<file path=ppt/tags/tag15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16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17.xml><?xml version="1.0" encoding="utf-8"?>
<p:tagLst xmlns:p="http://schemas.openxmlformats.org/presentationml/2006/main">
  <p:tag name="KSO_WM_UNIT_TYPE" val="f"/>
  <p:tag name="KSO_WM_UNIT_INDEX" val="1"/>
  <p:tag name="KSO_WM_UNIT_ID" val="_3*f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18.xml><?xml version="1.0" encoding="utf-8"?>
<p:tagLst xmlns:p="http://schemas.openxmlformats.org/presentationml/2006/main">
  <p:tag name="KSO_WM_UNIT_TYPE" val="f"/>
  <p:tag name="KSO_WM_UNIT_INDEX" val="2"/>
  <p:tag name="KSO_WM_UNIT_ID" val="_3*f*2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19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20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21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22.xml><?xml version="1.0" encoding="utf-8"?>
<p:tagLst xmlns:p="http://schemas.openxmlformats.org/presentationml/2006/main">
  <p:tag name="KSO_WM_UNIT_TYPE" val="a"/>
  <p:tag name="KSO_WM_UNIT_INDEX" val="1"/>
  <p:tag name="KSO_WM_UNIT_ID" val="_3*a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23.xml><?xml version="1.0" encoding="utf-8"?>
<p:tagLst xmlns:p="http://schemas.openxmlformats.org/presentationml/2006/main">
  <p:tag name="KSO_WM_UNIT_TYPE" val="f"/>
  <p:tag name="KSO_WM_UNIT_INDEX" val="1"/>
  <p:tag name="KSO_WM_UNIT_ID" val="_4*f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24.xml><?xml version="1.0" encoding="utf-8"?>
<p:tagLst xmlns:p="http://schemas.openxmlformats.org/presentationml/2006/main">
  <p:tag name="KSO_WM_UNIT_TYPE" val="f"/>
  <p:tag name="KSO_WM_UNIT_INDEX" val="2"/>
  <p:tag name="KSO_WM_UNIT_ID" val="_4*f*2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25.xml><?xml version="1.0" encoding="utf-8"?>
<p:tagLst xmlns:p="http://schemas.openxmlformats.org/presentationml/2006/main">
  <p:tag name="KSO_WM_UNIT_TYPE" val="f"/>
  <p:tag name="KSO_WM_UNIT_INDEX" val="3"/>
  <p:tag name="KSO_WM_UNIT_ID" val="_4*f*3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26.xml><?xml version="1.0" encoding="utf-8"?>
<p:tagLst xmlns:p="http://schemas.openxmlformats.org/presentationml/2006/main">
  <p:tag name="KSO_WM_UNIT_TYPE" val="f"/>
  <p:tag name="KSO_WM_UNIT_INDEX" val="4"/>
  <p:tag name="KSO_WM_UNIT_ID" val="_4*f*4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27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28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29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30.xml><?xml version="1.0" encoding="utf-8"?>
<p:tagLst xmlns:p="http://schemas.openxmlformats.org/presentationml/2006/main">
  <p:tag name="KSO_WM_UNIT_TYPE" val="a"/>
  <p:tag name="KSO_WM_UNIT_INDEX" val="1"/>
  <p:tag name="KSO_WM_UNIT_ID" val="_4*a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31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32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33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34.xml><?xml version="1.0" encoding="utf-8"?>
<p:tagLst xmlns:p="http://schemas.openxmlformats.org/presentationml/2006/main">
  <p:tag name="KSO_WM_UNIT_TYPE" val="a"/>
  <p:tag name="KSO_WM_UNIT_INDEX" val="1"/>
  <p:tag name="KSO_WM_UNIT_ID" val="_5*a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35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36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37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38.xml><?xml version="1.0" encoding="utf-8"?>
<p:tagLst xmlns:p="http://schemas.openxmlformats.org/presentationml/2006/main">
  <p:tag name="KSO_WM_UNIT_TYPE" val="f"/>
  <p:tag name="KSO_WM_UNIT_INDEX" val="1"/>
  <p:tag name="KSO_WM_UNIT_ID" val="_7*f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39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40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41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42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43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44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45.xml><?xml version="1.0" encoding="utf-8"?>
<p:tagLst xmlns:p="http://schemas.openxmlformats.org/presentationml/2006/main">
  <p:tag name="KSO_WM_UNIT_TYPE" val="f"/>
  <p:tag name="KSO_WM_UNIT_INDEX" val="1"/>
  <p:tag name="KSO_WM_UNIT_ID" val="_8*f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46.xml><?xml version="1.0" encoding="utf-8"?>
<p:tagLst xmlns:p="http://schemas.openxmlformats.org/presentationml/2006/main">
  <p:tag name="KSO_WM_UNIT_TYPE" val="a"/>
  <p:tag name="KSO_WM_UNIT_INDEX" val="1"/>
  <p:tag name="KSO_WM_UNIT_ID" val="_8*a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47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LayoutZOrder" val="2"/>
  <p:tag name="KSO_WM_UNIT_ID" val="_9*i*1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48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LayoutZOrder" val="3"/>
  <p:tag name="KSO_WM_UNIT_ID" val="_9*i*2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49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LayoutZOrder" val="11"/>
  <p:tag name="KSO_WM_UNIT_ID" val="_9*i*3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50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51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52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53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1"/>
  <p:tag name="KSO_WM_UNIT_SUBTYPE" val="c"/>
  <p:tag name="KSO_WM_UNIT_TEXT_TYPE" val="1"/>
  <p:tag name="KSO_WM_UNIT_ID" val="_9*f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54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829b47fb376796249aa3fcd65f6f75d400c2818e"/>
  <p:tag name="KSO_WM_NEWLAYOUT_ID" val="23"/>
  <p:tag name="KSO_WM_UNIT_ID" val="_9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55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2"/>
  <p:tag name="KSO_WM_UNIT_SUBTYPE" val="b"/>
  <p:tag name="KSO_WM_UNIT_TEXT_TYPE" val="1"/>
  <p:tag name="KSO_WM_UNIT_TYPE" val="f"/>
  <p:tag name="KSO_WM_UNIT_ID" val="_9*f*2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5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LayoutZOrder" val="2"/>
  <p:tag name="KSO_WM_UNIT_ID" val="_10*i*1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5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  <p:tag name="LayoutZOrder" val="8"/>
  <p:tag name="KSO_WM_UNIT_ID" val="_10*d*1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0847"/>
  <p:tag name="KSO_WM_TEMPLATE_CATEGORY" val="custom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0847"/>
  <p:tag name="KSO_WM_TEMPLATE_CATEGORY" val="custom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0847"/>
  <p:tag name="KSO_WM_TEMPLATE_CATEGORY" val="custom"/>
</p:tagLst>
</file>

<file path=ppt/tags/tag61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39f22902ab128c96293f46a451d3c2e8e7b696ce"/>
  <p:tag name="KSO_WM_NEWLAYOUT_ID" val="29"/>
  <p:tag name="KSO_WM_UNIT_ID" val="_10*a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62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ID" val="_10*e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6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LayoutZOrder" val="2"/>
  <p:tag name="KSO_WM_UNIT_ID" val="_11*i*1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6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LayoutZOrder" val="11"/>
  <p:tag name="KSO_WM_UNIT_ID" val="_11*i*2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  <p:tag name="KSO_WM_UNIT_NOCLEAR" val="0"/>
  <p:tag name="KSO_WM_UNIT_ISNUMDGMTITLE" val="0"/>
  <p:tag name="KSO_WM_TEMPLATE_INDEX" val="40480847"/>
  <p:tag name="KSO_WM_TEMPLATE_CATEGORY" val="custom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0847"/>
  <p:tag name="KSO_WM_TEMPLATE_CATEGORY" val="custom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0847"/>
  <p:tag name="KSO_WM_TEMPLATE_CATEGORY" val="custom"/>
</p:tagLst>
</file>

<file path=ppt/tags/tag68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D" val="_11*b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69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29530ce1905ecd370af4043e6653da43aec3d532"/>
  <p:tag name="KSO_WM_NEWLAYOUT_ID" val="35"/>
  <p:tag name="KSO_WM_UNIT_ID" val="_11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70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LayoutZOrder" val="3"/>
  <p:tag name="KSO_WM_UNIT_ID" val="_1*i*2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7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LayoutZOrder" val="2"/>
  <p:tag name="KSO_WM_UNIT_ID" val="_1*i*1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72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LayoutZOrder" val="4"/>
  <p:tag name="KSO_WM_UNIT_ID" val="_1*i*3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0847"/>
  <p:tag name="KSO_WM_TEMPLATE_CATEGORY" val="custom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0847"/>
  <p:tag name="KSO_WM_TEMPLATE_CATEGORY" val="custom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0847"/>
  <p:tag name="KSO_WM_TEMPLATE_CATEGORY" val="custom"/>
</p:tagLst>
</file>

<file path=ppt/tags/tag76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b"/>
</p:tagLst>
</file>

<file path=ppt/tags/tag77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a"/>
  <p:tag name="KSO_WM_LAYOUT_CHECK_HASH" val="f67f3acece52b8ebde664a7c7560b7202f291d03"/>
  <p:tag name="KSO_WM_NEWLAYOUT_ID" val="1"/>
</p:tagLst>
</file>

<file path=ppt/tags/tag7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SUBTYPE" val="d"/>
  <p:tag name="KSO_WM_UNIT_TYPE" val="l_h_i"/>
</p:tagLst>
</file>

<file path=ppt/tags/tag79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1_2"/>
  <p:tag name="KSO_WM_UNIT_TYPE" val="l_h_i"/>
</p:tagLst>
</file>

<file path=ppt/tags/tag8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8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SUBTYPE" val="d"/>
  <p:tag name="KSO_WM_UNIT_TYPE" val="l_h_i"/>
</p:tagLst>
</file>

<file path=ppt/tags/tag82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2_2"/>
  <p:tag name="KSO_WM_UNIT_TYPE" val="l_h_i"/>
</p:tagLst>
</file>

<file path=ppt/tags/tag8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8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SUBTYPE" val="d"/>
  <p:tag name="KSO_WM_UNIT_TYPE" val="l_h_i"/>
</p:tagLst>
</file>

<file path=ppt/tags/tag85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3_2"/>
  <p:tag name="KSO_WM_UNIT_TYPE" val="l_h_i"/>
</p:tagLst>
</file>

<file path=ppt/tags/tag8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8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SUBTYPE" val="d"/>
  <p:tag name="KSO_WM_UNIT_TYPE" val="l_h_i"/>
</p:tagLst>
</file>

<file path=ppt/tags/tag88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4_2"/>
  <p:tag name="KSO_WM_UNIT_TYPE" val="l_h_i"/>
</p:tagLst>
</file>

<file path=ppt/tags/tag8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</p:tagLst>
</file>

<file path=ppt/tags/tag90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LayoutZOrder" val="2"/>
  <p:tag name="KSO_WM_UNIT_ID" val="_10*i*1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9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  <p:tag name="LayoutZOrder" val="8"/>
  <p:tag name="KSO_WM_UNIT_ID" val="_10*d*1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0847"/>
  <p:tag name="KSO_WM_TEMPLATE_CATEGORY" val="custom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0847"/>
  <p:tag name="KSO_WM_TEMPLATE_CATEGORY" val="custom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0847"/>
  <p:tag name="KSO_WM_TEMPLATE_CATEGORY" val="custom"/>
</p:tagLst>
</file>

<file path=ppt/tags/tag95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39f22902ab128c96293f46a451d3c2e8e7b696ce"/>
  <p:tag name="KSO_WM_NEWLAYOUT_ID" val="29"/>
  <p:tag name="KSO_WM_UNIT_ID" val="_10*a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96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ID" val="_10*e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97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LayoutZOrder" val="2"/>
  <p:tag name="KSO_WM_UNIT_ID" val="_11*i*1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98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LayoutZOrder" val="11"/>
  <p:tag name="KSO_WM_UNIT_ID" val="_11*i*2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  <p:tag name="KSO_WM_UNIT_NOCLEAR" val="0"/>
  <p:tag name="KSO_WM_UNIT_ISNUMDGMTITLE" val="0"/>
  <p:tag name="KSO_WM_TEMPLATE_INDEX" val="40480847"/>
  <p:tag name="KSO_WM_TEMPLATE_CATEGORY" val="custom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0847"/>
  <p:tag name="KSO_WM_TEMPLATE_CATEGORY" val="custom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0847"/>
  <p:tag name="KSO_WM_TEMPLATE_CATEGORY" val="custom"/>
</p:tagLst>
</file>

<file path=ppt/tags/tag102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D" val="_11*b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10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29530ce1905ecd370af4043e6653da43aec3d532"/>
  <p:tag name="KSO_WM_NEWLAYOUT_ID" val="35"/>
  <p:tag name="KSO_WM_UNIT_ID" val="_11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104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10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LayoutZOrder" val="4"/>
  <p:tag name="KSO_WM_UNIT_ID" val="_0*i*3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10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LayoutZOrder" val="3"/>
  <p:tag name="KSO_WM_UNIT_ID" val="_0*i*2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INDEX" val="40480847"/>
  <p:tag name="KSO_WM_TEMPLATE_CATEGORY" val="custom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第二级&#10;第三级&#10;第四级&#10;第五级"/>
  <p:tag name="KSO_WM_UNIT_NOCLEAR" val="0"/>
  <p:tag name="KSO_WM_UNIT_TYPE" val="f"/>
  <p:tag name="KSO_WM_UNIT_INDEX" val="1"/>
  <p:tag name="KSO_WM_TEMPLATE_INDEX" val="40480847"/>
  <p:tag name="KSO_WM_UNIT_ISNUMDGMTITLE" val="0"/>
  <p:tag name="KSO_WM_TEMPLATE_CATEGORY" val="custom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0847"/>
  <p:tag name="KSO_WM_TEMPLATE_CATEGORY" val="custom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0847"/>
  <p:tag name="KSO_WM_TEMPLATE_CATEGORY" val="custom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0847"/>
  <p:tag name="KSO_WM_TEMPLATE_CATEGORY" val="custom"/>
</p:tagLst>
</file>

<file path=ppt/tags/tag112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7d1b418b74e2b859"/>
  <p:tag name="KSO_WM_TEMPLATE_THUMBS_INDEX" val="1、9"/>
  <p:tag name="KSO_WM_TEMPLATE_INDEX" val="40480847"/>
  <p:tag name="KSO_WM_TEMPLATE_CATEGORY" val="custom"/>
  <p:tag name="KSO_WM_TEMPLATE_MASTER_TYPE" val="0"/>
  <p:tag name="KSO_WM_TAG_VERSION" val="3.0"/>
</p:tagLst>
</file>

<file path=ppt/tags/tag113.xml><?xml version="1.0" encoding="utf-8"?>
<p:tagLst xmlns:p="http://schemas.openxmlformats.org/presentationml/2006/main">
  <p:tag name="KSO_WM_AITEMPLATE_STYLE_ID" val="69796634794"/>
</p:tagLst>
</file>

<file path=ppt/tags/tag114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b"/>
</p:tagLst>
</file>

<file path=ppt/tags/tag115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a"/>
  <p:tag name="KSO_WM_LAYOUT_CHECK_HASH" val="471d9c117a56db5921b6221ceb92d63d2e8f771c"/>
  <p:tag name="KSO_WM_NEWLAYOUT_GROUP_ID" val="layout_1-5"/>
  <p:tag name="KSO_WM_NEWLAYOUT_ID" val="slide_cea45c27deb23863"/>
</p:tagLst>
</file>

<file path=ppt/tags/tag11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SUBTYPE" val="d"/>
  <p:tag name="KSO_WM_UNIT_TYPE" val="l_h_i"/>
</p:tagLst>
</file>

<file path=ppt/tags/tag117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2"/>
  <p:tag name="KSO_WM_UNIT_TYPE" val="l_h_i"/>
</p:tagLst>
</file>

<file path=ppt/tags/tag11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11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SUBTYPE" val="d"/>
  <p:tag name="KSO_WM_UNIT_TYPE" val="l_h_i"/>
</p:tagLst>
</file>

<file path=ppt/tags/tag120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2"/>
  <p:tag name="KSO_WM_UNIT_TYPE" val="l_h_i"/>
</p:tagLst>
</file>

<file path=ppt/tags/tag12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12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SUBTYPE" val="d"/>
  <p:tag name="KSO_WM_UNIT_TYPE" val="l_h_i"/>
</p:tagLst>
</file>

<file path=ppt/tags/tag123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2"/>
  <p:tag name="KSO_WM_UNIT_TYPE" val="l_h_i"/>
</p:tagLst>
</file>

<file path=ppt/tags/tag12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12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SUBTYPE" val="d"/>
  <p:tag name="KSO_WM_UNIT_TYPE" val="l_h_i"/>
</p:tagLst>
</file>

<file path=ppt/tags/tag126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4_2"/>
  <p:tag name="KSO_WM_UNIT_TYPE" val="l_h_i"/>
</p:tagLst>
</file>

<file path=ppt/tags/tag12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</p:tagLst>
</file>

<file path=ppt/tags/tag12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5_1"/>
  <p:tag name="KSO_WM_UNIT_SUBTYPE" val="d"/>
  <p:tag name="KSO_WM_UNIT_TYPE" val="l_h_i"/>
</p:tagLst>
</file>

<file path=ppt/tags/tag129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5_2"/>
  <p:tag name="KSO_WM_UNIT_TYPE" val="l_h_i"/>
</p:tagLst>
</file>

<file path=ppt/tags/tag13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5_1"/>
  <p:tag name="KSO_WM_UNIT_TYPE" val="l_h_a"/>
</p:tagLst>
</file>

<file path=ppt/tags/tag131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fc0f9e1f03055e46cdace0396e695280d8725db3"/>
  <p:tag name="KSO_WM_NEWLAYOUT_GROUP_ID" val="layout_10009"/>
  <p:tag name="KSO_WM_NEWLAYOUT_ID" val="slide_2536ba00920a4d07"/>
</p:tagLst>
</file>

<file path=ppt/tags/tag13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</p:tagLst>
</file>

<file path=ppt/tags/tag13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13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13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</p:tagLst>
</file>

<file path=ppt/tags/tag13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13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13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</p:tagLst>
</file>

<file path=ppt/tags/tag13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14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141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a8a6a3a52bd6c4a238aaafd285a0e88bd95359e0"/>
  <p:tag name="KSO_WM_NEWLAYOUT_GROUP_ID" val="layout_30"/>
  <p:tag name="KSO_WM_NEWLAYOUT_ID" val="slide_12c4e45e347f26ce"/>
</p:tagLst>
</file>

<file path=ppt/tags/tag142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143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</p:tagLst>
</file>

<file path=ppt/tags/tag14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14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146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</p:tagLst>
</file>

<file path=ppt/tags/tag14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14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149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1"/>
  <p:tag name="KSO_WM_UNIT_TYPE" val="l_h_i"/>
</p:tagLst>
</file>

<file path=ppt/tags/tag15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15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152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b03475152dff4277743920865c80a03a251bb7f2"/>
  <p:tag name="KSO_WM_NEWLAYOUT_GROUP_ID" val="layout_32"/>
  <p:tag name="KSO_WM_NEWLAYOUT_ID" val="slide_ee318beb7ae1e4ff"/>
</p:tagLst>
</file>

<file path=ppt/tags/tag153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</p:tagLst>
</file>

<file path=ppt/tags/tag154.xml><?xml version="1.0" encoding="utf-8"?>
<p:tagLst xmlns:p="http://schemas.openxmlformats.org/presentationml/2006/main">
  <p:tag name="KSO_WM_FIGMA_DECORATION_INDEX" val="16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2"/>
  <p:tag name="KSO_WM_UNIT_TYPE" val="l_h_i"/>
</p:tagLst>
</file>

<file path=ppt/tags/tag155.xml><?xml version="1.0" encoding="utf-8"?>
<p:tagLst xmlns:p="http://schemas.openxmlformats.org/presentationml/2006/main">
  <p:tag name="KSO_WM_FIGMA_DECORATION_INDEX" val="7"/>
  <p:tag name="$PH_EXT" val="1"/>
  <p:tag name="KSO_WM_BEAUTIFY_FLAG" val="#fgm#"/>
  <p:tag name="KSO_WM_DIAGRAM_GROUP_CODE" val="1"/>
  <p:tag name="KSO_WM_FIGMA_FLAG" val="#fgm#"/>
  <p:tag name="KSO_WM_UNIT_INDEX" val="1_1_1"/>
  <p:tag name="KSO_WM_UNIT_TYPE" val="l_h_x"/>
</p:tagLst>
</file>

<file path=ppt/tags/tag15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15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158.xml><?xml version="1.0" encoding="utf-8"?>
<p:tagLst xmlns:p="http://schemas.openxmlformats.org/presentationml/2006/main">
  <p:tag name="KSO_WM_FIGMA_DECORATION_INDEX" val="17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</p:tagLst>
</file>

<file path=ppt/tags/tag159.xml><?xml version="1.0" encoding="utf-8"?>
<p:tagLst xmlns:p="http://schemas.openxmlformats.org/presentationml/2006/main">
  <p:tag name="KSO_WM_FIGMA_DECORATION_INDEX" val="1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2"/>
  <p:tag name="KSO_WM_UNIT_TYPE" val="l_h_i"/>
</p:tagLst>
</file>

<file path=ppt/tags/tag160.xml><?xml version="1.0" encoding="utf-8"?>
<p:tagLst xmlns:p="http://schemas.openxmlformats.org/presentationml/2006/main">
  <p:tag name="KSO_WM_FIGMA_DECORATION_INDEX" val="2"/>
  <p:tag name="$PH_EXT" val="1"/>
  <p:tag name="KSO_WM_BEAUTIFY_FLAG" val="#fgm#"/>
  <p:tag name="KSO_WM_DIAGRAM_GROUP_CODE" val="1"/>
  <p:tag name="KSO_WM_FIGMA_FLAG" val="#fgm#"/>
  <p:tag name="KSO_WM_UNIT_INDEX" val="1_2_1"/>
  <p:tag name="KSO_WM_UNIT_TYPE" val="l_h_x"/>
</p:tagLst>
</file>

<file path=ppt/tags/tag16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16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163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</p:tagLst>
</file>

<file path=ppt/tags/tag164.xml><?xml version="1.0" encoding="utf-8"?>
<p:tagLst xmlns:p="http://schemas.openxmlformats.org/presentationml/2006/main">
  <p:tag name="KSO_WM_FIGMA_DECORATION_INDEX" val="16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2"/>
  <p:tag name="KSO_WM_UNIT_TYPE" val="l_h_i"/>
</p:tagLst>
</file>

<file path=ppt/tags/tag165.xml><?xml version="1.0" encoding="utf-8"?>
<p:tagLst xmlns:p="http://schemas.openxmlformats.org/presentationml/2006/main">
  <p:tag name="KSO_WM_FIGMA_DECORATION_INDEX" val="9"/>
  <p:tag name="$PH_EXT" val="1"/>
  <p:tag name="KSO_WM_BEAUTIFY_FLAG" val="#fgm#"/>
  <p:tag name="KSO_WM_DIAGRAM_GROUP_CODE" val="1"/>
  <p:tag name="KSO_WM_FIGMA_FLAG" val="#fgm#"/>
  <p:tag name="KSO_WM_UNIT_INDEX" val="1_3_1"/>
  <p:tag name="KSO_WM_UNIT_TYPE" val="l_h_x"/>
</p:tagLst>
</file>

<file path=ppt/tags/tag16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16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168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987377436f6f5044ad673b6714e16fb38fe58c31"/>
  <p:tag name="KSO_WM_NEWLAYOUT_GROUP_ID" val="layout_2"/>
  <p:tag name="KSO_WM_NEWLAYOUT_ID" val="slide_ae82171bf138ca61"/>
</p:tagLst>
</file>

<file path=ppt/tags/tag169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</p:tagLst>
</file>

<file path=ppt/tags/tag17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</p:tagLst>
</file>

<file path=ppt/tags/tag17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17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173.xml><?xml version="1.0" encoding="utf-8"?>
<p:tagLst xmlns:p="http://schemas.openxmlformats.org/presentationml/2006/main">
  <p:tag name="KSO_WM_FIGMA_DECORATION_INDEX" val="17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</p:tagLst>
</file>

<file path=ppt/tags/tag17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</p:tagLst>
</file>

<file path=ppt/tags/tag17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17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177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</p:tagLst>
</file>

<file path=ppt/tags/tag17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</p:tagLst>
</file>

<file path=ppt/tags/tag17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18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181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8c9b34fdd40fffa51531c116285e2e7f674c6cc0"/>
  <p:tag name="KSO_WM_NEWLAYOUT_GROUP_ID" val="layout_26"/>
  <p:tag name="KSO_WM_NEWLAYOUT_ID" val="slide_5c773a159522ecff"/>
</p:tagLst>
</file>

<file path=ppt/tags/tag182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</p:tagLst>
</file>

<file path=ppt/tags/tag18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</p:tagLst>
</file>

<file path=ppt/tags/tag18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18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186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</p:tagLst>
</file>

<file path=ppt/tags/tag18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</p:tagLst>
</file>

<file path=ppt/tags/tag18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18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190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</p:tagLst>
</file>

<file path=ppt/tags/tag19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</p:tagLst>
</file>

<file path=ppt/tags/tag19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19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194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50942be111531079a1aeb7f8b0d9962d80f7e60e"/>
  <p:tag name="KSO_WM_NEWLAYOUT_GROUP_ID" val="layout_31"/>
  <p:tag name="KSO_WM_NEWLAYOUT_ID" val="slide_ea14bcc1890a96c2"/>
</p:tagLst>
</file>

<file path=ppt/tags/tag195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</p:tagLst>
</file>

<file path=ppt/tags/tag19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</p:tagLst>
</file>

<file path=ppt/tags/tag19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19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199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</p:tagLst>
</file>

<file path=ppt/tags/tag20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</p:tagLst>
</file>

<file path=ppt/tags/tag20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20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203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</p:tagLst>
</file>

<file path=ppt/tags/tag20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</p:tagLst>
</file>

<file path=ppt/tags/tag20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20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207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b3d5b748d288ebfa22f438969760148c381900e3"/>
  <p:tag name="KSO_WM_NEWLAYOUT_GROUP_ID" val="layout_53"/>
  <p:tag name="KSO_WM_NEWLAYOUT_ID" val="slide_1c63f389541666c8"/>
</p:tagLst>
</file>

<file path=ppt/tags/tag208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</p:tagLst>
</file>

<file path=ppt/tags/tag20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</p:tagLst>
</file>

<file path=ppt/tags/tag21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21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212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</p:tagLst>
</file>

<file path=ppt/tags/tag21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</p:tagLst>
</file>

<file path=ppt/tags/tag21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21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216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</p:tagLst>
</file>

<file path=ppt/tags/tag21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</p:tagLst>
</file>

<file path=ppt/tags/tag21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21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220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8648b1ae00d56293b6a8c31e01906c695d616ff6"/>
  <p:tag name="KSO_WM_NEWLAYOUT_GROUP_ID" val="layout_10013"/>
  <p:tag name="KSO_WM_NEWLAYOUT_ID" val="slide_8b398fc64e4c05a5"/>
</p:tagLst>
</file>

<file path=ppt/tags/tag221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22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22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22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22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22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22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228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d287b865a7579861be684fb8d73972a65de811e8"/>
  <p:tag name="KSO_WM_NEWLAYOUT_GROUP_ID" val="layout_48"/>
  <p:tag name="KSO_WM_NEWLAYOUT_ID" val="slide_81d8e711c58b27d4"/>
</p:tagLst>
</file>

<file path=ppt/tags/tag229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</p:tagLst>
</file>

<file path=ppt/tags/tag23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</p:tagLst>
</file>

<file path=ppt/tags/tag23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23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233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</p:tagLst>
</file>

<file path=ppt/tags/tag23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</p:tagLst>
</file>

<file path=ppt/tags/tag23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23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237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</p:tagLst>
</file>

<file path=ppt/tags/tag23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</p:tagLst>
</file>

<file path=ppt/tags/tag23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24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241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79cba6e91b5e6d4ba35759e6fb323530d1fbcda6"/>
  <p:tag name="KSO_WM_NEWLAYOUT_GROUP_ID" val="layout_57"/>
  <p:tag name="KSO_WM_NEWLAYOUT_ID" val="slide_7243b866f52d7461"/>
</p:tagLst>
</file>

<file path=ppt/tags/tag242.xml><?xml version="1.0" encoding="utf-8"?>
<p:tagLst xmlns:p="http://schemas.openxmlformats.org/presentationml/2006/main">
  <p:tag name="KSO_WM_FIGMA_DECORATION_INDEX" val="17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</p:tagLst>
</file>

<file path=ppt/tags/tag24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</p:tagLst>
</file>

<file path=ppt/tags/tag24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24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246.xml><?xml version="1.0" encoding="utf-8"?>
<p:tagLst xmlns:p="http://schemas.openxmlformats.org/presentationml/2006/main">
  <p:tag name="KSO_WM_FIGMA_DECORATION_INDEX" val="17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</p:tagLst>
</file>

<file path=ppt/tags/tag24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</p:tagLst>
</file>

<file path=ppt/tags/tag24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24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250.xml><?xml version="1.0" encoding="utf-8"?>
<p:tagLst xmlns:p="http://schemas.openxmlformats.org/presentationml/2006/main">
  <p:tag name="KSO_WM_FIGMA_DECORATION_INDEX" val="17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1"/>
  <p:tag name="KSO_WM_UNIT_TYPE" val="l_h_i"/>
</p:tagLst>
</file>

<file path=ppt/tags/tag25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</p:tagLst>
</file>

<file path=ppt/tags/tag25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25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254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c98b5c4654e8d70d284f27cecbf3a4066f3ae203"/>
  <p:tag name="KSO_WM_NEWLAYOUT_GROUP_ID" val="layout_10012"/>
  <p:tag name="KSO_WM_NEWLAYOUT_ID" val="slide_1b601487e8903dfa"/>
</p:tagLst>
</file>

<file path=ppt/tags/tag255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25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25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25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25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26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26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262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a202c9aea0856978dfbbf8c654c124ecce5e9894"/>
  <p:tag name="KSO_WM_NEWLAYOUT_GROUP_ID" val="layout_6"/>
  <p:tag name="KSO_WM_NEWLAYOUT_ID" val="slide_a8556cd901320e4b"/>
</p:tagLst>
</file>

<file path=ppt/tags/tag263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264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</p:tagLst>
</file>

<file path=ppt/tags/tag26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26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267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</p:tagLst>
</file>

<file path=ppt/tags/tag26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26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270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1"/>
  <p:tag name="KSO_WM_UNIT_TYPE" val="l_h_i"/>
</p:tagLst>
</file>

<file path=ppt/tags/tag27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27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273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96a194da8f68bf5d3b71180b78dc4d3e45a9279a"/>
  <p:tag name="KSO_WM_NEWLAYOUT_GROUP_ID" val="layout_10014"/>
  <p:tag name="KSO_WM_NEWLAYOUT_ID" val="slide_6c0f7288bd5956db"/>
</p:tagLst>
</file>

<file path=ppt/tags/tag27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</p:tagLst>
</file>

<file path=ppt/tags/tag27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27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27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</p:tagLst>
</file>

<file path=ppt/tags/tag27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27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28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</p:tagLst>
</file>

<file path=ppt/tags/tag28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28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283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a6110a601dd657ff90248d5f2b1a900b086b0a1d"/>
  <p:tag name="KSO_WM_NEWLAYOUT_GROUP_ID" val="layout_10003"/>
  <p:tag name="KSO_WM_NEWLAYOUT_ID" val="slide_10cd397e0139f3d8"/>
</p:tagLst>
</file>

<file path=ppt/tags/tag28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285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</p:tagLst>
</file>

<file path=ppt/tags/tag28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28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288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</p:tagLst>
</file>

<file path=ppt/tags/tag28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29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291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</p:tagLst>
</file>

<file path=ppt/tags/tag29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293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8f61a5258acca2011deb73eef892c9ca72c2d5fb"/>
  <p:tag name="KSO_WM_NEWLAYOUT_GROUP_ID" val="layout_51"/>
  <p:tag name="KSO_WM_NEWLAYOUT_ID" val="slide_aaa6327b7f6ff5c7"/>
</p:tagLst>
</file>

<file path=ppt/tags/tag294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295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</p:tagLst>
</file>

<file path=ppt/tags/tag29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29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298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</p:tagLst>
</file>

<file path=ppt/tags/tag29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30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301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1"/>
  <p:tag name="KSO_WM_UNIT_TYPE" val="l_h_i"/>
</p:tagLst>
</file>

<file path=ppt/tags/tag30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30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304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fd76987d2d7c798890772cce5ca157d2cf657fb5"/>
  <p:tag name="KSO_WM_NEWLAYOUT_GROUP_ID" val="layout_34"/>
  <p:tag name="KSO_WM_NEWLAYOUT_ID" val="slide_437b60f49d977836"/>
</p:tagLst>
</file>

<file path=ppt/tags/tag30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</p:tagLst>
</file>

<file path=ppt/tags/tag30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30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30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</p:tagLst>
</file>

<file path=ppt/tags/tag30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31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31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</p:tagLst>
</file>

<file path=ppt/tags/tag31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31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314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74a1b5a09b81e1b65302e19505326022b6374e26"/>
  <p:tag name="KSO_WM_NEWLAYOUT_GROUP_ID" val="layout_35"/>
  <p:tag name="KSO_WM_NEWLAYOUT_ID" val="slide_af18951a26c3c748"/>
</p:tagLst>
</file>

<file path=ppt/tags/tag31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2"/>
  <p:tag name="KSO_WM_UNIT_SUBTYPE" val="d"/>
  <p:tag name="KSO_WM_UNIT_TYPE" val="l_h_i"/>
</p:tagLst>
</file>

<file path=ppt/tags/tag31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31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31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2"/>
  <p:tag name="KSO_WM_UNIT_SUBTYPE" val="d"/>
  <p:tag name="KSO_WM_UNIT_TYPE" val="l_h_i"/>
</p:tagLst>
</file>

<file path=ppt/tags/tag31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32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32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2"/>
  <p:tag name="KSO_WM_UNIT_SUBTYPE" val="d"/>
  <p:tag name="KSO_WM_UNIT_TYPE" val="l_h_i"/>
</p:tagLst>
</file>

<file path=ppt/tags/tag32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32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324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e81b67396a4dfea4875bb7106e8a310dbc5b04fa"/>
  <p:tag name="KSO_WM_NEWLAYOUT_GROUP_ID" val="layout_42"/>
  <p:tag name="KSO_WM_NEWLAYOUT_ID" val="slide_3fa2b457fbd1d7e4"/>
</p:tagLst>
</file>

<file path=ppt/tags/tag325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326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</p:tagLst>
</file>

<file path=ppt/tags/tag32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32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329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</p:tagLst>
</file>

<file path=ppt/tags/tag33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33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332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1"/>
  <p:tag name="KSO_WM_UNIT_TYPE" val="l_h_i"/>
</p:tagLst>
</file>

<file path=ppt/tags/tag33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33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33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336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LayoutZOrder" val="4"/>
  <p:tag name="KSO_WM_UNIT_ID" val="_0*i*3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337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LayoutZOrder" val="3"/>
  <p:tag name="KSO_WM_UNIT_ID" val="_0*i*2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0847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INDEX" val="40480847"/>
  <p:tag name="KSO_WM_TEMPLATE_CATEGORY" val="custom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第二级&#10;第三级&#10;第四级&#10;第五级"/>
  <p:tag name="KSO_WM_UNIT_NOCLEAR" val="0"/>
  <p:tag name="KSO_WM_UNIT_TYPE" val="f"/>
  <p:tag name="KSO_WM_UNIT_INDEX" val="1"/>
  <p:tag name="KSO_WM_TEMPLATE_INDEX" val="40480847"/>
  <p:tag name="KSO_WM_UNIT_ISNUMDGMTITLE" val="0"/>
  <p:tag name="KSO_WM_TEMPLATE_CATEGORY" val="custom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0847"/>
  <p:tag name="KSO_WM_TEMPLATE_CATEGORY" val="custom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0847"/>
  <p:tag name="KSO_WM_TEMPLATE_CATEGORY" val="custom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80847"/>
  <p:tag name="KSO_WM_TEMPLATE_CATEGORY" val="custom"/>
</p:tagLst>
</file>

<file path=ppt/tags/tag343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7d1b418b74e2b859"/>
  <p:tag name="KSO_WM_TEMPLATE_THUMBS_INDEX" val="1、9"/>
  <p:tag name="KSO_WM_TEMPLATE_INDEX" val="40480847"/>
  <p:tag name="KSO_WM_TEMPLATE_CATEGORY" val="custom"/>
  <p:tag name="KSO_WM_TEMPLATE_MASTER_TYPE" val="0"/>
  <p:tag name="KSO_WM_TAG_VERSION" val="3.0"/>
</p:tagLst>
</file>

<file path=ppt/tags/tag344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829b47fb376796249aa3fcd65f6f75d400c2818e"/>
  <p:tag name="KSO_WM_NEWLAYOUT_ID" val="23"/>
  <p:tag name="KSO_WM_UNIT_PRESET_TEXT" val="单击此处添加文档标题"/>
  <p:tag name="KSO_WM_UNIT_ID" val="_9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345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title"/>
  <p:tag name="KSO_WM_TEMPLATE_SUBCATEGORY" val="29"/>
  <p:tag name="KSO_WM_BEAUTIFY_FLAG" val="#wm#"/>
  <p:tag name="KSO_WM_TEMPLATE_SLIDE_ID" val="slide_7d1b418b74e2b859"/>
  <p:tag name="KSO_WM_TEMPLATE_THUMBS_INDEX" val="1、9"/>
  <p:tag name="KSO_WM_TEMPLATE_INDEX" val="40480847"/>
  <p:tag name="KSO_WM_TEMPLATE_CATEGORY" val="custom"/>
  <p:tag name="KSO_WM_SLIDE_INDEX" val="1"/>
  <p:tag name="KSO_WM_SLIDE_ID" val="custom40480847_1"/>
  <p:tag name="KSO_WM_TEMPLATE_MASTER_TYPE" val="0"/>
  <p:tag name="KSO_WM_SLIDE_LAYOUT" val="a_f"/>
  <p:tag name="KSO_WM_SLIDE_LAYOUT_CNT" val="1_2"/>
  <p:tag name="KSO_WM_TAG_VERSION" val="3.0"/>
</p:tagLst>
</file>

<file path=ppt/tags/tag346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b"/>
</p:tagLst>
</file>

<file path=ppt/tags/tag347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471d9c117a56db5921b6221ceb92d63d2e8f771c"/>
  <p:tag name="KSO_WM_NEWLAYOUT_GROUP_ID" val="layout_1-5"/>
  <p:tag name="KSO_WM_NEWLAYOUT_ID" val="slide_cea45c27deb23863"/>
</p:tagLst>
</file>

<file path=ppt/tags/tag34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SUBTYPE" val="d"/>
  <p:tag name="KSO_WM_UNIT_TYPE" val="l_h_i"/>
  <p:tag name="KSO_WM_UNIT_PRESET_TEXT" val="01"/>
  <p:tag name="KSO_WM_SLIDE_FIGMA_DIAGRAM" val="1"/>
</p:tagLst>
</file>

<file path=ppt/tags/tag349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2"/>
  <p:tag name="KSO_WM_UNIT_TYPE" val="l_h_i"/>
  <p:tag name="KSO_WM_UNIT_PRESET_TEXT" val=" "/>
  <p:tag name="KSO_WM_SLIDE_FIGMA_DIAGRAM" val="1"/>
</p:tagLst>
</file>

<file path=ppt/tags/tag35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  <p:tag name="KSO_WM_SLIDE_FIGMA_DIAGRAM" val="1"/>
</p:tagLst>
</file>

<file path=ppt/tags/tag35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SUBTYPE" val="d"/>
  <p:tag name="KSO_WM_UNIT_TYPE" val="l_h_i"/>
  <p:tag name="KSO_WM_UNIT_PRESET_TEXT" val="02"/>
  <p:tag name="KSO_WM_SLIDE_FIGMA_DIAGRAM" val="1"/>
</p:tagLst>
</file>

<file path=ppt/tags/tag352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2"/>
  <p:tag name="KSO_WM_UNIT_TYPE" val="l_h_i"/>
  <p:tag name="KSO_WM_UNIT_PRESET_TEXT" val=" "/>
  <p:tag name="KSO_WM_SLIDE_FIGMA_DIAGRAM" val="1"/>
</p:tagLst>
</file>

<file path=ppt/tags/tag35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  <p:tag name="KSO_WM_SLIDE_FIGMA_DIAGRAM" val="1"/>
</p:tagLst>
</file>

<file path=ppt/tags/tag35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SUBTYPE" val="d"/>
  <p:tag name="KSO_WM_UNIT_TYPE" val="l_h_i"/>
  <p:tag name="KSO_WM_UNIT_PRESET_TEXT" val="03"/>
  <p:tag name="KSO_WM_SLIDE_FIGMA_DIAGRAM" val="1"/>
</p:tagLst>
</file>

<file path=ppt/tags/tag355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2"/>
  <p:tag name="KSO_WM_UNIT_TYPE" val="l_h_i"/>
  <p:tag name="KSO_WM_UNIT_PRESET_TEXT" val=" "/>
  <p:tag name="KSO_WM_SLIDE_FIGMA_DIAGRAM" val="1"/>
</p:tagLst>
</file>

<file path=ppt/tags/tag35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  <p:tag name="KSO_WM_SLIDE_FIGMA_DIAGRAM" val="1"/>
</p:tagLst>
</file>

<file path=ppt/tags/tag35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SUBTYPE" val="d"/>
  <p:tag name="KSO_WM_UNIT_TYPE" val="l_h_i"/>
  <p:tag name="KSO_WM_UNIT_PRESET_TEXT" val="04"/>
  <p:tag name="KSO_WM_SLIDE_FIGMA_DIAGRAM" val="1"/>
</p:tagLst>
</file>

<file path=ppt/tags/tag358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4_2"/>
  <p:tag name="KSO_WM_UNIT_TYPE" val="l_h_i"/>
  <p:tag name="KSO_WM_UNIT_PRESET_TEXT" val=" "/>
  <p:tag name="KSO_WM_SLIDE_FIGMA_DIAGRAM" val="1"/>
</p:tagLst>
</file>

<file path=ppt/tags/tag35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  <p:tag name="KSO_WM_UNIT_PRESET_TEXT" val="单击此处添加项标题"/>
  <p:tag name="KSO_WM_SLIDE_FIGMA_DIAGRAM" val="1"/>
</p:tagLst>
</file>

<file path=ppt/tags/tag36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5_1"/>
  <p:tag name="KSO_WM_UNIT_SUBTYPE" val="d"/>
  <p:tag name="KSO_WM_UNIT_TYPE" val="l_h_i"/>
  <p:tag name="KSO_WM_UNIT_PRESET_TEXT" val="05"/>
  <p:tag name="KSO_WM_SLIDE_FIGMA_DIAGRAM" val="1"/>
</p:tagLst>
</file>

<file path=ppt/tags/tag361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5_2"/>
  <p:tag name="KSO_WM_UNIT_TYPE" val="l_h_i"/>
  <p:tag name="KSO_WM_UNIT_PRESET_TEXT" val=" "/>
  <p:tag name="KSO_WM_SLIDE_FIGMA_DIAGRAM" val="1"/>
</p:tagLst>
</file>

<file path=ppt/tags/tag36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5_1"/>
  <p:tag name="KSO_WM_UNIT_TYPE" val="l_h_a"/>
  <p:tag name="KSO_WM_UNIT_PRESET_TEXT" val="单击此处添加项标题"/>
  <p:tag name="KSO_WM_SLIDE_FIGMA_DIAGRAM" val="1"/>
</p:tagLst>
</file>

<file path=ppt/tags/tag363.xml><?xml version="1.0" encoding="utf-8"?>
<p:tagLst xmlns:p="http://schemas.openxmlformats.org/presentationml/2006/main">
  <p:tag name="KSO_WM_SLIDE_CONTENT_ORIENTATION" val=""/>
  <p:tag name="KSO_WM_SLIDE_HAS_MASK" val="0"/>
  <p:tag name="KSO_WM_SLIDE_ITEM_CNT" val="5"/>
  <p:tag name="KSO_WM_SLIDE_TYPE" val="contents"/>
  <p:tag name="KSO_WM_TEMPLATE_SUBCATEGORY" val="29"/>
  <p:tag name="KSO_WM_BEAUTIFY_FLAG" val="#wm#"/>
  <p:tag name="KSO_WM_TEMPLATE_FIGMA_ID" val="69796634794"/>
  <p:tag name="KSO_WM_TEMPLATE_SLIDE_ID" val="slide_cea45c27deb23863"/>
</p:tagLst>
</file>

<file path=ppt/tags/tag364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39f22902ab128c96293f46a451d3c2e8e7b696ce"/>
  <p:tag name="KSO_WM_NEWLAYOUT_ID" val="29"/>
  <p:tag name="KSO_WM_UNIT_PRESET_TEXT" val="单击此处添加章节标题"/>
  <p:tag name="KSO_WM_UNIT_ID" val="_10*a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365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ID" val="_10*e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366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8d1615941f9e1a55"/>
  <p:tag name="KSO_WM_TEMPLATE_INDEX" val="40480847"/>
  <p:tag name="KSO_WM_TEMPLATE_CATEGORY" val="custom"/>
  <p:tag name="KSO_WM_SLIDE_INDEX" val="3"/>
  <p:tag name="KSO_WM_SLIDE_ID" val="custom40480847_7"/>
  <p:tag name="KSO_WM_TEMPLATE_MASTER_TYPE" val="0"/>
  <p:tag name="KSO_WM_SLIDE_LAYOUT" val="a_e"/>
  <p:tag name="KSO_WM_SLIDE_LAYOUT_CNT" val="1_1"/>
  <p:tag name="KSO_WM_TAG_VERSION" val="3.0"/>
</p:tagLst>
</file>

<file path=ppt/tags/tag367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fc0f9e1f03055e46cdace0396e695280d8725db3"/>
  <p:tag name="KSO_WM_NEWLAYOUT_GROUP_ID" val="layout_10009"/>
  <p:tag name="KSO_WM_NEWLAYOUT_ID" val="slide_2536ba00920a4d07"/>
  <p:tag name="KSO_WM_UNIT_PRESET_TEXT" val="单击此处添加标题"/>
</p:tagLst>
</file>

<file path=ppt/tags/tag36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  <p:tag name="MH_PIC_SOURCE_TYPE" val="generate_slide_ai*{&quot;id&quot;:&quot;VCG41N478548942&quot;,&quot;product_name&quot;:&quot;365wps-copilotchat-web&quot;,&quot;intention_code&quot;:&quot;365wps_cc_create_ppt&quot;}*gallery_fallback_3.0.8_prod*9322bfc3f48443be8312449bf47a47c0-slide-3"/>
</p:tagLst>
</file>

<file path=ppt/tags/tag36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37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37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  <p:tag name="MH_PIC_SOURCE_TYPE" val="generate_slide_ai*{&quot;id&quot;:&quot;VCG41N1288368376&quot;,&quot;product_name&quot;:&quot;365wps-copilotchat-web&quot;,&quot;intention_code&quot;:&quot;365wps_cc_create_ppt&quot;}*gallery_gallery_3.0.8_prod*9322bfc3f48443be8312449bf47a47c0-slide-3"/>
</p:tagLst>
</file>

<file path=ppt/tags/tag37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37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37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  <p:tag name="MH_PIC_SOURCE_TYPE" val="generate_slide_ai*{&quot;id&quot;:&quot;VCG41N690598700&quot;,&quot;product_name&quot;:&quot;365wps-copilotchat-web&quot;,&quot;intention_code&quot;:&quot;365wps_cc_create_ppt&quot;}*gallery_fallback_3.0.8_prod*9322bfc3f48443be8312449bf47a47c0-slide-3"/>
</p:tagLst>
</file>

<file path=ppt/tags/tag37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</p:tagLst>
</file>

<file path=ppt/tags/tag37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377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34794"/>
  <p:tag name="KSO_WM_TEMPLATE_SLIDE_ID" val="slide_2536ba00920a4d07"/>
</p:tagLst>
</file>

<file path=ppt/tags/tag378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a8a6a3a52bd6c4a238aaafd285a0e88bd95359e0"/>
  <p:tag name="KSO_WM_NEWLAYOUT_GROUP_ID" val="layout_30"/>
  <p:tag name="KSO_WM_NEWLAYOUT_ID" val="slide_12c4e45e347f26ce"/>
  <p:tag name="KSO_WM_UNIT_PRESET_TEXT" val="单击此处添加标题"/>
</p:tagLst>
</file>

<file path=ppt/tags/tag379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  <p:tag name="MH_PIC_SOURCE_TYPE" val="generate_slide_ai*{&quot;id&quot;:&quot;VCG41N899906826&quot;,&quot;product_name&quot;:&quot;365wps-copilotchat-web&quot;,&quot;intention_code&quot;:&quot;365wps_cc_create_ppt&quot;}*gallery_fallback_3.0.8_prod*9322bfc3f48443be8312449bf47a47c0-slide-4"/>
</p:tagLst>
</file>

<file path=ppt/tags/tag380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  <p:tag name="KSO_WM_UNIT_PRESET_TEXT" val=" "/>
</p:tagLst>
</file>

<file path=ppt/tags/tag38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38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383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  <p:tag name="KSO_WM_UNIT_PRESET_TEXT" val=" "/>
</p:tagLst>
</file>

<file path=ppt/tags/tag38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38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386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1"/>
  <p:tag name="KSO_WM_UNIT_TYPE" val="l_h_i"/>
  <p:tag name="KSO_WM_UNIT_PRESET_TEXT" val=" "/>
</p:tagLst>
</file>

<file path=ppt/tags/tag38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</p:tagLst>
</file>

<file path=ppt/tags/tag38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389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34794"/>
  <p:tag name="KSO_WM_TEMPLATE_SLIDE_ID" val="slide_12c4e45e347f26ce"/>
</p:tagLst>
</file>

<file path=ppt/tags/tag390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b03475152dff4277743920865c80a03a251bb7f2"/>
  <p:tag name="KSO_WM_NEWLAYOUT_GROUP_ID" val="layout_32"/>
  <p:tag name="KSO_WM_NEWLAYOUT_ID" val="slide_ee318beb7ae1e4ff"/>
  <p:tag name="KSO_WM_UNIT_PRESET_TEXT" val="单击此处添加标题"/>
</p:tagLst>
</file>

<file path=ppt/tags/tag391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  <p:tag name="KSO_WM_UNIT_PRESET_TEXT" val=" "/>
</p:tagLst>
</file>

<file path=ppt/tags/tag392.xml><?xml version="1.0" encoding="utf-8"?>
<p:tagLst xmlns:p="http://schemas.openxmlformats.org/presentationml/2006/main">
  <p:tag name="KSO_WM_FIGMA_DECORATION_INDEX" val="16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2"/>
  <p:tag name="KSO_WM_UNIT_TYPE" val="l_h_i"/>
  <p:tag name="KSO_WM_UNIT_PRESET_TEXT" val=" "/>
</p:tagLst>
</file>

<file path=ppt/tags/tag393.xml><?xml version="1.0" encoding="utf-8"?>
<p:tagLst xmlns:p="http://schemas.openxmlformats.org/presentationml/2006/main">
  <p:tag name="KSO_WM_FIGMA_DECORATION_INDEX" val="7"/>
  <p:tag name="$PH_EXT" val="1"/>
  <p:tag name="KSO_WM_BEAUTIFY_FLAG" val="#fgm#"/>
  <p:tag name="KSO_WM_DIAGRAM_GROUP_CODE" val="1"/>
  <p:tag name="KSO_WM_FIGMA_FLAG" val="#fgm#"/>
  <p:tag name="KSO_WM_UNIT_INDEX" val="1_1_1"/>
  <p:tag name="KSO_WM_UNIT_TYPE" val="l_h_x"/>
</p:tagLst>
</file>

<file path=ppt/tags/tag39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项标题"/>
</p:tagLst>
</file>

<file path=ppt/tags/tag39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396.xml><?xml version="1.0" encoding="utf-8"?>
<p:tagLst xmlns:p="http://schemas.openxmlformats.org/presentationml/2006/main">
  <p:tag name="KSO_WM_FIGMA_DECORATION_INDEX" val="17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  <p:tag name="KSO_WM_UNIT_PRESET_TEXT" val=" "/>
</p:tagLst>
</file>

<file path=ppt/tags/tag397.xml><?xml version="1.0" encoding="utf-8"?>
<p:tagLst xmlns:p="http://schemas.openxmlformats.org/presentationml/2006/main">
  <p:tag name="KSO_WM_FIGMA_DECORATION_INDEX" val="1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2"/>
  <p:tag name="KSO_WM_UNIT_TYPE" val="l_h_i"/>
  <p:tag name="KSO_WM_UNIT_PRESET_TEXT" val=" "/>
</p:tagLst>
</file>

<file path=ppt/tags/tag398.xml><?xml version="1.0" encoding="utf-8"?>
<p:tagLst xmlns:p="http://schemas.openxmlformats.org/presentationml/2006/main">
  <p:tag name="KSO_WM_FIGMA_DECORATION_INDEX" val="2"/>
  <p:tag name="$PH_EXT" val="1"/>
  <p:tag name="KSO_WM_BEAUTIFY_FLAG" val="#fgm#"/>
  <p:tag name="KSO_WM_DIAGRAM_GROUP_CODE" val="1"/>
  <p:tag name="KSO_WM_FIGMA_FLAG" val="#fgm#"/>
  <p:tag name="KSO_WM_UNIT_INDEX" val="1_2_1"/>
  <p:tag name="KSO_WM_UNIT_TYPE" val="l_h_x"/>
</p:tagLst>
</file>

<file path=ppt/tags/tag39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项标题"/>
</p:tagLst>
</file>

<file path=ppt/tags/tag40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401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  <p:tag name="KSO_WM_UNIT_PRESET_TEXT" val=" "/>
</p:tagLst>
</file>

<file path=ppt/tags/tag402.xml><?xml version="1.0" encoding="utf-8"?>
<p:tagLst xmlns:p="http://schemas.openxmlformats.org/presentationml/2006/main">
  <p:tag name="KSO_WM_FIGMA_DECORATION_INDEX" val="16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2"/>
  <p:tag name="KSO_WM_UNIT_TYPE" val="l_h_i"/>
  <p:tag name="KSO_WM_UNIT_PRESET_TEXT" val=" "/>
</p:tagLst>
</file>

<file path=ppt/tags/tag403.xml><?xml version="1.0" encoding="utf-8"?>
<p:tagLst xmlns:p="http://schemas.openxmlformats.org/presentationml/2006/main">
  <p:tag name="KSO_WM_FIGMA_DECORATION_INDEX" val="9"/>
  <p:tag name="$PH_EXT" val="1"/>
  <p:tag name="KSO_WM_BEAUTIFY_FLAG" val="#fgm#"/>
  <p:tag name="KSO_WM_DIAGRAM_GROUP_CODE" val="1"/>
  <p:tag name="KSO_WM_FIGMA_FLAG" val="#fgm#"/>
  <p:tag name="KSO_WM_UNIT_INDEX" val="1_3_1"/>
  <p:tag name="KSO_WM_UNIT_TYPE" val="l_h_x"/>
</p:tagLst>
</file>

<file path=ppt/tags/tag40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项标题"/>
</p:tagLst>
</file>

<file path=ppt/tags/tag40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406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34794"/>
  <p:tag name="KSO_WM_TEMPLATE_SLIDE_ID" val="slide_ee318beb7ae1e4ff"/>
</p:tagLst>
</file>

<file path=ppt/tags/tag407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39f22902ab128c96293f46a451d3c2e8e7b696ce"/>
  <p:tag name="KSO_WM_NEWLAYOUT_ID" val="29"/>
  <p:tag name="KSO_WM_UNIT_PRESET_TEXT" val="单击此处添加章节标题"/>
  <p:tag name="KSO_WM_UNIT_ID" val="_10*a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408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ID" val="_10*e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409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8d1615941f9e1a55"/>
  <p:tag name="KSO_WM_TEMPLATE_INDEX" val="40480847"/>
  <p:tag name="KSO_WM_TEMPLATE_CATEGORY" val="custom"/>
  <p:tag name="KSO_WM_SLIDE_INDEX" val="3"/>
  <p:tag name="KSO_WM_SLIDE_ID" val="custom40480847_7"/>
  <p:tag name="KSO_WM_TEMPLATE_MASTER_TYPE" val="0"/>
  <p:tag name="KSO_WM_SLIDE_LAYOUT" val="a_e"/>
  <p:tag name="KSO_WM_SLIDE_LAYOUT_CNT" val="1_1"/>
  <p:tag name="KSO_WM_TAG_VERSION" val="3.0"/>
</p:tagLst>
</file>

<file path=ppt/tags/tag410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987377436f6f5044ad673b6714e16fb38fe58c31"/>
  <p:tag name="KSO_WM_NEWLAYOUT_GROUP_ID" val="layout_2"/>
  <p:tag name="KSO_WM_NEWLAYOUT_ID" val="slide_ae82171bf138ca61"/>
  <p:tag name="KSO_WM_UNIT_PRESET_TEXT" val="单击此处添加标题"/>
</p:tagLst>
</file>

<file path=ppt/tags/tag411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  <p:tag name="KSO_WM_UNIT_PRESET_TEXT" val=" "/>
</p:tagLst>
</file>

<file path=ppt/tags/tag41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  <p:tag name="MH_PIC_SOURCE_TYPE" val="generate_slide_ai*{&quot;id&quot;:&quot;VCG41N1156923333&quot;,&quot;product_name&quot;:&quot;365wps-copilotchat-web&quot;,&quot;intention_code&quot;:&quot;365wps_cc_create_ppt&quot;}*gallery_gallery_3.0.8_prod*9322bfc3f48443be8312449bf47a47c0-slide-7"/>
</p:tagLst>
</file>

<file path=ppt/tags/tag41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项标题"/>
</p:tagLst>
</file>

<file path=ppt/tags/tag41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415.xml><?xml version="1.0" encoding="utf-8"?>
<p:tagLst xmlns:p="http://schemas.openxmlformats.org/presentationml/2006/main">
  <p:tag name="KSO_WM_FIGMA_DECORATION_INDEX" val="17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  <p:tag name="KSO_WM_UNIT_PRESET_TEXT" val=" "/>
</p:tagLst>
</file>

<file path=ppt/tags/tag41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  <p:tag name="MH_PIC_SOURCE_TYPE" val="generate_slide_ai*{&quot;id&quot;:&quot;VCG41N1356738282&quot;,&quot;product_name&quot;:&quot;365wps-copilotchat-web&quot;,&quot;intention_code&quot;:&quot;365wps_cc_create_ppt&quot;}*gallery_gallery_3.0.8_prod*9322bfc3f48443be8312449bf47a47c0-slide-7"/>
</p:tagLst>
</file>

<file path=ppt/tags/tag41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项标题"/>
</p:tagLst>
</file>

<file path=ppt/tags/tag41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419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  <p:tag name="KSO_WM_UNIT_PRESET_TEXT" val=" "/>
</p:tagLst>
</file>

<file path=ppt/tags/tag42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  <p:tag name="MH_PIC_SOURCE_TYPE" val="generate_slide_ai*{&quot;id&quot;:&quot;VCG41N1132553692&quot;,&quot;product_name&quot;:&quot;365wps-copilotchat-web&quot;,&quot;intention_code&quot;:&quot;365wps_cc_create_ppt&quot;}*gallery_gallery_3.0.8_prod*9322bfc3f48443be8312449bf47a47c0-slide-7"/>
</p:tagLst>
</file>

<file path=ppt/tags/tag42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项标题"/>
</p:tagLst>
</file>

<file path=ppt/tags/tag42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423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34794"/>
  <p:tag name="KSO_WM_TEMPLATE_SLIDE_ID" val="slide_ae82171bf138ca61"/>
</p:tagLst>
</file>

<file path=ppt/tags/tag424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8c9b34fdd40fffa51531c116285e2e7f674c6cc0"/>
  <p:tag name="KSO_WM_NEWLAYOUT_GROUP_ID" val="layout_26"/>
  <p:tag name="KSO_WM_NEWLAYOUT_ID" val="slide_5c773a159522ecff"/>
  <p:tag name="KSO_WM_UNIT_PRESET_TEXT" val="单击此处添加标题"/>
</p:tagLst>
</file>

<file path=ppt/tags/tag425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  <p:tag name="KSO_WM_UNIT_PRESET_TEXT" val=" "/>
</p:tagLst>
</file>

<file path=ppt/tags/tag42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  <p:tag name="MH_PIC_SOURCE_TYPE" val="generate_slide_ai*{&quot;id&quot;:&quot;VCG41N1316424633&quot;,&quot;product_name&quot;:&quot;365wps-copilotchat-web&quot;,&quot;intention_code&quot;:&quot;365wps_cc_create_ppt&quot;}*gallery_fallback_3.0.8_prod*9322bfc3f48443be8312449bf47a47c0-slide-8"/>
</p:tagLst>
</file>

<file path=ppt/tags/tag42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项标题"/>
</p:tagLst>
</file>

<file path=ppt/tags/tag42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429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  <p:tag name="KSO_WM_UNIT_PRESET_TEXT" val=" "/>
</p:tagLst>
</file>

<file path=ppt/tags/tag43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  <p:tag name="MH_PIC_SOURCE_TYPE" val="generate_slide_ai*{&quot;id&quot;:&quot;VCG41482783107&quot;,&quot;product_name&quot;:&quot;365wps-copilotchat-web&quot;,&quot;intention_code&quot;:&quot;365wps_cc_create_ppt&quot;}*gallery_fallback_3.0.8_prod*9322bfc3f48443be8312449bf47a47c0-slide-8"/>
</p:tagLst>
</file>

<file path=ppt/tags/tag43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项标题"/>
</p:tagLst>
</file>

<file path=ppt/tags/tag43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433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  <p:tag name="KSO_WM_UNIT_PRESET_TEXT" val=" "/>
</p:tagLst>
</file>

<file path=ppt/tags/tag43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  <p:tag name="MH_PIC_SOURCE_TYPE" val="generate_slide_ai*{&quot;id&quot;:&quot;VCG41N909890154&quot;,&quot;product_name&quot;:&quot;365wps-copilotchat-web&quot;,&quot;intention_code&quot;:&quot;365wps_cc_create_ppt&quot;}*gallery_fallback_3.0.8_prod*9322bfc3f48443be8312449bf47a47c0-slide-8"/>
</p:tagLst>
</file>

<file path=ppt/tags/tag43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项标题"/>
</p:tagLst>
</file>

<file path=ppt/tags/tag43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437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34794"/>
  <p:tag name="KSO_WM_TEMPLATE_SLIDE_ID" val="slide_5c773a159522ecff"/>
</p:tagLst>
</file>

<file path=ppt/tags/tag438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b3d5b748d288ebfa22f438969760148c381900e3"/>
  <p:tag name="KSO_WM_NEWLAYOUT_GROUP_ID" val="layout_53"/>
  <p:tag name="KSO_WM_NEWLAYOUT_ID" val="slide_1c63f389541666c8"/>
  <p:tag name="KSO_WM_UNIT_PRESET_TEXT" val="单击此处添加标题"/>
</p:tagLst>
</file>

<file path=ppt/tags/tag439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  <p:tag name="KSO_WM_UNIT_PRESET_TEXT" val=" "/>
</p:tagLst>
</file>

<file path=ppt/tags/tag44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  <p:tag name="MH_PIC_SOURCE_TYPE" val="generate_slide_ai*{&quot;id&quot;:&quot;VCG41N2197456649&quot;,&quot;product_name&quot;:&quot;365wps-copilotchat-web&quot;,&quot;intention_code&quot;:&quot;365wps_cc_create_ppt&quot;}*gallery_fallback_3.0.8_prod*9322bfc3f48443be8312449bf47a47c0-slide-10"/>
</p:tagLst>
</file>

<file path=ppt/tags/tag44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项标题"/>
</p:tagLst>
</file>

<file path=ppt/tags/tag44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443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  <p:tag name="KSO_WM_UNIT_PRESET_TEXT" val=" "/>
</p:tagLst>
</file>

<file path=ppt/tags/tag44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  <p:tag name="MH_PIC_SOURCE_TYPE" val="generate_slide_ai*{&quot;id&quot;:&quot;VCG41N2199015670&quot;,&quot;product_name&quot;:&quot;365wps-copilotchat-web&quot;,&quot;intention_code&quot;:&quot;365wps_cc_create_ppt&quot;}*gallery_fallback_3.0.8_prod*9322bfc3f48443be8312449bf47a47c0-slide-10"/>
</p:tagLst>
</file>

<file path=ppt/tags/tag44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项标题"/>
</p:tagLst>
</file>

<file path=ppt/tags/tag44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447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  <p:tag name="KSO_WM_UNIT_PRESET_TEXT" val=" "/>
</p:tagLst>
</file>

<file path=ppt/tags/tag44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  <p:tag name="MH_PIC_SOURCE_TYPE" val="generate_slide_ai*{&quot;id&quot;:&quot;VCG41N636715418&quot;,&quot;product_name&quot;:&quot;365wps-copilotchat-web&quot;,&quot;intention_code&quot;:&quot;365wps_cc_create_ppt&quot;}*gallery_gallery_3.0.8_prod*9322bfc3f48443be8312449bf47a47c0-slide-10"/>
</p:tagLst>
</file>

<file path=ppt/tags/tag44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项标题"/>
</p:tagLst>
</file>

<file path=ppt/tags/tag45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451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34794"/>
  <p:tag name="KSO_WM_TEMPLATE_SLIDE_ID" val="slide_1c63f389541666c8"/>
</p:tagLst>
</file>

<file path=ppt/tags/tag452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50942be111531079a1aeb7f8b0d9962d80f7e60e"/>
  <p:tag name="KSO_WM_NEWLAYOUT_GROUP_ID" val="layout_31"/>
  <p:tag name="KSO_WM_NEWLAYOUT_ID" val="slide_ea14bcc1890a96c2"/>
  <p:tag name="KSO_WM_UNIT_PRESET_TEXT" val="单击此处添加标题"/>
</p:tagLst>
</file>

<file path=ppt/tags/tag453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  <p:tag name="KSO_WM_UNIT_PRESET_TEXT" val=" "/>
</p:tagLst>
</file>

<file path=ppt/tags/tag45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  <p:tag name="MH_PIC_SOURCE_TYPE" val="generate_slide_ai*{&quot;id&quot;:&quot;VCG41N1316424633&quot;,&quot;product_name&quot;:&quot;365wps-copilotchat-web&quot;,&quot;intention_code&quot;:&quot;365wps_cc_create_ppt&quot;}*gallery_fallback_3.0.8_prod*9322bfc3f48443be8312449bf47a47c0-slide-9"/>
</p:tagLst>
</file>

<file path=ppt/tags/tag45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项标题"/>
</p:tagLst>
</file>

<file path=ppt/tags/tag45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457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  <p:tag name="KSO_WM_UNIT_PRESET_TEXT" val=" "/>
</p:tagLst>
</file>

<file path=ppt/tags/tag45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  <p:tag name="MH_PIC_SOURCE_TYPE" val="generate_slide_ai*{&quot;id&quot;:&quot;VCG41N932314552&quot;,&quot;product_name&quot;:&quot;365wps-copilotchat-web&quot;,&quot;intention_code&quot;:&quot;365wps_cc_create_ppt&quot;}*gallery_gallery_3.0.8_prod*9322bfc3f48443be8312449bf47a47c0-slide-9"/>
</p:tagLst>
</file>

<file path=ppt/tags/tag45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项标题"/>
</p:tagLst>
</file>

<file path=ppt/tags/tag46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461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  <p:tag name="KSO_WM_UNIT_PRESET_TEXT" val=" "/>
</p:tagLst>
</file>

<file path=ppt/tags/tag46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  <p:tag name="MH_PIC_SOURCE_TYPE" val="generate_slide_ai*{&quot;id&quot;:&quot;VCG41N2195796300&quot;,&quot;product_name&quot;:&quot;365wps-copilotchat-web&quot;,&quot;intention_code&quot;:&quot;365wps_cc_create_ppt&quot;}*gallery_fallback_3.0.8_prod*9322bfc3f48443be8312449bf47a47c0-slide-9"/>
</p:tagLst>
</file>

<file path=ppt/tags/tag46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项标题"/>
</p:tagLst>
</file>

<file path=ppt/tags/tag46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465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34794"/>
  <p:tag name="KSO_WM_TEMPLATE_SLIDE_ID" val="slide_ea14bcc1890a96c2"/>
</p:tagLst>
</file>

<file path=ppt/tags/tag466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8648b1ae00d56293b6a8c31e01906c695d616ff6"/>
  <p:tag name="KSO_WM_NEWLAYOUT_GROUP_ID" val="layout_10013"/>
  <p:tag name="KSO_WM_NEWLAYOUT_ID" val="slide_8b398fc64e4c05a5"/>
  <p:tag name="KSO_WM_UNIT_PRESET_TEXT" val="单击此处添加标题"/>
</p:tagLst>
</file>

<file path=ppt/tags/tag467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  <p:tag name="MH_PIC_SOURCE_TYPE" val="generate_slide_ai*{&quot;id&quot;:&quot;WPSDBDOUDI2025120912&quot;,&quot;product_name&quot;:&quot;365wps-copilotchat-web&quot;,&quot;intention_code&quot;:&quot;365wps_cc_create_ppt&quot;}*gallery_fallback_3.0.8_prod*9322bfc3f48443be8312449bf47a47c0-slide-11"/>
</p:tagLst>
</file>

<file path=ppt/tags/tag46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46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47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47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47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</p:tagLst>
</file>

<file path=ppt/tags/tag47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474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34794"/>
  <p:tag name="KSO_WM_TEMPLATE_SLIDE_ID" val="slide_8b398fc64e4c05a5"/>
</p:tagLst>
</file>

<file path=ppt/tags/tag475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d287b865a7579861be684fb8d73972a65de811e8"/>
  <p:tag name="KSO_WM_NEWLAYOUT_GROUP_ID" val="layout_48"/>
  <p:tag name="KSO_WM_NEWLAYOUT_ID" val="slide_81d8e711c58b27d4"/>
  <p:tag name="KSO_WM_UNIT_PRESET_TEXT" val="单击此处添加标题"/>
</p:tagLst>
</file>

<file path=ppt/tags/tag476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  <p:tag name="KSO_WM_UNIT_PRESET_TEXT" val=" "/>
</p:tagLst>
</file>

<file path=ppt/tags/tag47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  <p:tag name="MH_PIC_SOURCE_TYPE" val="generate_slide_ai*{&quot;id&quot;:&quot;VCG41N179075945&quot;,&quot;product_name&quot;:&quot;365wps-copilotchat-web&quot;,&quot;intention_code&quot;:&quot;365wps_cc_create_ppt&quot;}*gallery_gallery_3.0.8_prod*9322bfc3f48443be8312449bf47a47c0-slide-12"/>
</p:tagLst>
</file>

<file path=ppt/tags/tag47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项标题"/>
</p:tagLst>
</file>

<file path=ppt/tags/tag47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480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  <p:tag name="KSO_WM_UNIT_PRESET_TEXT" val=" "/>
</p:tagLst>
</file>

<file path=ppt/tags/tag48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  <p:tag name="MH_PIC_SOURCE_TYPE" val="generate_slide_ai*{&quot;id&quot;:&quot;VCG41N1478012420&quot;,&quot;product_name&quot;:&quot;365wps-copilotchat-web&quot;,&quot;intention_code&quot;:&quot;365wps_cc_create_ppt&quot;}*gallery_gallery_3.0.8_prod*9322bfc3f48443be8312449bf47a47c0-slide-12"/>
</p:tagLst>
</file>

<file path=ppt/tags/tag48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项标题"/>
</p:tagLst>
</file>

<file path=ppt/tags/tag48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484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  <p:tag name="KSO_WM_UNIT_PRESET_TEXT" val=" "/>
</p:tagLst>
</file>

<file path=ppt/tags/tag48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  <p:tag name="MH_PIC_SOURCE_TYPE" val="generate_slide_ai*{&quot;id&quot;:&quot;VCG41N2240751454&quot;,&quot;product_name&quot;:&quot;365wps-copilotchat-web&quot;,&quot;intention_code&quot;:&quot;365wps_cc_create_ppt&quot;}*gallery_fallback_3.0.8_prod*9322bfc3f48443be8312449bf47a47c0-slide-12"/>
</p:tagLst>
</file>

<file path=ppt/tags/tag48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项标题"/>
</p:tagLst>
</file>

<file path=ppt/tags/tag48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488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34794"/>
  <p:tag name="KSO_WM_TEMPLATE_SLIDE_ID" val="slide_81d8e711c58b27d4"/>
</p:tagLst>
</file>

<file path=ppt/tags/tag489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39f22902ab128c96293f46a451d3c2e8e7b696ce"/>
  <p:tag name="KSO_WM_NEWLAYOUT_ID" val="29"/>
  <p:tag name="KSO_WM_UNIT_PRESET_TEXT" val="单击此处添加章节标题"/>
  <p:tag name="KSO_WM_UNIT_ID" val="_10*a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490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ID" val="_10*e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491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8d1615941f9e1a55"/>
  <p:tag name="KSO_WM_TEMPLATE_INDEX" val="40480847"/>
  <p:tag name="KSO_WM_TEMPLATE_CATEGORY" val="custom"/>
  <p:tag name="KSO_WM_SLIDE_INDEX" val="3"/>
  <p:tag name="KSO_WM_SLIDE_ID" val="custom40480847_7"/>
  <p:tag name="KSO_WM_TEMPLATE_MASTER_TYPE" val="0"/>
  <p:tag name="KSO_WM_SLIDE_LAYOUT" val="a_e"/>
  <p:tag name="KSO_WM_SLIDE_LAYOUT_CNT" val="1_1"/>
  <p:tag name="KSO_WM_TAG_VERSION" val="3.0"/>
</p:tagLst>
</file>

<file path=ppt/tags/tag492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79cba6e91b5e6d4ba35759e6fb323530d1fbcda6"/>
  <p:tag name="KSO_WM_NEWLAYOUT_GROUP_ID" val="layout_57"/>
  <p:tag name="KSO_WM_NEWLAYOUT_ID" val="slide_7243b866f52d7461"/>
  <p:tag name="KSO_WM_UNIT_PRESET_TEXT" val="单击此处添加标题"/>
</p:tagLst>
</file>

<file path=ppt/tags/tag493.xml><?xml version="1.0" encoding="utf-8"?>
<p:tagLst xmlns:p="http://schemas.openxmlformats.org/presentationml/2006/main">
  <p:tag name="KSO_WM_FIGMA_DECORATION_INDEX" val="17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  <p:tag name="KSO_WM_UNIT_PRESET_TEXT" val=" "/>
</p:tagLst>
</file>

<file path=ppt/tags/tag49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  <p:tag name="MH_PIC_SOURCE_TYPE" val="generate_slide_ai*{&quot;id&quot;:&quot;VCG211301266200&quot;,&quot;product_name&quot;:&quot;365wps-copilotchat-web&quot;,&quot;intention_code&quot;:&quot;365wps_cc_create_ppt&quot;}*gallery_fallback_3.0.8_prod*9322bfc3f48443be8312449bf47a47c0-slide-14"/>
</p:tagLst>
</file>

<file path=ppt/tags/tag49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项标题"/>
</p:tagLst>
</file>

<file path=ppt/tags/tag49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497.xml><?xml version="1.0" encoding="utf-8"?>
<p:tagLst xmlns:p="http://schemas.openxmlformats.org/presentationml/2006/main">
  <p:tag name="KSO_WM_FIGMA_DECORATION_INDEX" val="17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  <p:tag name="KSO_WM_UNIT_PRESET_TEXT" val=" "/>
</p:tagLst>
</file>

<file path=ppt/tags/tag49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  <p:tag name="MH_PIC_SOURCE_TYPE" val="generate_slide_ai*{&quot;id&quot;:&quot;VCG41N2234925072&quot;,&quot;product_name&quot;:&quot;365wps-copilotchat-web&quot;,&quot;intention_code&quot;:&quot;365wps_cc_create_ppt&quot;}*gallery_fallback_3.0.8_prod*9322bfc3f48443be8312449bf47a47c0-slide-14"/>
</p:tagLst>
</file>

<file path=ppt/tags/tag49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项标题"/>
</p:tagLst>
</file>

<file path=ppt/tags/tag50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501.xml><?xml version="1.0" encoding="utf-8"?>
<p:tagLst xmlns:p="http://schemas.openxmlformats.org/presentationml/2006/main">
  <p:tag name="KSO_WM_FIGMA_DECORATION_INDEX" val="17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1"/>
  <p:tag name="KSO_WM_UNIT_TYPE" val="l_h_i"/>
  <p:tag name="KSO_WM_UNIT_PRESET_TEXT" val=" "/>
</p:tagLst>
</file>

<file path=ppt/tags/tag50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  <p:tag name="MH_PIC_SOURCE_TYPE" val="generate_slide_ai*{&quot;id&quot;:&quot;VCG41N2198347966&quot;,&quot;product_name&quot;:&quot;365wps-copilotchat-web&quot;,&quot;intention_code&quot;:&quot;365wps_cc_create_ppt&quot;}*gallery_fallback_3.0.8_prod*9322bfc3f48443be8312449bf47a47c0-slide-14"/>
</p:tagLst>
</file>

<file path=ppt/tags/tag50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项标题"/>
</p:tagLst>
</file>

<file path=ppt/tags/tag50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505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34794"/>
  <p:tag name="KSO_WM_TEMPLATE_SLIDE_ID" val="slide_7243b866f52d7461"/>
</p:tagLst>
</file>

<file path=ppt/tags/tag506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c98b5c4654e8d70d284f27cecbf3a4066f3ae203"/>
  <p:tag name="KSO_WM_NEWLAYOUT_GROUP_ID" val="layout_10012"/>
  <p:tag name="KSO_WM_NEWLAYOUT_ID" val="slide_1b601487e8903dfa"/>
  <p:tag name="KSO_WM_UNIT_PRESET_TEXT" val="单击此处添加标题"/>
</p:tagLst>
</file>

<file path=ppt/tags/tag507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  <p:tag name="MH_PIC_SOURCE_TYPE" val="generate_slide_ai*{&quot;id&quot;:&quot;VCG41N2238886203&quot;,&quot;product_name&quot;:&quot;365wps-copilotchat-web&quot;,&quot;intention_code&quot;:&quot;365wps_cc_create_ppt&quot;}*gallery_fallback_3.0.8_prod*9322bfc3f48443be8312449bf47a47c0-slide-15"/>
</p:tagLst>
</file>

<file path=ppt/tags/tag50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50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51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51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51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</p:tagLst>
</file>

<file path=ppt/tags/tag51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514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34794"/>
  <p:tag name="KSO_WM_TEMPLATE_SLIDE_ID" val="slide_1b601487e8903dfa"/>
</p:tagLst>
</file>

<file path=ppt/tags/tag515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a202c9aea0856978dfbbf8c654c124ecce5e9894"/>
  <p:tag name="KSO_WM_NEWLAYOUT_GROUP_ID" val="layout_6"/>
  <p:tag name="KSO_WM_NEWLAYOUT_ID" val="slide_a8556cd901320e4b"/>
  <p:tag name="KSO_WM_UNIT_PRESET_TEXT" val="单击此处添加标题"/>
</p:tagLst>
</file>

<file path=ppt/tags/tag516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  <p:tag name="MH_PIC_SOURCE_TYPE" val="generate_slide_ai*{&quot;id&quot;:&quot;VCG41N1163791889&quot;,&quot;product_name&quot;:&quot;365wps-copilotchat-web&quot;,&quot;intention_code&quot;:&quot;365wps_cc_create_ppt&quot;}*gallery_fallback_3.0.8_prod*9322bfc3f48443be8312449bf47a47c0-slide-16"/>
</p:tagLst>
</file>

<file path=ppt/tags/tag517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  <p:tag name="KSO_WM_UNIT_PRESET_TEXT" val=" "/>
</p:tagLst>
</file>

<file path=ppt/tags/tag51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51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520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  <p:tag name="KSO_WM_UNIT_PRESET_TEXT" val=" "/>
</p:tagLst>
</file>

<file path=ppt/tags/tag52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52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523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1"/>
  <p:tag name="KSO_WM_UNIT_TYPE" val="l_h_i"/>
  <p:tag name="KSO_WM_UNIT_PRESET_TEXT" val=" "/>
</p:tagLst>
</file>

<file path=ppt/tags/tag52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</p:tagLst>
</file>

<file path=ppt/tags/tag52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526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34794"/>
  <p:tag name="KSO_WM_TEMPLATE_SLIDE_ID" val="slide_a8556cd901320e4b"/>
</p:tagLst>
</file>

<file path=ppt/tags/tag527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39f22902ab128c96293f46a451d3c2e8e7b696ce"/>
  <p:tag name="KSO_WM_NEWLAYOUT_ID" val="29"/>
  <p:tag name="KSO_WM_UNIT_PRESET_TEXT" val="单击此处添加章节标题"/>
  <p:tag name="KSO_WM_UNIT_ID" val="_10*a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528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ID" val="_10*e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529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8d1615941f9e1a55"/>
  <p:tag name="KSO_WM_TEMPLATE_INDEX" val="40480847"/>
  <p:tag name="KSO_WM_TEMPLATE_CATEGORY" val="custom"/>
  <p:tag name="KSO_WM_SLIDE_INDEX" val="3"/>
  <p:tag name="KSO_WM_SLIDE_ID" val="custom40480847_7"/>
  <p:tag name="KSO_WM_TEMPLATE_MASTER_TYPE" val="0"/>
  <p:tag name="KSO_WM_SLIDE_LAYOUT" val="a_e"/>
  <p:tag name="KSO_WM_SLIDE_LAYOUT_CNT" val="1_1"/>
  <p:tag name="KSO_WM_TAG_VERSION" val="3.0"/>
</p:tagLst>
</file>

<file path=ppt/tags/tag530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96a194da8f68bf5d3b71180b78dc4d3e45a9279a"/>
  <p:tag name="KSO_WM_NEWLAYOUT_GROUP_ID" val="layout_10014"/>
  <p:tag name="KSO_WM_NEWLAYOUT_ID" val="slide_6c0f7288bd5956db"/>
  <p:tag name="KSO_WM_UNIT_PRESET_TEXT" val="单击此处添加标题"/>
</p:tagLst>
</file>

<file path=ppt/tags/tag53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  <p:tag name="MH_PIC_SOURCE_TYPE" val="generate_slide_ai*{&quot;id&quot;:&quot;VCG41N526248933&quot;,&quot;product_name&quot;:&quot;365wps-copilotchat-web&quot;,&quot;intention_code&quot;:&quot;365wps_cc_create_ppt&quot;}*gallery_gallery_3.0.8_prod*9322bfc3f48443be8312449bf47a47c0-slide-18"/>
</p:tagLst>
</file>

<file path=ppt/tags/tag53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项标题"/>
</p:tagLst>
</file>

<file path=ppt/tags/tag53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53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  <p:tag name="MH_PIC_SOURCE_TYPE" val="generate_slide_ai*{&quot;id&quot;:&quot;VCG41157428029&quot;,&quot;product_name&quot;:&quot;365wps-copilotchat-web&quot;,&quot;intention_code&quot;:&quot;365wps_cc_create_ppt&quot;}*gallery_fallback_3.0.8_prod*9322bfc3f48443be8312449bf47a47c0-slide-18"/>
</p:tagLst>
</file>

<file path=ppt/tags/tag53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项标题"/>
</p:tagLst>
</file>

<file path=ppt/tags/tag53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53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  <p:tag name="MH_PIC_SOURCE_TYPE" val="generate_slide_ai*{&quot;id&quot;:&quot;VCG41N2198347962&quot;,&quot;product_name&quot;:&quot;365wps-copilotchat-web&quot;,&quot;intention_code&quot;:&quot;365wps_cc_create_ppt&quot;}*gallery_fallback_3.0.8_prod*9322bfc3f48443be8312449bf47a47c0-slide-18"/>
</p:tagLst>
</file>

<file path=ppt/tags/tag53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项标题"/>
</p:tagLst>
</file>

<file path=ppt/tags/tag53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540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34794"/>
  <p:tag name="KSO_WM_TEMPLATE_SLIDE_ID" val="slide_6c0f7288bd5956db"/>
</p:tagLst>
</file>

<file path=ppt/tags/tag541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a6110a601dd657ff90248d5f2b1a900b086b0a1d"/>
  <p:tag name="KSO_WM_NEWLAYOUT_GROUP_ID" val="layout_10003"/>
  <p:tag name="KSO_WM_NEWLAYOUT_ID" val="slide_10cd397e0139f3d8"/>
  <p:tag name="KSO_WM_UNIT_PRESET_TEXT" val="单击此处添加标题"/>
</p:tagLst>
</file>

<file path=ppt/tags/tag54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543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  <p:tag name="KSO_WM_UNIT_PRESET_TEXT" val=" "/>
</p:tagLst>
</file>

<file path=ppt/tags/tag54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54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546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  <p:tag name="KSO_WM_UNIT_PRESET_TEXT" val=" "/>
</p:tagLst>
</file>

<file path=ppt/tags/tag54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54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</p:tagLst>
</file>

<file path=ppt/tags/tag549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1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  <p:tag name="KSO_WM_UNIT_PRESET_TEXT" val=" "/>
</p:tagLst>
</file>

<file path=ppt/tags/tag55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551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34794"/>
  <p:tag name="KSO_WM_TEMPLATE_SLIDE_ID" val="slide_10cd397e0139f3d8"/>
</p:tagLst>
</file>

<file path=ppt/tags/tag552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8f61a5258acca2011deb73eef892c9ca72c2d5fb"/>
  <p:tag name="KSO_WM_NEWLAYOUT_GROUP_ID" val="layout_51"/>
  <p:tag name="KSO_WM_NEWLAYOUT_ID" val="slide_aaa6327b7f6ff5c7"/>
  <p:tag name="KSO_WM_UNIT_PRESET_TEXT" val="单击此处添加标题"/>
</p:tagLst>
</file>

<file path=ppt/tags/tag553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  <p:tag name="MH_PIC_SOURCE_TYPE" val="generate_slide_ai*{&quot;id&quot;:&quot;VCG41N1779638474&quot;,&quot;product_name&quot;:&quot;365wps-copilotchat-web&quot;,&quot;intention_code&quot;:&quot;365wps_cc_create_ppt&quot;}*gallery_fallback_3.0.8_prod*9322bfc3f48443be8312449bf47a47c0-slide-20"/>
</p:tagLst>
</file>

<file path=ppt/tags/tag554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  <p:tag name="KSO_WM_UNIT_PRESET_TEXT" val=" "/>
</p:tagLst>
</file>

<file path=ppt/tags/tag55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55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557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  <p:tag name="KSO_WM_UNIT_PRESET_TEXT" val=" "/>
</p:tagLst>
</file>

<file path=ppt/tags/tag55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55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560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1"/>
  <p:tag name="KSO_WM_UNIT_TYPE" val="l_h_i"/>
  <p:tag name="KSO_WM_UNIT_PRESET_TEXT" val=" "/>
</p:tagLst>
</file>

<file path=ppt/tags/tag56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</p:tagLst>
</file>

<file path=ppt/tags/tag56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563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34794"/>
  <p:tag name="KSO_WM_TEMPLATE_SLIDE_ID" val="slide_aaa6327b7f6ff5c7"/>
</p:tagLst>
</file>

<file path=ppt/tags/tag564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fd76987d2d7c798890772cce5ca157d2cf657fb5"/>
  <p:tag name="KSO_WM_NEWLAYOUT_GROUP_ID" val="layout_34"/>
  <p:tag name="KSO_WM_NEWLAYOUT_ID" val="slide_437b60f49d977836"/>
  <p:tag name="KSO_WM_UNIT_PRESET_TEXT" val="单击此处添加标题"/>
</p:tagLst>
</file>

<file path=ppt/tags/tag56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  <p:tag name="MH_PIC_SOURCE_TYPE" val="generate_slide_ai*{&quot;id&quot;:&quot;VCG41N1487443742&quot;,&quot;product_name&quot;:&quot;365wps-copilotchat-web&quot;,&quot;intention_code&quot;:&quot;365wps_cc_create_ppt&quot;}*gallery_gallery_3.0.8_prod*9322bfc3f48443be8312449bf47a47c0-slide-21"/>
</p:tagLst>
</file>

<file path=ppt/tags/tag56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56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56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  <p:tag name="MH_PIC_SOURCE_TYPE" val="generate_slide_ai*{&quot;id&quot;:&quot;VCG41N619515616&quot;,&quot;product_name&quot;:&quot;365wps-copilotchat-web&quot;,&quot;intention_code&quot;:&quot;365wps_cc_create_ppt&quot;}*gallery_fallback_3.0.8_prod*9322bfc3f48443be8312449bf47a47c0-slide-21"/>
</p:tagLst>
</file>

<file path=ppt/tags/tag56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57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57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d"/>
  <p:tag name="MH_PIC_SOURCE_TYPE" val="generate_slide_ai*{&quot;id&quot;:&quot;VCG41N178788417&quot;,&quot;product_name&quot;:&quot;365wps-copilotchat-web&quot;,&quot;intention_code&quot;:&quot;365wps_cc_create_ppt&quot;}*gallery_gallery_3.0.8_prod*9322bfc3f48443be8312449bf47a47c0-slide-21"/>
</p:tagLst>
</file>

<file path=ppt/tags/tag57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</p:tagLst>
</file>

<file path=ppt/tags/tag57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574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34794"/>
  <p:tag name="KSO_WM_TEMPLATE_SLIDE_ID" val="slide_437b60f49d977836"/>
</p:tagLst>
</file>

<file path=ppt/tags/tag575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39f22902ab128c96293f46a451d3c2e8e7b696ce"/>
  <p:tag name="KSO_WM_NEWLAYOUT_ID" val="29"/>
  <p:tag name="KSO_WM_UNIT_PRESET_TEXT" val="单击此处添加章节标题"/>
  <p:tag name="KSO_WM_UNIT_ID" val="_10*a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576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ID" val="_10*e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577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8d1615941f9e1a55"/>
  <p:tag name="KSO_WM_TEMPLATE_INDEX" val="40480847"/>
  <p:tag name="KSO_WM_TEMPLATE_CATEGORY" val="custom"/>
  <p:tag name="KSO_WM_SLIDE_INDEX" val="3"/>
  <p:tag name="KSO_WM_SLIDE_ID" val="custom40480847_7"/>
  <p:tag name="KSO_WM_TEMPLATE_MASTER_TYPE" val="0"/>
  <p:tag name="KSO_WM_SLIDE_LAYOUT" val="a_e"/>
  <p:tag name="KSO_WM_SLIDE_LAYOUT_CNT" val="1_1"/>
  <p:tag name="KSO_WM_TAG_VERSION" val="3.0"/>
</p:tagLst>
</file>

<file path=ppt/tags/tag578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74a1b5a09b81e1b65302e19505326022b6374e26"/>
  <p:tag name="KSO_WM_NEWLAYOUT_GROUP_ID" val="layout_35"/>
  <p:tag name="KSO_WM_NEWLAYOUT_ID" val="slide_af18951a26c3c748"/>
  <p:tag name="KSO_WM_UNIT_PRESET_TEXT" val="单击此处添加标题"/>
</p:tagLst>
</file>

<file path=ppt/tags/tag57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2"/>
  <p:tag name="KSO_WM_UNIT_SUBTYPE" val="d"/>
  <p:tag name="KSO_WM_UNIT_TYPE" val="l_h_i"/>
  <p:tag name="KSO_WM_UNIT_PRESET_TEXT" val="01"/>
</p:tagLst>
</file>

<file path=ppt/tags/tag58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58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58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2"/>
  <p:tag name="KSO_WM_UNIT_SUBTYPE" val="d"/>
  <p:tag name="KSO_WM_UNIT_TYPE" val="l_h_i"/>
  <p:tag name="KSO_WM_UNIT_PRESET_TEXT" val="02"/>
</p:tagLst>
</file>

<file path=ppt/tags/tag58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58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58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2"/>
  <p:tag name="KSO_WM_UNIT_SUBTYPE" val="d"/>
  <p:tag name="KSO_WM_UNIT_TYPE" val="l_h_i"/>
  <p:tag name="KSO_WM_UNIT_PRESET_TEXT" val="03"/>
</p:tagLst>
</file>

<file path=ppt/tags/tag58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</p:tagLst>
</file>

<file path=ppt/tags/tag58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588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34794"/>
  <p:tag name="KSO_WM_TEMPLATE_SLIDE_ID" val="slide_af18951a26c3c748"/>
</p:tagLst>
</file>

<file path=ppt/tags/tag589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e81b67396a4dfea4875bb7106e8a310dbc5b04fa"/>
  <p:tag name="KSO_WM_NEWLAYOUT_GROUP_ID" val="layout_42"/>
  <p:tag name="KSO_WM_NEWLAYOUT_ID" val="slide_3fa2b457fbd1d7e4"/>
  <p:tag name="KSO_WM_UNIT_PRESET_TEXT" val="单击此处添加标题"/>
</p:tagLst>
</file>

<file path=ppt/tags/tag590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  <p:tag name="MH_PIC_SOURCE_TYPE" val="generate_slide_ai*{&quot;id&quot;:&quot;VCG41N1288368376&quot;,&quot;product_name&quot;:&quot;365wps-copilotchat-web&quot;,&quot;intention_code&quot;:&quot;365wps_cc_create_ppt&quot;}*gallery_gallery_3.0.8_prod*9322bfc3f48443be8312449bf47a47c0-slide-24"/>
</p:tagLst>
</file>

<file path=ppt/tags/tag591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  <p:tag name="KSO_WM_UNIT_PRESET_TEXT" val=" "/>
</p:tagLst>
</file>

<file path=ppt/tags/tag59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59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594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  <p:tag name="KSO_WM_UNIT_PRESET_TEXT" val=" "/>
</p:tagLst>
</file>

<file path=ppt/tags/tag59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59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597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1"/>
  <p:tag name="KSO_WM_UNIT_TYPE" val="l_h_i"/>
  <p:tag name="KSO_WM_UNIT_PRESET_TEXT" val=" "/>
</p:tagLst>
</file>

<file path=ppt/tags/tag59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</p:tagLst>
</file>

<file path=ppt/tags/tag59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600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34794"/>
  <p:tag name="KSO_WM_TEMPLATE_SLIDE_ID" val="slide_3fa2b457fbd1d7e4"/>
</p:tagLst>
</file>

<file path=ppt/tags/tag601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PRESET_TEXT" val="THE END"/>
  <p:tag name="KSO_WM_UNIT_ID" val="_11*b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602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29530ce1905ecd370af4043e6653da43aec3d532"/>
  <p:tag name="KSO_WM_NEWLAYOUT_ID" val="35"/>
  <p:tag name="KSO_WM_UNIT_PRESET_TEXT" val="谢谢观看"/>
  <p:tag name="KSO_WM_UNIT_ID" val="_11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603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endPage"/>
  <p:tag name="KSO_WM_TEMPLATE_SUBCATEGORY" val="29"/>
  <p:tag name="KSO_WM_BEAUTIFY_FLAG" val="#wm#"/>
  <p:tag name="KSO_WM_TEMPLATE_SLIDE_ID" val="slide_47de9d0eaa58c516"/>
  <p:tag name="KSO_WM_TEMPLATE_INDEX" val="40480847"/>
  <p:tag name="KSO_WM_TEMPLATE_CATEGORY" val="custom"/>
  <p:tag name="KSO_WM_SLIDE_INDEX" val="5"/>
  <p:tag name="KSO_WM_SLIDE_ID" val="custom40480847_9"/>
  <p:tag name="KSO_WM_TEMPLATE_MASTER_TYPE" val="0"/>
  <p:tag name="KSO_WM_SLIDE_LAYOUT" val="a_b"/>
  <p:tag name="KSO_WM_SLIDE_LAYOUT_CNT" val="1_1"/>
  <p:tag name="KSO_WM_TAG_VERSION" val="3.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spect">
      <a:majorFont>
        <a:latin typeface="微软雅黑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自定义 21">
      <a:dk1>
        <a:srgbClr val="000000"/>
      </a:dk1>
      <a:lt1>
        <a:srgbClr val="FFFFFF"/>
      </a:lt1>
      <a:dk2>
        <a:srgbClr val="580000"/>
      </a:dk2>
      <a:lt2>
        <a:srgbClr val="FFF4F3"/>
      </a:lt2>
      <a:accent1>
        <a:srgbClr val="D7311B"/>
      </a:accent1>
      <a:accent2>
        <a:srgbClr val="FF6908"/>
      </a:accent2>
      <a:accent3>
        <a:srgbClr val="FFC719"/>
      </a:accent3>
      <a:accent4>
        <a:srgbClr val="85C446"/>
      </a:accent4>
      <a:accent5>
        <a:srgbClr val="0EB24E"/>
      </a:accent5>
      <a:accent6>
        <a:srgbClr val="109DC0"/>
      </a:accent6>
      <a:hlink>
        <a:srgbClr val="0563C1"/>
      </a:hlink>
      <a:folHlink>
        <a:srgbClr val="954F72"/>
      </a:folHlink>
    </a:clrScheme>
    <a:fontScheme name="">
      <a:majorFont>
        <a:latin typeface="Microsoft YaHei UI"/>
        <a:ea typeface="Microsoft YaHei UI"/>
        <a:cs typeface=""/>
      </a:majorFont>
      <a:minorFont>
        <a:latin typeface="Microsoft YaHei UI"/>
        <a:ea typeface="Microsoft YaHei UI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">
  <a:themeElements>
    <a:clrScheme name="">
      <a:dk1>
        <a:srgbClr val="000000"/>
      </a:dk1>
      <a:lt1>
        <a:srgbClr val="FFFFFF"/>
      </a:lt1>
      <a:dk2>
        <a:srgbClr val="333638"/>
      </a:dk2>
      <a:lt2>
        <a:srgbClr val="EFEFEF"/>
      </a:lt2>
      <a:accent1>
        <a:srgbClr val="0EAF6C"/>
      </a:accent1>
      <a:accent2>
        <a:srgbClr val="BB72FB"/>
      </a:accent2>
      <a:accent3>
        <a:srgbClr val="7280FB"/>
      </a:accent3>
      <a:accent4>
        <a:srgbClr val="00B5EE"/>
      </a:accent4>
      <a:accent5>
        <a:srgbClr val="643AF8"/>
      </a:accent5>
      <a:accent6>
        <a:srgbClr val="2538D9"/>
      </a:accent6>
      <a:hlink>
        <a:srgbClr val="E28835"/>
      </a:hlink>
      <a:folHlink>
        <a:srgbClr val="9D8874"/>
      </a:folHlink>
    </a:clrScheme>
    <a:fontScheme name="">
      <a:majorFont>
        <a:latin typeface="Microsoft YaHei UI"/>
        <a:ea typeface="Microsoft YaHei UI"/>
        <a:cs typeface=""/>
      </a:majorFont>
      <a:minorFont>
        <a:latin typeface="Microsoft YaHei UI"/>
        <a:ea typeface="Microsoft YaHei UI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3058</Words>
  <Application>WPS 演示</Application>
  <PresentationFormat>宽屏</PresentationFormat>
  <Paragraphs>396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26</vt:i4>
      </vt:variant>
    </vt:vector>
  </HeadingPairs>
  <TitlesOfParts>
    <vt:vector size="42" baseType="lpstr">
      <vt:lpstr>Arial</vt:lpstr>
      <vt:lpstr>宋体</vt:lpstr>
      <vt:lpstr>Wingdings</vt:lpstr>
      <vt:lpstr>Times New Roman</vt:lpstr>
      <vt:lpstr>微软雅黑</vt:lpstr>
      <vt:lpstr>Microsoft YaHei UI</vt:lpstr>
      <vt:lpstr>Droid Sans Fallback</vt:lpstr>
      <vt:lpstr>思源黑体 CN Medium</vt:lpstr>
      <vt:lpstr>方正黑体_GBK</vt:lpstr>
      <vt:lpstr>宋体</vt:lpstr>
      <vt:lpstr>Arial Unicode MS</vt:lpstr>
      <vt:lpstr>Calibri</vt:lpstr>
      <vt:lpstr>方正书宋_GBK</vt:lpstr>
      <vt:lpstr>Office 主题</vt:lpstr>
      <vt:lpstr>1_Office 主题</vt:lpstr>
      <vt:lpstr>2_Office 主题</vt:lpstr>
      <vt:lpstr>抓实“三会一课”  提升基层党建质效</vt:lpstr>
      <vt:lpstr>目录</vt:lpstr>
      <vt:lpstr>“三会一课”的核心内涵与时代价值</vt:lpstr>
      <vt:lpstr>“三会一课”的制度定义与基本要求</vt:lpstr>
      <vt:lpstr>抓实“三会一课”对机关党建的重要意义</vt:lpstr>
      <vt:lpstr>当前机关“三会一课”存在的共性问题</vt:lpstr>
      <vt:lpstr>“三会一课”提质增效的实施路径</vt:lpstr>
      <vt:lpstr>会前筹备：精准锚定需求，科学设计内容</vt:lpstr>
      <vt:lpstr>支部党员大会：突出民主性，强化决议执行</vt:lpstr>
      <vt:lpstr>党小组会：突出灵活性，解决实际问题</vt:lpstr>
      <vt:lpstr>支部委员会：突出务实性，做好统筹谋划</vt:lpstr>
      <vt:lpstr>党课：突出针对性，提升教育感染力</vt:lpstr>
      <vt:lpstr>会后跟进：强化复盘落实，巩固活动成效</vt:lpstr>
      <vt:lpstr>“三会一课”与业务工作深度融合方法</vt:lpstr>
      <vt:lpstr>主题融合：围绕中心工作设计活动主题</vt:lpstr>
      <vt:lpstr>形式融合：创新活动形式服务业务开展</vt:lpstr>
      <vt:lpstr>成效融合：构建双向检验的评价体系</vt:lpstr>
      <vt:lpstr>“三会一课”的规范化管理与保障机制</vt:lpstr>
      <vt:lpstr>完善制度规范，明确执行标准</vt:lpstr>
      <vt:lpstr>强化责任落实，明确各级职责</vt:lpstr>
      <vt:lpstr>优化考核评价，倒逼质量提升</vt:lpstr>
      <vt:lpstr>加强资源保障，提升工作支撑</vt:lpstr>
      <vt:lpstr>实践案例与工作要求</vt:lpstr>
      <vt:lpstr>机关“三会一课”提质增效优秀案例分享</vt:lpstr>
      <vt:lpstr>抓实“三会一课”的具体工作部署</vt:lpstr>
      <vt:lpstr>谢谢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抓实“三会一课”  提升基层党建质效</dc:title>
  <dc:creator/>
  <cp:lastModifiedBy>志存高远</cp:lastModifiedBy>
  <cp:revision>2</cp:revision>
  <dcterms:created xsi:type="dcterms:W3CDTF">2026-10-10T01:23:57Z</dcterms:created>
  <dcterms:modified xsi:type="dcterms:W3CDTF">2026-10-10T01:23:57Z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2052-12.1.2.26885</vt:lpwstr>
  </property>
  <property fmtid="{D5CDD505-2E9C-101B-9397-08002B2CF9AE}" pid="3" name="ICV">
    <vt:lpwstr>B75C98F4C40948689CB49D1002CA5FAC</vt:lpwstr>
  </property>
  <property fmtid="{D5CDD505-2E9C-101B-9397-08002B2CF9AE}" pid="4" name="KSOTemplateUUID">
    <vt:lpwstr>v1.0_ai_69796634794</vt:lpwstr>
  </property>
</Properties>
</file>