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90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3DA"/>
    <a:srgbClr val="FFFFFF"/>
    <a:srgbClr val="04ECB8"/>
    <a:srgbClr val="B5B3FC"/>
    <a:srgbClr val="0029C4"/>
    <a:srgbClr val="3939E1"/>
    <a:srgbClr val="68D7C0"/>
    <a:srgbClr val="36FBCF"/>
    <a:srgbClr val="00178E"/>
    <a:srgbClr val="605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232" autoAdjust="0"/>
    <p:restoredTop sz="88119" autoAdjust="0"/>
  </p:normalViewPr>
  <p:slideViewPr>
    <p:cSldViewPr snapToGrid="0" showGuides="1">
      <p:cViewPr varScale="1">
        <p:scale>
          <a:sx n="10" d="100"/>
          <a:sy n="10" d="100"/>
        </p:scale>
        <p:origin x="-90" y="228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957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3" Type="http://schemas.openxmlformats.org/officeDocument/2006/relationships/tags" Target="../tags/tag101.xml"/><Relationship Id="rId62" Type="http://schemas.openxmlformats.org/officeDocument/2006/relationships/tags" Target="../tags/tag100.xml"/><Relationship Id="rId61" Type="http://schemas.openxmlformats.org/officeDocument/2006/relationships/tags" Target="../tags/tag99.xml"/><Relationship Id="rId60" Type="http://schemas.openxmlformats.org/officeDocument/2006/relationships/tags" Target="../tags/tag98.xml"/><Relationship Id="rId6" Type="http://schemas.openxmlformats.org/officeDocument/2006/relationships/tags" Target="../tags/tag44.xml"/><Relationship Id="rId59" Type="http://schemas.openxmlformats.org/officeDocument/2006/relationships/tags" Target="../tags/tag97.xml"/><Relationship Id="rId58" Type="http://schemas.openxmlformats.org/officeDocument/2006/relationships/tags" Target="../tags/tag96.xml"/><Relationship Id="rId57" Type="http://schemas.openxmlformats.org/officeDocument/2006/relationships/tags" Target="../tags/tag95.xml"/><Relationship Id="rId56" Type="http://schemas.openxmlformats.org/officeDocument/2006/relationships/tags" Target="../tags/tag94.xml"/><Relationship Id="rId55" Type="http://schemas.openxmlformats.org/officeDocument/2006/relationships/tags" Target="../tags/tag93.xml"/><Relationship Id="rId54" Type="http://schemas.openxmlformats.org/officeDocument/2006/relationships/tags" Target="../tags/tag92.xml"/><Relationship Id="rId53" Type="http://schemas.openxmlformats.org/officeDocument/2006/relationships/tags" Target="../tags/tag91.xml"/><Relationship Id="rId52" Type="http://schemas.openxmlformats.org/officeDocument/2006/relationships/tags" Target="../tags/tag90.xml"/><Relationship Id="rId51" Type="http://schemas.openxmlformats.org/officeDocument/2006/relationships/tags" Target="../tags/tag89.xml"/><Relationship Id="rId50" Type="http://schemas.openxmlformats.org/officeDocument/2006/relationships/tags" Target="../tags/tag88.xml"/><Relationship Id="rId5" Type="http://schemas.openxmlformats.org/officeDocument/2006/relationships/tags" Target="../tags/tag43.xml"/><Relationship Id="rId49" Type="http://schemas.openxmlformats.org/officeDocument/2006/relationships/tags" Target="../tags/tag87.xml"/><Relationship Id="rId48" Type="http://schemas.openxmlformats.org/officeDocument/2006/relationships/tags" Target="../tags/tag86.xml"/><Relationship Id="rId47" Type="http://schemas.openxmlformats.org/officeDocument/2006/relationships/tags" Target="../tags/tag85.xml"/><Relationship Id="rId46" Type="http://schemas.openxmlformats.org/officeDocument/2006/relationships/tags" Target="../tags/tag84.xml"/><Relationship Id="rId45" Type="http://schemas.openxmlformats.org/officeDocument/2006/relationships/tags" Target="../tags/tag83.xml"/><Relationship Id="rId44" Type="http://schemas.openxmlformats.org/officeDocument/2006/relationships/tags" Target="../tags/tag82.xml"/><Relationship Id="rId43" Type="http://schemas.openxmlformats.org/officeDocument/2006/relationships/tags" Target="../tags/tag81.xml"/><Relationship Id="rId42" Type="http://schemas.openxmlformats.org/officeDocument/2006/relationships/tags" Target="../tags/tag80.xml"/><Relationship Id="rId41" Type="http://schemas.openxmlformats.org/officeDocument/2006/relationships/tags" Target="../tags/tag79.xml"/><Relationship Id="rId40" Type="http://schemas.openxmlformats.org/officeDocument/2006/relationships/tags" Target="../tags/tag78.xml"/><Relationship Id="rId4" Type="http://schemas.openxmlformats.org/officeDocument/2006/relationships/tags" Target="../tags/tag42.xml"/><Relationship Id="rId39" Type="http://schemas.openxmlformats.org/officeDocument/2006/relationships/tags" Target="../tags/tag77.xml"/><Relationship Id="rId38" Type="http://schemas.openxmlformats.org/officeDocument/2006/relationships/tags" Target="../tags/tag76.xml"/><Relationship Id="rId37" Type="http://schemas.openxmlformats.org/officeDocument/2006/relationships/tags" Target="../tags/tag75.xml"/><Relationship Id="rId36" Type="http://schemas.openxmlformats.org/officeDocument/2006/relationships/tags" Target="../tags/tag74.xml"/><Relationship Id="rId35" Type="http://schemas.openxmlformats.org/officeDocument/2006/relationships/tags" Target="../tags/tag73.xml"/><Relationship Id="rId34" Type="http://schemas.openxmlformats.org/officeDocument/2006/relationships/tags" Target="../tags/tag72.xml"/><Relationship Id="rId33" Type="http://schemas.openxmlformats.org/officeDocument/2006/relationships/tags" Target="../tags/tag71.xml"/><Relationship Id="rId32" Type="http://schemas.openxmlformats.org/officeDocument/2006/relationships/tags" Target="../tags/tag70.xml"/><Relationship Id="rId31" Type="http://schemas.openxmlformats.org/officeDocument/2006/relationships/tags" Target="../tags/tag69.xml"/><Relationship Id="rId30" Type="http://schemas.openxmlformats.org/officeDocument/2006/relationships/tags" Target="../tags/tag68.xml"/><Relationship Id="rId3" Type="http://schemas.openxmlformats.org/officeDocument/2006/relationships/tags" Target="../tags/tag41.xml"/><Relationship Id="rId29" Type="http://schemas.openxmlformats.org/officeDocument/2006/relationships/tags" Target="../tags/tag67.xml"/><Relationship Id="rId28" Type="http://schemas.openxmlformats.org/officeDocument/2006/relationships/tags" Target="../tags/tag66.xml"/><Relationship Id="rId27" Type="http://schemas.openxmlformats.org/officeDocument/2006/relationships/tags" Target="../tags/tag65.xml"/><Relationship Id="rId26" Type="http://schemas.openxmlformats.org/officeDocument/2006/relationships/tags" Target="../tags/tag64.xml"/><Relationship Id="rId25" Type="http://schemas.openxmlformats.org/officeDocument/2006/relationships/tags" Target="../tags/tag63.xml"/><Relationship Id="rId24" Type="http://schemas.openxmlformats.org/officeDocument/2006/relationships/tags" Target="../tags/tag62.xml"/><Relationship Id="rId23" Type="http://schemas.openxmlformats.org/officeDocument/2006/relationships/tags" Target="../tags/tag61.xml"/><Relationship Id="rId22" Type="http://schemas.openxmlformats.org/officeDocument/2006/relationships/tags" Target="../tags/tag60.xml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0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0" Type="http://schemas.openxmlformats.org/officeDocument/2006/relationships/tags" Target="../tags/tag160.xml"/><Relationship Id="rId6" Type="http://schemas.openxmlformats.org/officeDocument/2006/relationships/tags" Target="../tags/tag106.xml"/><Relationship Id="rId59" Type="http://schemas.openxmlformats.org/officeDocument/2006/relationships/tags" Target="../tags/tag159.xml"/><Relationship Id="rId58" Type="http://schemas.openxmlformats.org/officeDocument/2006/relationships/tags" Target="../tags/tag158.xml"/><Relationship Id="rId57" Type="http://schemas.openxmlformats.org/officeDocument/2006/relationships/tags" Target="../tags/tag157.xml"/><Relationship Id="rId56" Type="http://schemas.openxmlformats.org/officeDocument/2006/relationships/tags" Target="../tags/tag156.xml"/><Relationship Id="rId55" Type="http://schemas.openxmlformats.org/officeDocument/2006/relationships/tags" Target="../tags/tag155.xml"/><Relationship Id="rId54" Type="http://schemas.openxmlformats.org/officeDocument/2006/relationships/tags" Target="../tags/tag154.xml"/><Relationship Id="rId53" Type="http://schemas.openxmlformats.org/officeDocument/2006/relationships/tags" Target="../tags/tag153.xml"/><Relationship Id="rId52" Type="http://schemas.openxmlformats.org/officeDocument/2006/relationships/tags" Target="../tags/tag152.xml"/><Relationship Id="rId51" Type="http://schemas.openxmlformats.org/officeDocument/2006/relationships/tags" Target="../tags/tag151.xml"/><Relationship Id="rId50" Type="http://schemas.openxmlformats.org/officeDocument/2006/relationships/tags" Target="../tags/tag150.xml"/><Relationship Id="rId5" Type="http://schemas.openxmlformats.org/officeDocument/2006/relationships/tags" Target="../tags/tag105.xml"/><Relationship Id="rId49" Type="http://schemas.openxmlformats.org/officeDocument/2006/relationships/tags" Target="../tags/tag149.xml"/><Relationship Id="rId48" Type="http://schemas.openxmlformats.org/officeDocument/2006/relationships/tags" Target="../tags/tag148.xml"/><Relationship Id="rId47" Type="http://schemas.openxmlformats.org/officeDocument/2006/relationships/tags" Target="../tags/tag147.xml"/><Relationship Id="rId46" Type="http://schemas.openxmlformats.org/officeDocument/2006/relationships/tags" Target="../tags/tag146.xml"/><Relationship Id="rId45" Type="http://schemas.openxmlformats.org/officeDocument/2006/relationships/tags" Target="../tags/tag145.xml"/><Relationship Id="rId44" Type="http://schemas.openxmlformats.org/officeDocument/2006/relationships/tags" Target="../tags/tag144.xml"/><Relationship Id="rId43" Type="http://schemas.openxmlformats.org/officeDocument/2006/relationships/tags" Target="../tags/tag143.xml"/><Relationship Id="rId42" Type="http://schemas.openxmlformats.org/officeDocument/2006/relationships/tags" Target="../tags/tag142.xml"/><Relationship Id="rId41" Type="http://schemas.openxmlformats.org/officeDocument/2006/relationships/tags" Target="../tags/tag141.xml"/><Relationship Id="rId40" Type="http://schemas.openxmlformats.org/officeDocument/2006/relationships/tags" Target="../tags/tag140.xml"/><Relationship Id="rId4" Type="http://schemas.openxmlformats.org/officeDocument/2006/relationships/tags" Target="../tags/tag104.xml"/><Relationship Id="rId39" Type="http://schemas.openxmlformats.org/officeDocument/2006/relationships/tags" Target="../tags/tag139.xml"/><Relationship Id="rId38" Type="http://schemas.openxmlformats.org/officeDocument/2006/relationships/tags" Target="../tags/tag138.xml"/><Relationship Id="rId37" Type="http://schemas.openxmlformats.org/officeDocument/2006/relationships/tags" Target="../tags/tag137.xml"/><Relationship Id="rId36" Type="http://schemas.openxmlformats.org/officeDocument/2006/relationships/tags" Target="../tags/tag136.xml"/><Relationship Id="rId35" Type="http://schemas.openxmlformats.org/officeDocument/2006/relationships/tags" Target="../tags/tag135.xml"/><Relationship Id="rId34" Type="http://schemas.openxmlformats.org/officeDocument/2006/relationships/tags" Target="../tags/tag134.xml"/><Relationship Id="rId33" Type="http://schemas.openxmlformats.org/officeDocument/2006/relationships/tags" Target="../tags/tag133.xml"/><Relationship Id="rId32" Type="http://schemas.openxmlformats.org/officeDocument/2006/relationships/tags" Target="../tags/tag132.xml"/><Relationship Id="rId31" Type="http://schemas.openxmlformats.org/officeDocument/2006/relationships/tags" Target="../tags/tag131.xml"/><Relationship Id="rId30" Type="http://schemas.openxmlformats.org/officeDocument/2006/relationships/tags" Target="../tags/tag130.xml"/><Relationship Id="rId3" Type="http://schemas.openxmlformats.org/officeDocument/2006/relationships/tags" Target="../tags/tag103.xml"/><Relationship Id="rId29" Type="http://schemas.openxmlformats.org/officeDocument/2006/relationships/tags" Target="../tags/tag129.xml"/><Relationship Id="rId28" Type="http://schemas.openxmlformats.org/officeDocument/2006/relationships/tags" Target="../tags/tag128.xml"/><Relationship Id="rId27" Type="http://schemas.openxmlformats.org/officeDocument/2006/relationships/tags" Target="../tags/tag127.xml"/><Relationship Id="rId26" Type="http://schemas.openxmlformats.org/officeDocument/2006/relationships/tags" Target="../tags/tag126.xml"/><Relationship Id="rId25" Type="http://schemas.openxmlformats.org/officeDocument/2006/relationships/tags" Target="../tags/tag125.xml"/><Relationship Id="rId24" Type="http://schemas.openxmlformats.org/officeDocument/2006/relationships/tags" Target="../tags/tag124.xml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tags" Target="../tags/tag102.xml"/><Relationship Id="rId19" Type="http://schemas.openxmlformats.org/officeDocument/2006/relationships/tags" Target="../tags/tag119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2" Type="http://schemas.openxmlformats.org/officeDocument/2006/relationships/tags" Target="../tags/tag221.xml"/><Relationship Id="rId61" Type="http://schemas.openxmlformats.org/officeDocument/2006/relationships/tags" Target="../tags/tag220.xml"/><Relationship Id="rId60" Type="http://schemas.openxmlformats.org/officeDocument/2006/relationships/tags" Target="../tags/tag219.xml"/><Relationship Id="rId6" Type="http://schemas.openxmlformats.org/officeDocument/2006/relationships/tags" Target="../tags/tag165.xml"/><Relationship Id="rId59" Type="http://schemas.openxmlformats.org/officeDocument/2006/relationships/tags" Target="../tags/tag218.xml"/><Relationship Id="rId58" Type="http://schemas.openxmlformats.org/officeDocument/2006/relationships/tags" Target="../tags/tag217.xml"/><Relationship Id="rId57" Type="http://schemas.openxmlformats.org/officeDocument/2006/relationships/tags" Target="../tags/tag216.xml"/><Relationship Id="rId56" Type="http://schemas.openxmlformats.org/officeDocument/2006/relationships/tags" Target="../tags/tag215.xml"/><Relationship Id="rId55" Type="http://schemas.openxmlformats.org/officeDocument/2006/relationships/tags" Target="../tags/tag214.xml"/><Relationship Id="rId54" Type="http://schemas.openxmlformats.org/officeDocument/2006/relationships/tags" Target="../tags/tag213.xml"/><Relationship Id="rId53" Type="http://schemas.openxmlformats.org/officeDocument/2006/relationships/tags" Target="../tags/tag212.xml"/><Relationship Id="rId52" Type="http://schemas.openxmlformats.org/officeDocument/2006/relationships/tags" Target="../tags/tag211.xml"/><Relationship Id="rId51" Type="http://schemas.openxmlformats.org/officeDocument/2006/relationships/tags" Target="../tags/tag210.xml"/><Relationship Id="rId50" Type="http://schemas.openxmlformats.org/officeDocument/2006/relationships/tags" Target="../tags/tag209.xml"/><Relationship Id="rId5" Type="http://schemas.openxmlformats.org/officeDocument/2006/relationships/tags" Target="../tags/tag164.xml"/><Relationship Id="rId49" Type="http://schemas.openxmlformats.org/officeDocument/2006/relationships/tags" Target="../tags/tag208.xml"/><Relationship Id="rId48" Type="http://schemas.openxmlformats.org/officeDocument/2006/relationships/tags" Target="../tags/tag207.xml"/><Relationship Id="rId47" Type="http://schemas.openxmlformats.org/officeDocument/2006/relationships/tags" Target="../tags/tag206.xml"/><Relationship Id="rId46" Type="http://schemas.openxmlformats.org/officeDocument/2006/relationships/tags" Target="../tags/tag205.xml"/><Relationship Id="rId45" Type="http://schemas.openxmlformats.org/officeDocument/2006/relationships/tags" Target="../tags/tag204.xml"/><Relationship Id="rId44" Type="http://schemas.openxmlformats.org/officeDocument/2006/relationships/tags" Target="../tags/tag203.xml"/><Relationship Id="rId43" Type="http://schemas.openxmlformats.org/officeDocument/2006/relationships/tags" Target="../tags/tag202.xml"/><Relationship Id="rId42" Type="http://schemas.openxmlformats.org/officeDocument/2006/relationships/tags" Target="../tags/tag201.xml"/><Relationship Id="rId41" Type="http://schemas.openxmlformats.org/officeDocument/2006/relationships/tags" Target="../tags/tag200.xml"/><Relationship Id="rId40" Type="http://schemas.openxmlformats.org/officeDocument/2006/relationships/tags" Target="../tags/tag199.xml"/><Relationship Id="rId4" Type="http://schemas.openxmlformats.org/officeDocument/2006/relationships/tags" Target="../tags/tag163.xml"/><Relationship Id="rId39" Type="http://schemas.openxmlformats.org/officeDocument/2006/relationships/tags" Target="../tags/tag198.xml"/><Relationship Id="rId38" Type="http://schemas.openxmlformats.org/officeDocument/2006/relationships/tags" Target="../tags/tag197.xml"/><Relationship Id="rId37" Type="http://schemas.openxmlformats.org/officeDocument/2006/relationships/tags" Target="../tags/tag196.xml"/><Relationship Id="rId36" Type="http://schemas.openxmlformats.org/officeDocument/2006/relationships/tags" Target="../tags/tag195.xml"/><Relationship Id="rId35" Type="http://schemas.openxmlformats.org/officeDocument/2006/relationships/tags" Target="../tags/tag194.xml"/><Relationship Id="rId34" Type="http://schemas.openxmlformats.org/officeDocument/2006/relationships/tags" Target="../tags/tag193.xml"/><Relationship Id="rId33" Type="http://schemas.openxmlformats.org/officeDocument/2006/relationships/tags" Target="../tags/tag192.xml"/><Relationship Id="rId32" Type="http://schemas.openxmlformats.org/officeDocument/2006/relationships/tags" Target="../tags/tag191.xml"/><Relationship Id="rId31" Type="http://schemas.openxmlformats.org/officeDocument/2006/relationships/tags" Target="../tags/tag190.xml"/><Relationship Id="rId30" Type="http://schemas.openxmlformats.org/officeDocument/2006/relationships/tags" Target="../tags/tag189.xml"/><Relationship Id="rId3" Type="http://schemas.openxmlformats.org/officeDocument/2006/relationships/tags" Target="../tags/tag162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tags" Target="../tags/tag161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tags" Target="../tags/tag175.xml"/><Relationship Id="rId15" Type="http://schemas.openxmlformats.org/officeDocument/2006/relationships/tags" Target="../tags/tag174.xml"/><Relationship Id="rId14" Type="http://schemas.openxmlformats.org/officeDocument/2006/relationships/tags" Target="../tags/tag173.xml"/><Relationship Id="rId13" Type="http://schemas.openxmlformats.org/officeDocument/2006/relationships/tags" Target="../tags/tag172.xml"/><Relationship Id="rId12" Type="http://schemas.openxmlformats.org/officeDocument/2006/relationships/tags" Target="../tags/tag171.xml"/><Relationship Id="rId11" Type="http://schemas.openxmlformats.org/officeDocument/2006/relationships/tags" Target="../tags/tag170.xml"/><Relationship Id="rId10" Type="http://schemas.openxmlformats.org/officeDocument/2006/relationships/tags" Target="../tags/tag16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8" Type="http://schemas.openxmlformats.org/officeDocument/2006/relationships/tags" Target="../tags/tag238.xml"/><Relationship Id="rId17" Type="http://schemas.openxmlformats.org/officeDocument/2006/relationships/tags" Target="../tags/tag237.xml"/><Relationship Id="rId16" Type="http://schemas.openxmlformats.org/officeDocument/2006/relationships/tags" Target="../tags/tag236.xml"/><Relationship Id="rId15" Type="http://schemas.openxmlformats.org/officeDocument/2006/relationships/tags" Target="../tags/tag235.xml"/><Relationship Id="rId14" Type="http://schemas.openxmlformats.org/officeDocument/2006/relationships/tags" Target="../tags/tag234.xml"/><Relationship Id="rId13" Type="http://schemas.openxmlformats.org/officeDocument/2006/relationships/tags" Target="../tags/tag233.xml"/><Relationship Id="rId12" Type="http://schemas.openxmlformats.org/officeDocument/2006/relationships/tags" Target="../tags/tag232.xml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786187" y="974775"/>
            <a:ext cx="4638675" cy="1081088"/>
          </a:xfrm>
          <a:ln>
            <a:noFill/>
          </a:ln>
        </p:spPr>
        <p:txBody>
          <a:bodyPr wrap="square" anchor="b">
            <a:normAutofit/>
          </a:bodyPr>
          <a:lstStyle>
            <a:lvl1pPr algn="ctr">
              <a:defRPr sz="6000">
                <a:ln w="1905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6000000" scaled="0"/>
                  </a:gradFill>
                </a:ln>
                <a:noFill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flipH="1">
            <a:off x="0" y="1566000"/>
            <a:ext cx="9426177" cy="5292000"/>
          </a:xfrm>
          <a:prstGeom prst="rect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40000">
                <a:schemeClr val="tx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>
            <a:off x="2764627" y="1566000"/>
            <a:ext cx="9427373" cy="5292000"/>
          </a:xfrm>
          <a:prstGeom prst="rect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40000">
                <a:schemeClr val="tx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 userDrawn="1">
            <p:custDataLst>
              <p:tags r:id="rId4"/>
            </p:custDataLst>
          </p:nvPr>
        </p:nvSpPr>
        <p:spPr>
          <a:xfrm>
            <a:off x="3657600" y="1214120"/>
            <a:ext cx="4876800" cy="4876800"/>
          </a:xfrm>
          <a:prstGeom prst="ellipse">
            <a:avLst/>
          </a:prstGeom>
          <a:gradFill>
            <a:gsLst>
              <a:gs pos="0">
                <a:schemeClr val="bg2">
                  <a:lumMod val="90000"/>
                  <a:lumOff val="10000"/>
                  <a:alpha val="60000"/>
                </a:schemeClr>
              </a:gs>
              <a:gs pos="72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/>
          <p:nvPr userDrawn="1">
            <p:custDataLst>
              <p:tags r:id="rId5"/>
            </p:custDataLst>
          </p:nvPr>
        </p:nvCxnSpPr>
        <p:spPr>
          <a:xfrm flipH="1">
            <a:off x="6024245" y="0"/>
            <a:ext cx="457200" cy="37141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 userDrawn="1">
            <p:custDataLst>
              <p:tags r:id="rId6"/>
            </p:custDataLst>
          </p:nvPr>
        </p:nvCxnSpPr>
        <p:spPr>
          <a:xfrm flipH="1">
            <a:off x="6138545" y="0"/>
            <a:ext cx="1285875" cy="34855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 userDrawn="1">
            <p:custDataLst>
              <p:tags r:id="rId7"/>
            </p:custDataLst>
          </p:nvPr>
        </p:nvCxnSpPr>
        <p:spPr>
          <a:xfrm flipH="1">
            <a:off x="6139180" y="0"/>
            <a:ext cx="2209165" cy="35433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 userDrawn="1">
            <p:custDataLst>
              <p:tags r:id="rId8"/>
            </p:custDataLst>
          </p:nvPr>
        </p:nvCxnSpPr>
        <p:spPr>
          <a:xfrm flipH="1">
            <a:off x="6157595" y="0"/>
            <a:ext cx="3076575" cy="356806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 userDrawn="1">
            <p:custDataLst>
              <p:tags r:id="rId9"/>
            </p:custDataLst>
          </p:nvPr>
        </p:nvCxnSpPr>
        <p:spPr>
          <a:xfrm flipH="1">
            <a:off x="6249670" y="0"/>
            <a:ext cx="3917950" cy="350583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 userDrawn="1">
            <p:custDataLst>
              <p:tags r:id="rId10"/>
            </p:custDataLst>
          </p:nvPr>
        </p:nvCxnSpPr>
        <p:spPr>
          <a:xfrm flipH="1">
            <a:off x="6429375" y="0"/>
            <a:ext cx="4671695" cy="34099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 userDrawn="1">
            <p:custDataLst>
              <p:tags r:id="rId11"/>
            </p:custDataLst>
          </p:nvPr>
        </p:nvCxnSpPr>
        <p:spPr>
          <a:xfrm flipH="1">
            <a:off x="6415405" y="0"/>
            <a:ext cx="5515610" cy="34436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 userDrawn="1">
            <p:custDataLst>
              <p:tags r:id="rId12"/>
            </p:custDataLst>
          </p:nvPr>
        </p:nvCxnSpPr>
        <p:spPr>
          <a:xfrm flipH="1">
            <a:off x="6442710" y="516255"/>
            <a:ext cx="5749290" cy="2995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 userDrawn="1">
            <p:custDataLst>
              <p:tags r:id="rId13"/>
            </p:custDataLst>
          </p:nvPr>
        </p:nvCxnSpPr>
        <p:spPr>
          <a:xfrm flipH="1">
            <a:off x="6452235" y="1314450"/>
            <a:ext cx="5739765" cy="224536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 userDrawn="1">
            <p:custDataLst>
              <p:tags r:id="rId14"/>
            </p:custDataLst>
          </p:nvPr>
        </p:nvCxnSpPr>
        <p:spPr>
          <a:xfrm flipH="1">
            <a:off x="6381115" y="2264410"/>
            <a:ext cx="5810885" cy="13481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 userDrawn="1">
            <p:custDataLst>
              <p:tags r:id="rId15"/>
            </p:custDataLst>
          </p:nvPr>
        </p:nvCxnSpPr>
        <p:spPr>
          <a:xfrm flipH="1">
            <a:off x="6428740" y="2887980"/>
            <a:ext cx="5763260" cy="709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 userDrawn="1">
            <p:custDataLst>
              <p:tags r:id="rId16"/>
            </p:custDataLst>
          </p:nvPr>
        </p:nvCxnSpPr>
        <p:spPr>
          <a:xfrm flipH="1">
            <a:off x="6343650" y="3516630"/>
            <a:ext cx="5848350" cy="1447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 userDrawn="1">
            <p:custDataLst>
              <p:tags r:id="rId17"/>
            </p:custDataLst>
          </p:nvPr>
        </p:nvCxnSpPr>
        <p:spPr>
          <a:xfrm flipH="1" flipV="1">
            <a:off x="6307455" y="3737610"/>
            <a:ext cx="5884545" cy="5124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 userDrawn="1">
            <p:custDataLst>
              <p:tags r:id="rId18"/>
            </p:custDataLst>
          </p:nvPr>
        </p:nvCxnSpPr>
        <p:spPr>
          <a:xfrm flipH="1" flipV="1">
            <a:off x="6264910" y="3785235"/>
            <a:ext cx="5927090" cy="13220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 userDrawn="1">
            <p:custDataLst>
              <p:tags r:id="rId19"/>
            </p:custDataLst>
          </p:nvPr>
        </p:nvCxnSpPr>
        <p:spPr>
          <a:xfrm flipH="1" flipV="1">
            <a:off x="6341110" y="3885565"/>
            <a:ext cx="5850890" cy="22542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 userDrawn="1">
            <p:custDataLst>
              <p:tags r:id="rId20"/>
            </p:custDataLst>
          </p:nvPr>
        </p:nvCxnSpPr>
        <p:spPr>
          <a:xfrm flipH="1" flipV="1">
            <a:off x="6320790" y="3928745"/>
            <a:ext cx="5135880" cy="29292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 userDrawn="1">
            <p:custDataLst>
              <p:tags r:id="rId21"/>
            </p:custDataLst>
          </p:nvPr>
        </p:nvCxnSpPr>
        <p:spPr>
          <a:xfrm flipH="1" flipV="1">
            <a:off x="6290310" y="3954780"/>
            <a:ext cx="3646805" cy="29032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 userDrawn="1">
            <p:custDataLst>
              <p:tags r:id="rId22"/>
            </p:custDataLst>
          </p:nvPr>
        </p:nvCxnSpPr>
        <p:spPr>
          <a:xfrm flipH="1" flipV="1">
            <a:off x="6242685" y="3966210"/>
            <a:ext cx="2632710" cy="28917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 userDrawn="1">
            <p:custDataLst>
              <p:tags r:id="rId23"/>
            </p:custDataLst>
          </p:nvPr>
        </p:nvCxnSpPr>
        <p:spPr>
          <a:xfrm flipH="1" flipV="1">
            <a:off x="6153785" y="3990975"/>
            <a:ext cx="2030730" cy="28663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 userDrawn="1">
            <p:custDataLst>
              <p:tags r:id="rId24"/>
            </p:custDataLst>
          </p:nvPr>
        </p:nvCxnSpPr>
        <p:spPr>
          <a:xfrm flipH="1" flipV="1">
            <a:off x="6103620" y="4026535"/>
            <a:ext cx="1652270" cy="28270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 userDrawn="1">
            <p:custDataLst>
              <p:tags r:id="rId25"/>
            </p:custDataLst>
          </p:nvPr>
        </p:nvCxnSpPr>
        <p:spPr>
          <a:xfrm flipH="1" flipV="1">
            <a:off x="6030595" y="4065905"/>
            <a:ext cx="924560" cy="27832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 userDrawn="1">
            <p:custDataLst>
              <p:tags r:id="rId26"/>
            </p:custDataLst>
          </p:nvPr>
        </p:nvCxnSpPr>
        <p:spPr>
          <a:xfrm flipH="1" flipV="1">
            <a:off x="5959475" y="4077970"/>
            <a:ext cx="534035" cy="27800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 userDrawn="1">
            <p:custDataLst>
              <p:tags r:id="rId27"/>
            </p:custDataLst>
          </p:nvPr>
        </p:nvCxnSpPr>
        <p:spPr>
          <a:xfrm flipH="1" flipV="1">
            <a:off x="5911215" y="4099560"/>
            <a:ext cx="190500" cy="27584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 userDrawn="1">
            <p:custDataLst>
              <p:tags r:id="rId28"/>
            </p:custDataLst>
          </p:nvPr>
        </p:nvCxnSpPr>
        <p:spPr>
          <a:xfrm flipV="1">
            <a:off x="5564505" y="4098290"/>
            <a:ext cx="309880" cy="27597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 userDrawn="1">
            <p:custDataLst>
              <p:tags r:id="rId29"/>
            </p:custDataLst>
          </p:nvPr>
        </p:nvCxnSpPr>
        <p:spPr>
          <a:xfrm flipV="1">
            <a:off x="5094605" y="4135120"/>
            <a:ext cx="700405" cy="27228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 userDrawn="1">
            <p:custDataLst>
              <p:tags r:id="rId30"/>
            </p:custDataLst>
          </p:nvPr>
        </p:nvCxnSpPr>
        <p:spPr>
          <a:xfrm flipV="1">
            <a:off x="4398645" y="4080510"/>
            <a:ext cx="1377315" cy="27774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 userDrawn="1">
            <p:custDataLst>
              <p:tags r:id="rId31"/>
            </p:custDataLst>
          </p:nvPr>
        </p:nvCxnSpPr>
        <p:spPr>
          <a:xfrm flipV="1">
            <a:off x="3895725" y="4064000"/>
            <a:ext cx="1859280" cy="27940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 userDrawn="1">
            <p:custDataLst>
              <p:tags r:id="rId32"/>
            </p:custDataLst>
          </p:nvPr>
        </p:nvCxnSpPr>
        <p:spPr>
          <a:xfrm flipV="1">
            <a:off x="3217545" y="3985260"/>
            <a:ext cx="2522220" cy="28651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 userDrawn="1">
            <p:custDataLst>
              <p:tags r:id="rId33"/>
            </p:custDataLst>
          </p:nvPr>
        </p:nvCxnSpPr>
        <p:spPr>
          <a:xfrm flipV="1">
            <a:off x="2213610" y="3931285"/>
            <a:ext cx="3512820" cy="29267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 userDrawn="1">
            <p:custDataLst>
              <p:tags r:id="rId34"/>
            </p:custDataLst>
          </p:nvPr>
        </p:nvCxnSpPr>
        <p:spPr>
          <a:xfrm flipV="1">
            <a:off x="687070" y="3883660"/>
            <a:ext cx="5046345" cy="29743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 userDrawn="1">
            <p:custDataLst>
              <p:tags r:id="rId35"/>
            </p:custDataLst>
          </p:nvPr>
        </p:nvCxnSpPr>
        <p:spPr>
          <a:xfrm flipV="1">
            <a:off x="0" y="3837940"/>
            <a:ext cx="5718810" cy="222186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 userDrawn="1">
            <p:custDataLst>
              <p:tags r:id="rId36"/>
            </p:custDataLst>
          </p:nvPr>
        </p:nvCxnSpPr>
        <p:spPr>
          <a:xfrm flipV="1">
            <a:off x="0" y="3806825"/>
            <a:ext cx="5714365" cy="12814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 userDrawn="1">
            <p:custDataLst>
              <p:tags r:id="rId37"/>
            </p:custDataLst>
          </p:nvPr>
        </p:nvCxnSpPr>
        <p:spPr>
          <a:xfrm flipV="1">
            <a:off x="0" y="3773805"/>
            <a:ext cx="5715635" cy="4235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 userDrawn="1">
            <p:custDataLst>
              <p:tags r:id="rId38"/>
            </p:custDataLst>
          </p:nvPr>
        </p:nvCxnSpPr>
        <p:spPr>
          <a:xfrm>
            <a:off x="0" y="3470910"/>
            <a:ext cx="5745480" cy="2571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 userDrawn="1">
            <p:custDataLst>
              <p:tags r:id="rId39"/>
            </p:custDataLst>
          </p:nvPr>
        </p:nvCxnSpPr>
        <p:spPr>
          <a:xfrm>
            <a:off x="0" y="2823210"/>
            <a:ext cx="5753735" cy="8820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 userDrawn="1">
            <p:custDataLst>
              <p:tags r:id="rId40"/>
            </p:custDataLst>
          </p:nvPr>
        </p:nvCxnSpPr>
        <p:spPr>
          <a:xfrm>
            <a:off x="0" y="2220595"/>
            <a:ext cx="5745480" cy="1471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 userDrawn="1">
            <p:custDataLst>
              <p:tags r:id="rId41"/>
            </p:custDataLst>
          </p:nvPr>
        </p:nvCxnSpPr>
        <p:spPr>
          <a:xfrm>
            <a:off x="0" y="1710690"/>
            <a:ext cx="5733415" cy="19697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 userDrawn="1">
            <p:custDataLst>
              <p:tags r:id="rId42"/>
            </p:custDataLst>
          </p:nvPr>
        </p:nvCxnSpPr>
        <p:spPr>
          <a:xfrm>
            <a:off x="0" y="1243330"/>
            <a:ext cx="5744845" cy="24028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 userDrawn="1">
            <p:custDataLst>
              <p:tags r:id="rId43"/>
            </p:custDataLst>
          </p:nvPr>
        </p:nvCxnSpPr>
        <p:spPr>
          <a:xfrm>
            <a:off x="0" y="636270"/>
            <a:ext cx="5731510" cy="29000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 userDrawn="1">
            <p:custDataLst>
              <p:tags r:id="rId44"/>
            </p:custDataLst>
          </p:nvPr>
        </p:nvCxnSpPr>
        <p:spPr>
          <a:xfrm>
            <a:off x="0" y="0"/>
            <a:ext cx="5788660" cy="34321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 userDrawn="1">
            <p:custDataLst>
              <p:tags r:id="rId45"/>
            </p:custDataLst>
          </p:nvPr>
        </p:nvCxnSpPr>
        <p:spPr>
          <a:xfrm>
            <a:off x="857250" y="0"/>
            <a:ext cx="4855845" cy="339153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 userDrawn="1">
            <p:custDataLst>
              <p:tags r:id="rId46"/>
            </p:custDataLst>
          </p:nvPr>
        </p:nvCxnSpPr>
        <p:spPr>
          <a:xfrm>
            <a:off x="1842770" y="0"/>
            <a:ext cx="3863975" cy="33686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1" name="等腰三角形 110"/>
          <p:cNvSpPr/>
          <p:nvPr userDrawn="1">
            <p:custDataLst>
              <p:tags r:id="rId47"/>
            </p:custDataLst>
          </p:nvPr>
        </p:nvSpPr>
        <p:spPr>
          <a:xfrm flipV="1">
            <a:off x="3860483" y="2141855"/>
            <a:ext cx="4387215" cy="4191000"/>
          </a:xfrm>
          <a:prstGeom prst="triangle">
            <a:avLst/>
          </a:prstGeom>
          <a:noFill/>
          <a:ln w="9525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2" name="直接连接符 111"/>
          <p:cNvCxnSpPr/>
          <p:nvPr userDrawn="1">
            <p:custDataLst>
              <p:tags r:id="rId48"/>
            </p:custDataLst>
          </p:nvPr>
        </p:nvCxnSpPr>
        <p:spPr>
          <a:xfrm>
            <a:off x="2833370" y="0"/>
            <a:ext cx="2898775" cy="33991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 userDrawn="1">
            <p:custDataLst>
              <p:tags r:id="rId49"/>
            </p:custDataLst>
          </p:nvPr>
        </p:nvCxnSpPr>
        <p:spPr>
          <a:xfrm>
            <a:off x="3775710" y="0"/>
            <a:ext cx="2024380" cy="34753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 userDrawn="1">
            <p:custDataLst>
              <p:tags r:id="rId50"/>
            </p:custDataLst>
          </p:nvPr>
        </p:nvCxnSpPr>
        <p:spPr>
          <a:xfrm>
            <a:off x="4665980" y="0"/>
            <a:ext cx="1210310" cy="35515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 userDrawn="1">
            <p:custDataLst>
              <p:tags r:id="rId51"/>
            </p:custDataLst>
          </p:nvPr>
        </p:nvCxnSpPr>
        <p:spPr>
          <a:xfrm>
            <a:off x="5605145" y="0"/>
            <a:ext cx="299720" cy="34709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 userDrawn="1">
            <p:custDataLst>
              <p:tags r:id="rId52"/>
            </p:custDataLst>
          </p:nvPr>
        </p:nvSpPr>
        <p:spPr>
          <a:xfrm flipV="1">
            <a:off x="2833054" y="1532256"/>
            <a:ext cx="6442074" cy="5325744"/>
          </a:xfrm>
          <a:custGeom>
            <a:avLst/>
            <a:gdLst>
              <a:gd name="connsiteX0" fmla="*/ 0 w 6442074"/>
              <a:gd name="connsiteY0" fmla="*/ 5325744 h 5325744"/>
              <a:gd name="connsiteX1" fmla="*/ 6442074 w 6442074"/>
              <a:gd name="connsiteY1" fmla="*/ 5325744 h 5325744"/>
              <a:gd name="connsiteX2" fmla="*/ 3426689 w 6442074"/>
              <a:gd name="connsiteY2" fmla="*/ 0 h 5325744"/>
              <a:gd name="connsiteX3" fmla="*/ 3015386 w 6442074"/>
              <a:gd name="connsiteY3" fmla="*/ 0 h 5325744"/>
              <a:gd name="connsiteX0-1" fmla="*/ 0 w 6442074"/>
              <a:gd name="connsiteY0-2" fmla="*/ 5325744 h 5325744"/>
              <a:gd name="connsiteX1-3" fmla="*/ 6442074 w 6442074"/>
              <a:gd name="connsiteY1-4" fmla="*/ 5325744 h 5325744"/>
              <a:gd name="connsiteX2-5" fmla="*/ 3426689 w 6442074"/>
              <a:gd name="connsiteY2-6" fmla="*/ 0 h 5325744"/>
              <a:gd name="connsiteX3-7" fmla="*/ 3237546 w 6442074"/>
              <a:gd name="connsiteY3-8" fmla="*/ 0 h 5325744"/>
              <a:gd name="connsiteX4" fmla="*/ 3015386 w 6442074"/>
              <a:gd name="connsiteY4" fmla="*/ 0 h 5325744"/>
              <a:gd name="connsiteX5" fmla="*/ 0 w 6442074"/>
              <a:gd name="connsiteY5" fmla="*/ 5325744 h 5325744"/>
              <a:gd name="connsiteX0-9" fmla="*/ 3237546 w 6442074"/>
              <a:gd name="connsiteY0-10" fmla="*/ 0 h 5325744"/>
              <a:gd name="connsiteX1-11" fmla="*/ 3015386 w 6442074"/>
              <a:gd name="connsiteY1-12" fmla="*/ 0 h 5325744"/>
              <a:gd name="connsiteX2-13" fmla="*/ 0 w 6442074"/>
              <a:gd name="connsiteY2-14" fmla="*/ 5325744 h 5325744"/>
              <a:gd name="connsiteX3-15" fmla="*/ 6442074 w 6442074"/>
              <a:gd name="connsiteY3-16" fmla="*/ 5325744 h 5325744"/>
              <a:gd name="connsiteX4-17" fmla="*/ 3426689 w 6442074"/>
              <a:gd name="connsiteY4-18" fmla="*/ 0 h 5325744"/>
              <a:gd name="connsiteX5-19" fmla="*/ 3328986 w 6442074"/>
              <a:gd name="connsiteY5-20" fmla="*/ 91440 h 5325744"/>
              <a:gd name="connsiteX0-21" fmla="*/ 3237546 w 6442074"/>
              <a:gd name="connsiteY0-22" fmla="*/ 0 h 5325744"/>
              <a:gd name="connsiteX1-23" fmla="*/ 3015386 w 6442074"/>
              <a:gd name="connsiteY1-24" fmla="*/ 0 h 5325744"/>
              <a:gd name="connsiteX2-25" fmla="*/ 0 w 6442074"/>
              <a:gd name="connsiteY2-26" fmla="*/ 5325744 h 5325744"/>
              <a:gd name="connsiteX3-27" fmla="*/ 6442074 w 6442074"/>
              <a:gd name="connsiteY3-28" fmla="*/ 5325744 h 5325744"/>
              <a:gd name="connsiteX4-29" fmla="*/ 3426689 w 6442074"/>
              <a:gd name="connsiteY4-30" fmla="*/ 0 h 5325744"/>
              <a:gd name="connsiteX0-31" fmla="*/ 3015386 w 6442074"/>
              <a:gd name="connsiteY0-32" fmla="*/ 0 h 5325744"/>
              <a:gd name="connsiteX1-33" fmla="*/ 0 w 6442074"/>
              <a:gd name="connsiteY1-34" fmla="*/ 5325744 h 5325744"/>
              <a:gd name="connsiteX2-35" fmla="*/ 6442074 w 6442074"/>
              <a:gd name="connsiteY2-36" fmla="*/ 5325744 h 5325744"/>
              <a:gd name="connsiteX3-37" fmla="*/ 3426689 w 6442074"/>
              <a:gd name="connsiteY3-38" fmla="*/ 0 h 53257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42074" h="5325744">
                <a:moveTo>
                  <a:pt x="3015386" y="0"/>
                </a:moveTo>
                <a:lnTo>
                  <a:pt x="0" y="5325744"/>
                </a:lnTo>
                <a:lnTo>
                  <a:pt x="6442074" y="5325744"/>
                </a:lnTo>
                <a:lnTo>
                  <a:pt x="3426689" y="0"/>
                </a:lnTo>
              </a:path>
            </a:pathLst>
          </a:custGeom>
          <a:noFill/>
          <a:ln>
            <a:solidFill>
              <a:schemeClr val="tx1">
                <a:alpha val="12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53"/>
            </p:custDataLst>
          </p:nvPr>
        </p:nvSpPr>
        <p:spPr>
          <a:xfrm flipV="1">
            <a:off x="1385572" y="636271"/>
            <a:ext cx="9337039" cy="6221729"/>
          </a:xfrm>
          <a:custGeom>
            <a:avLst/>
            <a:gdLst>
              <a:gd name="connsiteX0" fmla="*/ 0 w 9337039"/>
              <a:gd name="connsiteY0" fmla="*/ 6221729 h 6221729"/>
              <a:gd name="connsiteX1" fmla="*/ 9337039 w 9337039"/>
              <a:gd name="connsiteY1" fmla="*/ 6221729 h 6221729"/>
              <a:gd name="connsiteX2" fmla="*/ 5662676 w 9337039"/>
              <a:gd name="connsiteY2" fmla="*/ 0 h 6221729"/>
              <a:gd name="connsiteX3" fmla="*/ 3674365 w 9337039"/>
              <a:gd name="connsiteY3" fmla="*/ 0 h 6221729"/>
              <a:gd name="connsiteX0-1" fmla="*/ 0 w 9337039"/>
              <a:gd name="connsiteY0-2" fmla="*/ 6221729 h 6221729"/>
              <a:gd name="connsiteX1-3" fmla="*/ 9337039 w 9337039"/>
              <a:gd name="connsiteY1-4" fmla="*/ 6221729 h 6221729"/>
              <a:gd name="connsiteX2-5" fmla="*/ 5662676 w 9337039"/>
              <a:gd name="connsiteY2-6" fmla="*/ 0 h 6221729"/>
              <a:gd name="connsiteX3-7" fmla="*/ 4596128 w 9337039"/>
              <a:gd name="connsiteY3-8" fmla="*/ 0 h 6221729"/>
              <a:gd name="connsiteX4" fmla="*/ 3674365 w 9337039"/>
              <a:gd name="connsiteY4" fmla="*/ 0 h 6221729"/>
              <a:gd name="connsiteX5" fmla="*/ 0 w 9337039"/>
              <a:gd name="connsiteY5" fmla="*/ 6221729 h 6221729"/>
              <a:gd name="connsiteX0-9" fmla="*/ 4596128 w 9337039"/>
              <a:gd name="connsiteY0-10" fmla="*/ 0 h 6221729"/>
              <a:gd name="connsiteX1-11" fmla="*/ 3674365 w 9337039"/>
              <a:gd name="connsiteY1-12" fmla="*/ 0 h 6221729"/>
              <a:gd name="connsiteX2-13" fmla="*/ 0 w 9337039"/>
              <a:gd name="connsiteY2-14" fmla="*/ 6221729 h 6221729"/>
              <a:gd name="connsiteX3-15" fmla="*/ 9337039 w 9337039"/>
              <a:gd name="connsiteY3-16" fmla="*/ 6221729 h 6221729"/>
              <a:gd name="connsiteX4-17" fmla="*/ 5662676 w 9337039"/>
              <a:gd name="connsiteY4-18" fmla="*/ 0 h 6221729"/>
              <a:gd name="connsiteX5-19" fmla="*/ 4687568 w 9337039"/>
              <a:gd name="connsiteY5-20" fmla="*/ 91440 h 6221729"/>
              <a:gd name="connsiteX0-21" fmla="*/ 4596128 w 9337039"/>
              <a:gd name="connsiteY0-22" fmla="*/ 0 h 6221729"/>
              <a:gd name="connsiteX1-23" fmla="*/ 3674365 w 9337039"/>
              <a:gd name="connsiteY1-24" fmla="*/ 0 h 6221729"/>
              <a:gd name="connsiteX2-25" fmla="*/ 0 w 9337039"/>
              <a:gd name="connsiteY2-26" fmla="*/ 6221729 h 6221729"/>
              <a:gd name="connsiteX3-27" fmla="*/ 9337039 w 9337039"/>
              <a:gd name="connsiteY3-28" fmla="*/ 6221729 h 6221729"/>
              <a:gd name="connsiteX4-29" fmla="*/ 5662676 w 9337039"/>
              <a:gd name="connsiteY4-30" fmla="*/ 0 h 6221729"/>
              <a:gd name="connsiteX0-31" fmla="*/ 3674365 w 9337039"/>
              <a:gd name="connsiteY0-32" fmla="*/ 0 h 6221729"/>
              <a:gd name="connsiteX1-33" fmla="*/ 0 w 9337039"/>
              <a:gd name="connsiteY1-34" fmla="*/ 6221729 h 6221729"/>
              <a:gd name="connsiteX2-35" fmla="*/ 9337039 w 9337039"/>
              <a:gd name="connsiteY2-36" fmla="*/ 6221729 h 6221729"/>
              <a:gd name="connsiteX3-37" fmla="*/ 5662676 w 9337039"/>
              <a:gd name="connsiteY3-38" fmla="*/ 0 h 62217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337039" h="6221729">
                <a:moveTo>
                  <a:pt x="3674365" y="0"/>
                </a:moveTo>
                <a:lnTo>
                  <a:pt x="0" y="6221729"/>
                </a:lnTo>
                <a:lnTo>
                  <a:pt x="9337039" y="6221729"/>
                </a:lnTo>
                <a:lnTo>
                  <a:pt x="5662676" y="0"/>
                </a:lnTo>
              </a:path>
            </a:pathLst>
          </a:custGeom>
          <a:noFill/>
          <a:ln>
            <a:solidFill>
              <a:schemeClr val="tx1">
                <a:alpha val="14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54"/>
            </p:custDataLst>
          </p:nvPr>
        </p:nvSpPr>
        <p:spPr>
          <a:xfrm flipV="1">
            <a:off x="8090535" y="635"/>
            <a:ext cx="4100830" cy="6857365"/>
          </a:xfrm>
          <a:custGeom>
            <a:avLst/>
            <a:gdLst>
              <a:gd name="connsiteX0" fmla="*/ 6458 w 6458"/>
              <a:gd name="connsiteY0" fmla="*/ 10810 h 10810"/>
              <a:gd name="connsiteX1" fmla="*/ 0 w 6458"/>
              <a:gd name="connsiteY1" fmla="*/ 0 h 1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58" h="10810">
                <a:moveTo>
                  <a:pt x="6458" y="10810"/>
                </a:moveTo>
                <a:lnTo>
                  <a:pt x="0" y="0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30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55"/>
            </p:custDataLst>
          </p:nvPr>
        </p:nvSpPr>
        <p:spPr>
          <a:xfrm flipV="1">
            <a:off x="0" y="2658110"/>
            <a:ext cx="2395855" cy="4199890"/>
          </a:xfrm>
          <a:custGeom>
            <a:avLst/>
            <a:gdLst>
              <a:gd name="connsiteX0" fmla="*/ 3773 w 3773"/>
              <a:gd name="connsiteY0" fmla="*/ 0 h 6614"/>
              <a:gd name="connsiteX1" fmla="*/ 0 w 3773"/>
              <a:gd name="connsiteY1" fmla="*/ 6614 h 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" h="6614">
                <a:moveTo>
                  <a:pt x="3773" y="0"/>
                </a:moveTo>
                <a:lnTo>
                  <a:pt x="0" y="6614"/>
                </a:lnTo>
              </a:path>
            </a:pathLst>
          </a:custGeom>
          <a:noFill/>
          <a:ln w="25400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5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5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5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任意多边形: 形状 10"/>
          <p:cNvSpPr/>
          <p:nvPr userDrawn="1">
            <p:custDataLst>
              <p:tags r:id="rId59"/>
            </p:custDataLst>
          </p:nvPr>
        </p:nvSpPr>
        <p:spPr>
          <a:xfrm flipV="1">
            <a:off x="9714865" y="2515235"/>
            <a:ext cx="2477135" cy="4342765"/>
          </a:xfrm>
          <a:custGeom>
            <a:avLst/>
            <a:gdLst>
              <a:gd name="connsiteX0" fmla="*/ 3901 w 3901"/>
              <a:gd name="connsiteY0" fmla="*/ 6839 h 6839"/>
              <a:gd name="connsiteX1" fmla="*/ 0 w 3901"/>
              <a:gd name="connsiteY1" fmla="*/ 0 h 6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01" h="6839">
                <a:moveTo>
                  <a:pt x="3901" y="6839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9" hasCustomPrompt="1"/>
            <p:custDataLst>
              <p:tags r:id="rId60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13" name="任意多边形: 形状 15"/>
          <p:cNvSpPr/>
          <p:nvPr userDrawn="1">
            <p:custDataLst>
              <p:tags r:id="rId61"/>
            </p:custDataLst>
          </p:nvPr>
        </p:nvSpPr>
        <p:spPr>
          <a:xfrm flipV="1">
            <a:off x="0" y="124460"/>
            <a:ext cx="4022725" cy="6733540"/>
          </a:xfrm>
          <a:custGeom>
            <a:avLst/>
            <a:gdLst>
              <a:gd name="connsiteX0" fmla="*/ 6335 w 6335"/>
              <a:gd name="connsiteY0" fmla="*/ 0 h 10604"/>
              <a:gd name="connsiteX1" fmla="*/ 0 w 6335"/>
              <a:gd name="connsiteY1" fmla="*/ 10604 h 10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35" h="10604">
                <a:moveTo>
                  <a:pt x="6335" y="0"/>
                </a:moveTo>
                <a:lnTo>
                  <a:pt x="0" y="10604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30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62"/>
            </p:custDataLst>
          </p:nvPr>
        </p:nvSpPr>
        <p:spPr>
          <a:xfrm>
            <a:off x="1903677" y="2489200"/>
            <a:ext cx="8384646" cy="18796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63"/>
            </p:custDataLst>
          </p:nvPr>
        </p:nvSpPr>
        <p:spPr>
          <a:xfrm>
            <a:off x="4812859" y="4419600"/>
            <a:ext cx="2540882" cy="533400"/>
          </a:xfrm>
          <a:prstGeom prst="roundRect">
            <a:avLst>
              <a:gd name="adj" fmla="val 50000"/>
            </a:avLst>
          </a:prstGeom>
          <a:gradFill>
            <a:gsLst>
              <a:gs pos="20000">
                <a:schemeClr val="accent1"/>
              </a:gs>
              <a:gs pos="100000">
                <a:schemeClr val="accent2"/>
              </a:gs>
            </a:gsLst>
            <a:lin ang="15000000" scaled="0"/>
          </a:gradFill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>
            <a:off x="1816100" y="1042035"/>
            <a:ext cx="10360025" cy="5815965"/>
          </a:xfrm>
          <a:prstGeom prst="rect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40000">
                <a:schemeClr val="tx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>
            <p:custDataLst>
              <p:tags r:id="rId3"/>
            </p:custDataLst>
          </p:nvPr>
        </p:nvCxnSpPr>
        <p:spPr>
          <a:xfrm flipH="1">
            <a:off x="3595370" y="0"/>
            <a:ext cx="457200" cy="37141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>
            <p:custDataLst>
              <p:tags r:id="rId4"/>
            </p:custDataLst>
          </p:nvPr>
        </p:nvCxnSpPr>
        <p:spPr>
          <a:xfrm flipH="1">
            <a:off x="3709670" y="0"/>
            <a:ext cx="1285875" cy="34855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5"/>
            </p:custDataLst>
          </p:nvPr>
        </p:nvCxnSpPr>
        <p:spPr>
          <a:xfrm flipH="1">
            <a:off x="3710305" y="0"/>
            <a:ext cx="2209165" cy="35433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6"/>
            </p:custDataLst>
          </p:nvPr>
        </p:nvCxnSpPr>
        <p:spPr>
          <a:xfrm flipH="1">
            <a:off x="3728720" y="1905"/>
            <a:ext cx="3076575" cy="356806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7"/>
            </p:custDataLst>
          </p:nvPr>
        </p:nvCxnSpPr>
        <p:spPr>
          <a:xfrm flipH="1">
            <a:off x="3820795" y="1905"/>
            <a:ext cx="3917950" cy="350583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8"/>
            </p:custDataLst>
          </p:nvPr>
        </p:nvCxnSpPr>
        <p:spPr>
          <a:xfrm flipH="1">
            <a:off x="4000500" y="0"/>
            <a:ext cx="4671695" cy="34099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9"/>
            </p:custDataLst>
          </p:nvPr>
        </p:nvCxnSpPr>
        <p:spPr>
          <a:xfrm flipH="1">
            <a:off x="3986530" y="6985"/>
            <a:ext cx="5515610" cy="34436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10"/>
            </p:custDataLst>
          </p:nvPr>
        </p:nvCxnSpPr>
        <p:spPr>
          <a:xfrm flipH="1">
            <a:off x="4019550" y="635"/>
            <a:ext cx="6729095" cy="35115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11"/>
            </p:custDataLst>
          </p:nvPr>
        </p:nvCxnSpPr>
        <p:spPr>
          <a:xfrm flipH="1">
            <a:off x="4019550" y="372110"/>
            <a:ext cx="8165465" cy="31877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>
            <p:custDataLst>
              <p:tags r:id="rId12"/>
            </p:custDataLst>
          </p:nvPr>
        </p:nvCxnSpPr>
        <p:spPr>
          <a:xfrm flipH="1">
            <a:off x="3952875" y="1699260"/>
            <a:ext cx="8238490" cy="19132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13"/>
            </p:custDataLst>
          </p:nvPr>
        </p:nvCxnSpPr>
        <p:spPr>
          <a:xfrm flipH="1">
            <a:off x="3996055" y="2594610"/>
            <a:ext cx="8188960" cy="10033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>
            <p:custDataLst>
              <p:tags r:id="rId14"/>
            </p:custDataLst>
          </p:nvPr>
        </p:nvCxnSpPr>
        <p:spPr>
          <a:xfrm flipH="1">
            <a:off x="3915410" y="3451860"/>
            <a:ext cx="8275955" cy="2095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>
            <p:custDataLst>
              <p:tags r:id="rId15"/>
            </p:custDataLst>
          </p:nvPr>
        </p:nvCxnSpPr>
        <p:spPr>
          <a:xfrm flipH="1" flipV="1">
            <a:off x="3874770" y="3737610"/>
            <a:ext cx="8310245" cy="7289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>
            <p:custDataLst>
              <p:tags r:id="rId16"/>
            </p:custDataLst>
          </p:nvPr>
        </p:nvCxnSpPr>
        <p:spPr>
          <a:xfrm flipH="1" flipV="1">
            <a:off x="3832225" y="3785235"/>
            <a:ext cx="8352790" cy="186118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>
            <p:custDataLst>
              <p:tags r:id="rId17"/>
            </p:custDataLst>
          </p:nvPr>
        </p:nvCxnSpPr>
        <p:spPr>
          <a:xfrm flipH="1" flipV="1">
            <a:off x="3914775" y="3885565"/>
            <a:ext cx="7673340" cy="295719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>
            <p:custDataLst>
              <p:tags r:id="rId18"/>
            </p:custDataLst>
          </p:nvPr>
        </p:nvCxnSpPr>
        <p:spPr>
          <a:xfrm flipH="1" flipV="1">
            <a:off x="3891915" y="3928745"/>
            <a:ext cx="5135880" cy="29292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19"/>
            </p:custDataLst>
          </p:nvPr>
        </p:nvCxnSpPr>
        <p:spPr>
          <a:xfrm flipH="1" flipV="1">
            <a:off x="3861435" y="3954145"/>
            <a:ext cx="3646805" cy="29032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>
            <p:custDataLst>
              <p:tags r:id="rId20"/>
            </p:custDataLst>
          </p:nvPr>
        </p:nvCxnSpPr>
        <p:spPr>
          <a:xfrm flipH="1" flipV="1">
            <a:off x="3813810" y="3966210"/>
            <a:ext cx="2632710" cy="28917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>
            <p:custDataLst>
              <p:tags r:id="rId21"/>
            </p:custDataLst>
          </p:nvPr>
        </p:nvCxnSpPr>
        <p:spPr>
          <a:xfrm flipH="1" flipV="1">
            <a:off x="3724910" y="3990975"/>
            <a:ext cx="2030730" cy="28663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22"/>
            </p:custDataLst>
          </p:nvPr>
        </p:nvCxnSpPr>
        <p:spPr>
          <a:xfrm flipH="1" flipV="1">
            <a:off x="3674745" y="4026535"/>
            <a:ext cx="1652270" cy="28270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23"/>
            </p:custDataLst>
          </p:nvPr>
        </p:nvCxnSpPr>
        <p:spPr>
          <a:xfrm flipH="1" flipV="1">
            <a:off x="3601720" y="4065905"/>
            <a:ext cx="924560" cy="27832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24"/>
            </p:custDataLst>
          </p:nvPr>
        </p:nvCxnSpPr>
        <p:spPr>
          <a:xfrm flipH="1" flipV="1">
            <a:off x="3530600" y="4077970"/>
            <a:ext cx="534035" cy="27800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25"/>
            </p:custDataLst>
          </p:nvPr>
        </p:nvCxnSpPr>
        <p:spPr>
          <a:xfrm flipH="1" flipV="1">
            <a:off x="3482340" y="4099560"/>
            <a:ext cx="190500" cy="27584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 userDrawn="1">
            <p:custDataLst>
              <p:tags r:id="rId26"/>
            </p:custDataLst>
          </p:nvPr>
        </p:nvCxnSpPr>
        <p:spPr>
          <a:xfrm flipV="1">
            <a:off x="3135630" y="4098290"/>
            <a:ext cx="309880" cy="27597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>
            <p:custDataLst>
              <p:tags r:id="rId27"/>
            </p:custDataLst>
          </p:nvPr>
        </p:nvCxnSpPr>
        <p:spPr>
          <a:xfrm flipV="1">
            <a:off x="2665730" y="4135120"/>
            <a:ext cx="700405" cy="27228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>
            <p:custDataLst>
              <p:tags r:id="rId28"/>
            </p:custDataLst>
          </p:nvPr>
        </p:nvCxnSpPr>
        <p:spPr>
          <a:xfrm flipV="1">
            <a:off x="1969770" y="4080510"/>
            <a:ext cx="1377315" cy="27774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 userDrawn="1">
            <p:custDataLst>
              <p:tags r:id="rId29"/>
            </p:custDataLst>
          </p:nvPr>
        </p:nvCxnSpPr>
        <p:spPr>
          <a:xfrm flipV="1">
            <a:off x="1466850" y="4064000"/>
            <a:ext cx="1859280" cy="27940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 userDrawn="1">
            <p:custDataLst>
              <p:tags r:id="rId30"/>
            </p:custDataLst>
          </p:nvPr>
        </p:nvCxnSpPr>
        <p:spPr>
          <a:xfrm flipV="1">
            <a:off x="788670" y="3985260"/>
            <a:ext cx="2522220" cy="28651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 userDrawn="1">
            <p:custDataLst>
              <p:tags r:id="rId31"/>
            </p:custDataLst>
          </p:nvPr>
        </p:nvCxnSpPr>
        <p:spPr>
          <a:xfrm flipV="1">
            <a:off x="6985" y="3940175"/>
            <a:ext cx="3290570" cy="27813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 userDrawn="1">
            <p:custDataLst>
              <p:tags r:id="rId32"/>
            </p:custDataLst>
          </p:nvPr>
        </p:nvCxnSpPr>
        <p:spPr>
          <a:xfrm flipV="1">
            <a:off x="6985" y="3883025"/>
            <a:ext cx="3297555" cy="19329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 userDrawn="1">
            <p:custDataLst>
              <p:tags r:id="rId33"/>
            </p:custDataLst>
          </p:nvPr>
        </p:nvCxnSpPr>
        <p:spPr>
          <a:xfrm flipV="1">
            <a:off x="0" y="3837940"/>
            <a:ext cx="3289935" cy="13093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>
            <p:custDataLst>
              <p:tags r:id="rId34"/>
            </p:custDataLst>
          </p:nvPr>
        </p:nvCxnSpPr>
        <p:spPr>
          <a:xfrm flipV="1">
            <a:off x="0" y="3806825"/>
            <a:ext cx="3280410" cy="74612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 userDrawn="1">
            <p:custDataLst>
              <p:tags r:id="rId35"/>
            </p:custDataLst>
          </p:nvPr>
        </p:nvCxnSpPr>
        <p:spPr>
          <a:xfrm flipV="1">
            <a:off x="0" y="3773805"/>
            <a:ext cx="3286760" cy="2527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 userDrawn="1">
            <p:custDataLst>
              <p:tags r:id="rId36"/>
            </p:custDataLst>
          </p:nvPr>
        </p:nvCxnSpPr>
        <p:spPr>
          <a:xfrm>
            <a:off x="0" y="3612515"/>
            <a:ext cx="3307080" cy="1155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 userDrawn="1">
            <p:custDataLst>
              <p:tags r:id="rId37"/>
            </p:custDataLst>
          </p:nvPr>
        </p:nvCxnSpPr>
        <p:spPr>
          <a:xfrm>
            <a:off x="0" y="3171825"/>
            <a:ext cx="3324860" cy="5334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>
            <p:custDataLst>
              <p:tags r:id="rId38"/>
            </p:custDataLst>
          </p:nvPr>
        </p:nvCxnSpPr>
        <p:spPr>
          <a:xfrm>
            <a:off x="6985" y="2867025"/>
            <a:ext cx="3278615" cy="8295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 userDrawn="1">
            <p:custDataLst>
              <p:tags r:id="rId39"/>
            </p:custDataLst>
          </p:nvPr>
        </p:nvCxnSpPr>
        <p:spPr>
          <a:xfrm>
            <a:off x="0" y="2594610"/>
            <a:ext cx="3304540" cy="10858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 userDrawn="1">
            <p:custDataLst>
              <p:tags r:id="rId40"/>
            </p:custDataLst>
          </p:nvPr>
        </p:nvCxnSpPr>
        <p:spPr>
          <a:xfrm>
            <a:off x="0" y="2238375"/>
            <a:ext cx="3306445" cy="140779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 userDrawn="1">
            <p:custDataLst>
              <p:tags r:id="rId41"/>
            </p:custDataLst>
          </p:nvPr>
        </p:nvCxnSpPr>
        <p:spPr>
          <a:xfrm>
            <a:off x="6985" y="1876425"/>
            <a:ext cx="3293745" cy="16598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 userDrawn="1">
            <p:custDataLst>
              <p:tags r:id="rId42"/>
            </p:custDataLst>
          </p:nvPr>
        </p:nvCxnSpPr>
        <p:spPr>
          <a:xfrm>
            <a:off x="6985" y="1532255"/>
            <a:ext cx="3334385" cy="19456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 userDrawn="1">
            <p:custDataLst>
              <p:tags r:id="rId43"/>
            </p:custDataLst>
          </p:nvPr>
        </p:nvCxnSpPr>
        <p:spPr>
          <a:xfrm>
            <a:off x="6985" y="1042035"/>
            <a:ext cx="3277235" cy="234378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>
            <p:custDataLst>
              <p:tags r:id="rId44"/>
            </p:custDataLst>
          </p:nvPr>
        </p:nvCxnSpPr>
        <p:spPr>
          <a:xfrm>
            <a:off x="6985" y="525145"/>
            <a:ext cx="3270885" cy="284162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等腰三角形 50"/>
          <p:cNvSpPr/>
          <p:nvPr userDrawn="1">
            <p:custDataLst>
              <p:tags r:id="rId45"/>
            </p:custDataLst>
          </p:nvPr>
        </p:nvSpPr>
        <p:spPr>
          <a:xfrm flipV="1">
            <a:off x="1431608" y="2141855"/>
            <a:ext cx="4387215" cy="4191000"/>
          </a:xfrm>
          <a:prstGeom prst="triangle">
            <a:avLst/>
          </a:prstGeom>
          <a:noFill/>
          <a:ln w="9525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 userDrawn="1">
            <p:custDataLst>
              <p:tags r:id="rId46"/>
            </p:custDataLst>
          </p:nvPr>
        </p:nvCxnSpPr>
        <p:spPr>
          <a:xfrm>
            <a:off x="404495" y="0"/>
            <a:ext cx="2898775" cy="33991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 userDrawn="1">
            <p:custDataLst>
              <p:tags r:id="rId47"/>
            </p:custDataLst>
          </p:nvPr>
        </p:nvCxnSpPr>
        <p:spPr>
          <a:xfrm>
            <a:off x="1346835" y="0"/>
            <a:ext cx="2024380" cy="34753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 userDrawn="1">
            <p:custDataLst>
              <p:tags r:id="rId48"/>
            </p:custDataLst>
          </p:nvPr>
        </p:nvCxnSpPr>
        <p:spPr>
          <a:xfrm>
            <a:off x="2237105" y="0"/>
            <a:ext cx="1210310" cy="35515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 userDrawn="1">
            <p:custDataLst>
              <p:tags r:id="rId49"/>
            </p:custDataLst>
          </p:nvPr>
        </p:nvCxnSpPr>
        <p:spPr>
          <a:xfrm>
            <a:off x="3176270" y="4445"/>
            <a:ext cx="299720" cy="34709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6" name="任意多边形: 形状 75"/>
          <p:cNvSpPr/>
          <p:nvPr userDrawn="1">
            <p:custDataLst>
              <p:tags r:id="rId50"/>
            </p:custDataLst>
          </p:nvPr>
        </p:nvSpPr>
        <p:spPr>
          <a:xfrm flipV="1">
            <a:off x="404179" y="1532255"/>
            <a:ext cx="6442075" cy="5323840"/>
          </a:xfrm>
          <a:custGeom>
            <a:avLst/>
            <a:gdLst>
              <a:gd name="connsiteX0" fmla="*/ 4747 w 10145"/>
              <a:gd name="connsiteY0" fmla="*/ 0 h 8384"/>
              <a:gd name="connsiteX1" fmla="*/ 0 w 10145"/>
              <a:gd name="connsiteY1" fmla="*/ 8384 h 8384"/>
              <a:gd name="connsiteX2" fmla="*/ 10145 w 10145"/>
              <a:gd name="connsiteY2" fmla="*/ 8384 h 8384"/>
              <a:gd name="connsiteX3" fmla="*/ 5398 w 10145"/>
              <a:gd name="connsiteY3" fmla="*/ 0 h 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5" h="8384">
                <a:moveTo>
                  <a:pt x="4747" y="0"/>
                </a:moveTo>
                <a:lnTo>
                  <a:pt x="0" y="8384"/>
                </a:lnTo>
                <a:lnTo>
                  <a:pt x="10145" y="8384"/>
                </a:lnTo>
                <a:lnTo>
                  <a:pt x="5398" y="0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25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任意多边形: 形状 70"/>
          <p:cNvSpPr/>
          <p:nvPr userDrawn="1">
            <p:custDataLst>
              <p:tags r:id="rId51"/>
            </p:custDataLst>
          </p:nvPr>
        </p:nvSpPr>
        <p:spPr>
          <a:xfrm flipV="1">
            <a:off x="1" y="2402840"/>
            <a:ext cx="2630170" cy="4453255"/>
          </a:xfrm>
          <a:custGeom>
            <a:avLst/>
            <a:gdLst>
              <a:gd name="connsiteX0" fmla="*/ 4142 w 4142"/>
              <a:gd name="connsiteY0" fmla="*/ 0 h 7013"/>
              <a:gd name="connsiteX1" fmla="*/ 0 w 4142"/>
              <a:gd name="connsiteY1" fmla="*/ 7013 h 7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2" h="7013">
                <a:moveTo>
                  <a:pt x="4142" y="0"/>
                </a:moveTo>
                <a:lnTo>
                  <a:pt x="0" y="7013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25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任意多边形: 形状 65"/>
          <p:cNvSpPr/>
          <p:nvPr userDrawn="1">
            <p:custDataLst>
              <p:tags r:id="rId52"/>
            </p:custDataLst>
          </p:nvPr>
        </p:nvSpPr>
        <p:spPr>
          <a:xfrm flipV="1">
            <a:off x="0" y="4196715"/>
            <a:ext cx="1589405" cy="2659380"/>
          </a:xfrm>
          <a:custGeom>
            <a:avLst/>
            <a:gdLst>
              <a:gd name="connsiteX0" fmla="*/ 2503 w 2503"/>
              <a:gd name="connsiteY0" fmla="*/ 0 h 4188"/>
              <a:gd name="connsiteX1" fmla="*/ 0 w 2503"/>
              <a:gd name="connsiteY1" fmla="*/ 4188 h 4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3" h="4188">
                <a:moveTo>
                  <a:pt x="2503" y="0"/>
                </a:moveTo>
                <a:lnTo>
                  <a:pt x="0" y="4188"/>
                </a:lnTo>
              </a:path>
            </a:pathLst>
          </a:custGeom>
          <a:noFill/>
          <a:ln w="1587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任意多边形: 形状 80"/>
          <p:cNvSpPr/>
          <p:nvPr userDrawn="1">
            <p:custDataLst>
              <p:tags r:id="rId53"/>
            </p:custDataLst>
          </p:nvPr>
        </p:nvSpPr>
        <p:spPr>
          <a:xfrm flipV="1">
            <a:off x="7288530" y="0"/>
            <a:ext cx="3919220" cy="6849745"/>
          </a:xfrm>
          <a:custGeom>
            <a:avLst/>
            <a:gdLst>
              <a:gd name="connsiteX0" fmla="*/ 0 w 11207701"/>
              <a:gd name="connsiteY0" fmla="*/ 6867524 h 6867524"/>
              <a:gd name="connsiteX1" fmla="*/ 11207701 w 11207701"/>
              <a:gd name="connsiteY1" fmla="*/ 6867524 h 6867524"/>
              <a:gd name="connsiteX2" fmla="*/ 7288350 w 11207701"/>
              <a:gd name="connsiteY2" fmla="*/ 0 h 6867524"/>
              <a:gd name="connsiteX3" fmla="*/ 0 w 11207701"/>
              <a:gd name="connsiteY3" fmla="*/ 0 h 6867524"/>
              <a:gd name="connsiteX0-1" fmla="*/ 0 w 11207701"/>
              <a:gd name="connsiteY0-2" fmla="*/ 0 h 6867524"/>
              <a:gd name="connsiteX1-3" fmla="*/ 0 w 11207701"/>
              <a:gd name="connsiteY1-4" fmla="*/ 6867524 h 6867524"/>
              <a:gd name="connsiteX2-5" fmla="*/ 11207701 w 11207701"/>
              <a:gd name="connsiteY2-6" fmla="*/ 6867524 h 6867524"/>
              <a:gd name="connsiteX3-7" fmla="*/ 7288350 w 11207701"/>
              <a:gd name="connsiteY3-8" fmla="*/ 0 h 6867524"/>
              <a:gd name="connsiteX4" fmla="*/ 91440 w 11207701"/>
              <a:gd name="connsiteY4" fmla="*/ 91440 h 6867524"/>
              <a:gd name="connsiteX0-9" fmla="*/ 0 w 11207701"/>
              <a:gd name="connsiteY0-10" fmla="*/ 0 h 6867524"/>
              <a:gd name="connsiteX1-11" fmla="*/ 0 w 11207701"/>
              <a:gd name="connsiteY1-12" fmla="*/ 6867524 h 6867524"/>
              <a:gd name="connsiteX2-13" fmla="*/ 11207701 w 11207701"/>
              <a:gd name="connsiteY2-14" fmla="*/ 6867524 h 6867524"/>
              <a:gd name="connsiteX3-15" fmla="*/ 7288350 w 11207701"/>
              <a:gd name="connsiteY3-16" fmla="*/ 0 h 6867524"/>
              <a:gd name="connsiteX0-17" fmla="*/ 0 w 11207701"/>
              <a:gd name="connsiteY0-18" fmla="*/ 6867524 h 6867524"/>
              <a:gd name="connsiteX1-19" fmla="*/ 11207701 w 11207701"/>
              <a:gd name="connsiteY1-20" fmla="*/ 6867524 h 6867524"/>
              <a:gd name="connsiteX2-21" fmla="*/ 7288350 w 11207701"/>
              <a:gd name="connsiteY2-22" fmla="*/ 0 h 6867524"/>
              <a:gd name="connsiteX0-23" fmla="*/ 3919351 w 3919351"/>
              <a:gd name="connsiteY0-24" fmla="*/ 6867524 h 6867524"/>
              <a:gd name="connsiteX1-25" fmla="*/ 0 w 3919351"/>
              <a:gd name="connsiteY1-26" fmla="*/ 0 h 68675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919351" h="6867524">
                <a:moveTo>
                  <a:pt x="3919351" y="6867524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日期占位符 4"/>
          <p:cNvSpPr>
            <a:spLocks noGrp="1"/>
          </p:cNvSpPr>
          <p:nvPr>
            <p:ph type="dt" sz="half" idx="16385"/>
            <p:custDataLst>
              <p:tags r:id="rId5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8" name="页脚占位符 5"/>
          <p:cNvSpPr>
            <a:spLocks noGrp="1"/>
          </p:cNvSpPr>
          <p:nvPr>
            <p:ph type="ftr" sz="quarter" idx="16386"/>
            <p:custDataLst>
              <p:tags r:id="rId5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9" name="灯片编号占位符 6"/>
          <p:cNvSpPr>
            <a:spLocks noGrp="1"/>
          </p:cNvSpPr>
          <p:nvPr>
            <p:ph type="sldNum" sz="quarter" idx="16387"/>
            <p:custDataLst>
              <p:tags r:id="rId56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0" name="任意多边形: 形状 65"/>
          <p:cNvSpPr/>
          <p:nvPr userDrawn="1">
            <p:custDataLst>
              <p:tags r:id="rId57"/>
            </p:custDataLst>
          </p:nvPr>
        </p:nvSpPr>
        <p:spPr>
          <a:xfrm flipV="1">
            <a:off x="5664200" y="0"/>
            <a:ext cx="4104005" cy="6856730"/>
          </a:xfrm>
          <a:custGeom>
            <a:avLst/>
            <a:gdLst>
              <a:gd name="connsiteX0" fmla="*/ 6463 w 6463"/>
              <a:gd name="connsiteY0" fmla="*/ 10815 h 10815"/>
              <a:gd name="connsiteX1" fmla="*/ 0 w 6463"/>
              <a:gd name="connsiteY1" fmla="*/ 0 h 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63" h="10815">
                <a:moveTo>
                  <a:pt x="6463" y="1081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任意多边形: 形状 70"/>
          <p:cNvSpPr/>
          <p:nvPr userDrawn="1">
            <p:custDataLst>
              <p:tags r:id="rId58"/>
            </p:custDataLst>
          </p:nvPr>
        </p:nvSpPr>
        <p:spPr>
          <a:xfrm flipV="1">
            <a:off x="0" y="638175"/>
            <a:ext cx="8293735" cy="6219825"/>
          </a:xfrm>
          <a:custGeom>
            <a:avLst/>
            <a:gdLst>
              <a:gd name="connsiteX0" fmla="*/ 0 w 13061"/>
              <a:gd name="connsiteY0" fmla="*/ 9795 h 9795"/>
              <a:gd name="connsiteX1" fmla="*/ 13061 w 13061"/>
              <a:gd name="connsiteY1" fmla="*/ 9795 h 9795"/>
              <a:gd name="connsiteX2" fmla="*/ 7276 w 13061"/>
              <a:gd name="connsiteY2" fmla="*/ 0 h 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1" h="9795">
                <a:moveTo>
                  <a:pt x="0" y="9795"/>
                </a:moveTo>
                <a:lnTo>
                  <a:pt x="13061" y="9795"/>
                </a:lnTo>
                <a:lnTo>
                  <a:pt x="7276" y="0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25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59"/>
            </p:custDataLst>
          </p:nvPr>
        </p:nvSpPr>
        <p:spPr>
          <a:xfrm>
            <a:off x="1905000" y="3530600"/>
            <a:ext cx="6352117" cy="1524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56" name="节编号 3"/>
          <p:cNvSpPr>
            <a:spLocks noGrp="1"/>
          </p:cNvSpPr>
          <p:nvPr>
            <p:ph type="body" sz="quarter" idx="16389" hasCustomPrompt="1"/>
            <p:custDataLst>
              <p:tags r:id="rId60"/>
            </p:custDataLst>
          </p:nvPr>
        </p:nvSpPr>
        <p:spPr>
          <a:xfrm>
            <a:off x="1905000" y="1905000"/>
            <a:ext cx="1527175" cy="1524000"/>
          </a:xfrm>
        </p:spPr>
        <p:txBody>
          <a:bodyPr vert="horz" wrap="none" lIns="0" tIns="0" rIns="0" bIns="0" anchor="ctr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ln w="1905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ln>
                <a:noFill/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/>
          <p:cNvSpPr>
            <a:spLocks noChangeAspect="1"/>
          </p:cNvSpPr>
          <p:nvPr userDrawn="1">
            <p:custDataLst>
              <p:tags r:id="rId2"/>
            </p:custDataLst>
          </p:nvPr>
        </p:nvSpPr>
        <p:spPr>
          <a:xfrm flipH="1">
            <a:off x="0" y="1566000"/>
            <a:ext cx="9426177" cy="5292000"/>
          </a:xfrm>
          <a:prstGeom prst="rect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40000">
                <a:schemeClr val="tx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>
            <a:off x="2764627" y="1566000"/>
            <a:ext cx="9427373" cy="5292000"/>
          </a:xfrm>
          <a:prstGeom prst="rect">
            <a:avLst/>
          </a:prstGeom>
          <a:gradFill>
            <a:gsLst>
              <a:gs pos="0">
                <a:srgbClr val="FFFFFF">
                  <a:alpha val="15000"/>
                </a:srgbClr>
              </a:gs>
              <a:gs pos="40000">
                <a:schemeClr val="tx1">
                  <a:alpha val="0"/>
                </a:scheme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 userDrawn="1">
            <p:custDataLst>
              <p:tags r:id="rId4"/>
            </p:custDataLst>
          </p:nvPr>
        </p:nvSpPr>
        <p:spPr>
          <a:xfrm>
            <a:off x="3657600" y="1214120"/>
            <a:ext cx="4876800" cy="4876800"/>
          </a:xfrm>
          <a:prstGeom prst="ellipse">
            <a:avLst/>
          </a:prstGeom>
          <a:gradFill>
            <a:gsLst>
              <a:gs pos="0">
                <a:schemeClr val="bg2">
                  <a:lumMod val="90000"/>
                  <a:lumOff val="10000"/>
                  <a:alpha val="60000"/>
                </a:schemeClr>
              </a:gs>
              <a:gs pos="72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0" name="直接连接符 119"/>
          <p:cNvCxnSpPr/>
          <p:nvPr userDrawn="1">
            <p:custDataLst>
              <p:tags r:id="rId5"/>
            </p:custDataLst>
          </p:nvPr>
        </p:nvCxnSpPr>
        <p:spPr>
          <a:xfrm flipH="1">
            <a:off x="6024245" y="0"/>
            <a:ext cx="457200" cy="37141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 userDrawn="1">
            <p:custDataLst>
              <p:tags r:id="rId6"/>
            </p:custDataLst>
          </p:nvPr>
        </p:nvCxnSpPr>
        <p:spPr>
          <a:xfrm flipH="1">
            <a:off x="6138545" y="0"/>
            <a:ext cx="1285875" cy="34855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 userDrawn="1">
            <p:custDataLst>
              <p:tags r:id="rId7"/>
            </p:custDataLst>
          </p:nvPr>
        </p:nvCxnSpPr>
        <p:spPr>
          <a:xfrm flipH="1">
            <a:off x="6139180" y="0"/>
            <a:ext cx="2209165" cy="35433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 userDrawn="1">
            <p:custDataLst>
              <p:tags r:id="rId8"/>
            </p:custDataLst>
          </p:nvPr>
        </p:nvCxnSpPr>
        <p:spPr>
          <a:xfrm flipH="1">
            <a:off x="6157595" y="0"/>
            <a:ext cx="3076575" cy="356806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 userDrawn="1">
            <p:custDataLst>
              <p:tags r:id="rId9"/>
            </p:custDataLst>
          </p:nvPr>
        </p:nvCxnSpPr>
        <p:spPr>
          <a:xfrm flipH="1">
            <a:off x="6249670" y="0"/>
            <a:ext cx="3917950" cy="350583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 userDrawn="1">
            <p:custDataLst>
              <p:tags r:id="rId10"/>
            </p:custDataLst>
          </p:nvPr>
        </p:nvCxnSpPr>
        <p:spPr>
          <a:xfrm flipH="1">
            <a:off x="6429375" y="0"/>
            <a:ext cx="4671695" cy="34099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 userDrawn="1">
            <p:custDataLst>
              <p:tags r:id="rId11"/>
            </p:custDataLst>
          </p:nvPr>
        </p:nvCxnSpPr>
        <p:spPr>
          <a:xfrm flipH="1">
            <a:off x="6415405" y="0"/>
            <a:ext cx="5515610" cy="34436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 userDrawn="1">
            <p:custDataLst>
              <p:tags r:id="rId12"/>
            </p:custDataLst>
          </p:nvPr>
        </p:nvCxnSpPr>
        <p:spPr>
          <a:xfrm flipH="1">
            <a:off x="6442710" y="516255"/>
            <a:ext cx="5749290" cy="2995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 userDrawn="1">
            <p:custDataLst>
              <p:tags r:id="rId13"/>
            </p:custDataLst>
          </p:nvPr>
        </p:nvCxnSpPr>
        <p:spPr>
          <a:xfrm flipH="1">
            <a:off x="6452235" y="1314450"/>
            <a:ext cx="5739765" cy="224536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 userDrawn="1">
            <p:custDataLst>
              <p:tags r:id="rId14"/>
            </p:custDataLst>
          </p:nvPr>
        </p:nvCxnSpPr>
        <p:spPr>
          <a:xfrm flipH="1">
            <a:off x="6381115" y="2264410"/>
            <a:ext cx="5810885" cy="13481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 userDrawn="1">
            <p:custDataLst>
              <p:tags r:id="rId15"/>
            </p:custDataLst>
          </p:nvPr>
        </p:nvCxnSpPr>
        <p:spPr>
          <a:xfrm flipH="1">
            <a:off x="6428740" y="2887980"/>
            <a:ext cx="5763260" cy="709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1" name="直接连接符 130"/>
          <p:cNvCxnSpPr/>
          <p:nvPr userDrawn="1">
            <p:custDataLst>
              <p:tags r:id="rId16"/>
            </p:custDataLst>
          </p:nvPr>
        </p:nvCxnSpPr>
        <p:spPr>
          <a:xfrm flipH="1">
            <a:off x="6343650" y="3516630"/>
            <a:ext cx="5848350" cy="1447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2" name="直接连接符 131"/>
          <p:cNvCxnSpPr/>
          <p:nvPr userDrawn="1">
            <p:custDataLst>
              <p:tags r:id="rId17"/>
            </p:custDataLst>
          </p:nvPr>
        </p:nvCxnSpPr>
        <p:spPr>
          <a:xfrm flipH="1" flipV="1">
            <a:off x="6307455" y="3737610"/>
            <a:ext cx="5884545" cy="5124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3" name="直接连接符 132"/>
          <p:cNvCxnSpPr/>
          <p:nvPr userDrawn="1">
            <p:custDataLst>
              <p:tags r:id="rId18"/>
            </p:custDataLst>
          </p:nvPr>
        </p:nvCxnSpPr>
        <p:spPr>
          <a:xfrm flipH="1" flipV="1">
            <a:off x="6264910" y="3785235"/>
            <a:ext cx="5927090" cy="13220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 userDrawn="1">
            <p:custDataLst>
              <p:tags r:id="rId19"/>
            </p:custDataLst>
          </p:nvPr>
        </p:nvCxnSpPr>
        <p:spPr>
          <a:xfrm flipH="1" flipV="1">
            <a:off x="6341110" y="3885565"/>
            <a:ext cx="5850890" cy="225425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 userDrawn="1">
            <p:custDataLst>
              <p:tags r:id="rId20"/>
            </p:custDataLst>
          </p:nvPr>
        </p:nvCxnSpPr>
        <p:spPr>
          <a:xfrm flipH="1" flipV="1">
            <a:off x="6320790" y="3928745"/>
            <a:ext cx="5135880" cy="29292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 userDrawn="1">
            <p:custDataLst>
              <p:tags r:id="rId21"/>
            </p:custDataLst>
          </p:nvPr>
        </p:nvCxnSpPr>
        <p:spPr>
          <a:xfrm flipH="1" flipV="1">
            <a:off x="6290310" y="3954780"/>
            <a:ext cx="3646805" cy="29032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 userDrawn="1">
            <p:custDataLst>
              <p:tags r:id="rId22"/>
            </p:custDataLst>
          </p:nvPr>
        </p:nvCxnSpPr>
        <p:spPr>
          <a:xfrm flipH="1" flipV="1">
            <a:off x="6242685" y="3966210"/>
            <a:ext cx="2632710" cy="28917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 userDrawn="1">
            <p:custDataLst>
              <p:tags r:id="rId23"/>
            </p:custDataLst>
          </p:nvPr>
        </p:nvCxnSpPr>
        <p:spPr>
          <a:xfrm flipH="1" flipV="1">
            <a:off x="6153785" y="3990975"/>
            <a:ext cx="2030730" cy="28663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9" name="直接连接符 138"/>
          <p:cNvCxnSpPr/>
          <p:nvPr userDrawn="1">
            <p:custDataLst>
              <p:tags r:id="rId24"/>
            </p:custDataLst>
          </p:nvPr>
        </p:nvCxnSpPr>
        <p:spPr>
          <a:xfrm flipH="1" flipV="1">
            <a:off x="6103620" y="4026535"/>
            <a:ext cx="1652270" cy="28270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0" name="直接连接符 139"/>
          <p:cNvCxnSpPr/>
          <p:nvPr userDrawn="1">
            <p:custDataLst>
              <p:tags r:id="rId25"/>
            </p:custDataLst>
          </p:nvPr>
        </p:nvCxnSpPr>
        <p:spPr>
          <a:xfrm flipH="1" flipV="1">
            <a:off x="6030595" y="4065905"/>
            <a:ext cx="924560" cy="278320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1" name="直接连接符 140"/>
          <p:cNvCxnSpPr/>
          <p:nvPr userDrawn="1">
            <p:custDataLst>
              <p:tags r:id="rId26"/>
            </p:custDataLst>
          </p:nvPr>
        </p:nvCxnSpPr>
        <p:spPr>
          <a:xfrm flipH="1" flipV="1">
            <a:off x="5959475" y="4077970"/>
            <a:ext cx="534035" cy="27800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2" name="直接连接符 141"/>
          <p:cNvCxnSpPr/>
          <p:nvPr userDrawn="1">
            <p:custDataLst>
              <p:tags r:id="rId27"/>
            </p:custDataLst>
          </p:nvPr>
        </p:nvCxnSpPr>
        <p:spPr>
          <a:xfrm flipH="1" flipV="1">
            <a:off x="5911215" y="4099560"/>
            <a:ext cx="190500" cy="27584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3" name="直接连接符 142"/>
          <p:cNvCxnSpPr/>
          <p:nvPr userDrawn="1">
            <p:custDataLst>
              <p:tags r:id="rId28"/>
            </p:custDataLst>
          </p:nvPr>
        </p:nvCxnSpPr>
        <p:spPr>
          <a:xfrm flipV="1">
            <a:off x="5564505" y="4098290"/>
            <a:ext cx="309880" cy="27597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4" name="直接连接符 143"/>
          <p:cNvCxnSpPr/>
          <p:nvPr userDrawn="1">
            <p:custDataLst>
              <p:tags r:id="rId29"/>
            </p:custDataLst>
          </p:nvPr>
        </p:nvCxnSpPr>
        <p:spPr>
          <a:xfrm flipV="1">
            <a:off x="5094605" y="4135120"/>
            <a:ext cx="700405" cy="272288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 userDrawn="1">
            <p:custDataLst>
              <p:tags r:id="rId30"/>
            </p:custDataLst>
          </p:nvPr>
        </p:nvCxnSpPr>
        <p:spPr>
          <a:xfrm flipV="1">
            <a:off x="4398645" y="4080510"/>
            <a:ext cx="1377315" cy="277749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 userDrawn="1">
            <p:custDataLst>
              <p:tags r:id="rId31"/>
            </p:custDataLst>
          </p:nvPr>
        </p:nvCxnSpPr>
        <p:spPr>
          <a:xfrm flipV="1">
            <a:off x="3895725" y="4064000"/>
            <a:ext cx="1859280" cy="279400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 userDrawn="1">
            <p:custDataLst>
              <p:tags r:id="rId32"/>
            </p:custDataLst>
          </p:nvPr>
        </p:nvCxnSpPr>
        <p:spPr>
          <a:xfrm flipV="1">
            <a:off x="3217545" y="3985260"/>
            <a:ext cx="2522220" cy="286512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 userDrawn="1">
            <p:custDataLst>
              <p:tags r:id="rId33"/>
            </p:custDataLst>
          </p:nvPr>
        </p:nvCxnSpPr>
        <p:spPr>
          <a:xfrm flipV="1">
            <a:off x="2213610" y="3931285"/>
            <a:ext cx="3512820" cy="29267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 userDrawn="1">
            <p:custDataLst>
              <p:tags r:id="rId34"/>
            </p:custDataLst>
          </p:nvPr>
        </p:nvCxnSpPr>
        <p:spPr>
          <a:xfrm flipV="1">
            <a:off x="687070" y="3883660"/>
            <a:ext cx="5046345" cy="29743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 userDrawn="1">
            <p:custDataLst>
              <p:tags r:id="rId35"/>
            </p:custDataLst>
          </p:nvPr>
        </p:nvCxnSpPr>
        <p:spPr>
          <a:xfrm flipV="1">
            <a:off x="0" y="3837940"/>
            <a:ext cx="5718810" cy="222186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 userDrawn="1">
            <p:custDataLst>
              <p:tags r:id="rId36"/>
            </p:custDataLst>
          </p:nvPr>
        </p:nvCxnSpPr>
        <p:spPr>
          <a:xfrm flipV="1">
            <a:off x="0" y="3806825"/>
            <a:ext cx="5714365" cy="12814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 userDrawn="1">
            <p:custDataLst>
              <p:tags r:id="rId37"/>
            </p:custDataLst>
          </p:nvPr>
        </p:nvCxnSpPr>
        <p:spPr>
          <a:xfrm flipV="1">
            <a:off x="0" y="3773805"/>
            <a:ext cx="5715635" cy="4235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 userDrawn="1">
            <p:custDataLst>
              <p:tags r:id="rId38"/>
            </p:custDataLst>
          </p:nvPr>
        </p:nvCxnSpPr>
        <p:spPr>
          <a:xfrm>
            <a:off x="0" y="3470910"/>
            <a:ext cx="5745480" cy="2571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 userDrawn="1">
            <p:custDataLst>
              <p:tags r:id="rId39"/>
            </p:custDataLst>
          </p:nvPr>
        </p:nvCxnSpPr>
        <p:spPr>
          <a:xfrm>
            <a:off x="0" y="2823210"/>
            <a:ext cx="5753735" cy="88201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 userDrawn="1">
            <p:custDataLst>
              <p:tags r:id="rId40"/>
            </p:custDataLst>
          </p:nvPr>
        </p:nvCxnSpPr>
        <p:spPr>
          <a:xfrm>
            <a:off x="0" y="2220595"/>
            <a:ext cx="5745480" cy="147193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 userDrawn="1">
            <p:custDataLst>
              <p:tags r:id="rId41"/>
            </p:custDataLst>
          </p:nvPr>
        </p:nvCxnSpPr>
        <p:spPr>
          <a:xfrm>
            <a:off x="0" y="1710690"/>
            <a:ext cx="5733415" cy="196977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 userDrawn="1">
            <p:custDataLst>
              <p:tags r:id="rId42"/>
            </p:custDataLst>
          </p:nvPr>
        </p:nvCxnSpPr>
        <p:spPr>
          <a:xfrm>
            <a:off x="0" y="1243330"/>
            <a:ext cx="5744845" cy="240284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 userDrawn="1">
            <p:custDataLst>
              <p:tags r:id="rId43"/>
            </p:custDataLst>
          </p:nvPr>
        </p:nvCxnSpPr>
        <p:spPr>
          <a:xfrm>
            <a:off x="0" y="636270"/>
            <a:ext cx="5731510" cy="290004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 userDrawn="1">
            <p:custDataLst>
              <p:tags r:id="rId44"/>
            </p:custDataLst>
          </p:nvPr>
        </p:nvCxnSpPr>
        <p:spPr>
          <a:xfrm>
            <a:off x="0" y="0"/>
            <a:ext cx="5788660" cy="34321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0" name="直接连接符 159"/>
          <p:cNvCxnSpPr/>
          <p:nvPr userDrawn="1">
            <p:custDataLst>
              <p:tags r:id="rId45"/>
            </p:custDataLst>
          </p:nvPr>
        </p:nvCxnSpPr>
        <p:spPr>
          <a:xfrm>
            <a:off x="857250" y="0"/>
            <a:ext cx="4855845" cy="339153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 userDrawn="1">
            <p:custDataLst>
              <p:tags r:id="rId46"/>
            </p:custDataLst>
          </p:nvPr>
        </p:nvCxnSpPr>
        <p:spPr>
          <a:xfrm>
            <a:off x="1842770" y="0"/>
            <a:ext cx="3863975" cy="336867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2" name="等腰三角形 161"/>
          <p:cNvSpPr/>
          <p:nvPr userDrawn="1">
            <p:custDataLst>
              <p:tags r:id="rId47"/>
            </p:custDataLst>
          </p:nvPr>
        </p:nvSpPr>
        <p:spPr>
          <a:xfrm flipV="1">
            <a:off x="3860483" y="2141855"/>
            <a:ext cx="4387215" cy="4191000"/>
          </a:xfrm>
          <a:prstGeom prst="triangle">
            <a:avLst/>
          </a:prstGeom>
          <a:noFill/>
          <a:ln w="9525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3" name="直接连接符 162"/>
          <p:cNvCxnSpPr/>
          <p:nvPr userDrawn="1">
            <p:custDataLst>
              <p:tags r:id="rId48"/>
            </p:custDataLst>
          </p:nvPr>
        </p:nvCxnSpPr>
        <p:spPr>
          <a:xfrm>
            <a:off x="2833370" y="0"/>
            <a:ext cx="2898775" cy="33991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 userDrawn="1">
            <p:custDataLst>
              <p:tags r:id="rId49"/>
            </p:custDataLst>
          </p:nvPr>
        </p:nvCxnSpPr>
        <p:spPr>
          <a:xfrm>
            <a:off x="3775710" y="0"/>
            <a:ext cx="2024380" cy="34753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 userDrawn="1">
            <p:custDataLst>
              <p:tags r:id="rId50"/>
            </p:custDataLst>
          </p:nvPr>
        </p:nvCxnSpPr>
        <p:spPr>
          <a:xfrm>
            <a:off x="4665980" y="0"/>
            <a:ext cx="1210310" cy="3551555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 userDrawn="1">
            <p:custDataLst>
              <p:tags r:id="rId51"/>
            </p:custDataLst>
          </p:nvPr>
        </p:nvCxnSpPr>
        <p:spPr>
          <a:xfrm>
            <a:off x="5605145" y="0"/>
            <a:ext cx="299720" cy="3470910"/>
          </a:xfrm>
          <a:prstGeom prst="line">
            <a:avLst/>
          </a:prstGeom>
          <a:ln w="6350">
            <a:gradFill>
              <a:gsLst>
                <a:gs pos="0">
                  <a:schemeClr val="tx1">
                    <a:alpha val="0"/>
                  </a:schemeClr>
                </a:gs>
                <a:gs pos="30000">
                  <a:schemeClr val="tx1">
                    <a:lumMod val="50000"/>
                    <a:lumOff val="50000"/>
                    <a:alpha val="28000"/>
                  </a:schemeClr>
                </a:gs>
                <a:gs pos="10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7" name="任意多边形: 形状 27"/>
          <p:cNvSpPr/>
          <p:nvPr userDrawn="1">
            <p:custDataLst>
              <p:tags r:id="rId52"/>
            </p:custDataLst>
          </p:nvPr>
        </p:nvSpPr>
        <p:spPr>
          <a:xfrm flipV="1">
            <a:off x="2833054" y="1532256"/>
            <a:ext cx="6442074" cy="5325744"/>
          </a:xfrm>
          <a:custGeom>
            <a:avLst/>
            <a:gdLst>
              <a:gd name="connsiteX0" fmla="*/ 0 w 6442074"/>
              <a:gd name="connsiteY0" fmla="*/ 5325744 h 5325744"/>
              <a:gd name="connsiteX1" fmla="*/ 6442074 w 6442074"/>
              <a:gd name="connsiteY1" fmla="*/ 5325744 h 5325744"/>
              <a:gd name="connsiteX2" fmla="*/ 3426689 w 6442074"/>
              <a:gd name="connsiteY2" fmla="*/ 0 h 5325744"/>
              <a:gd name="connsiteX3" fmla="*/ 3015386 w 6442074"/>
              <a:gd name="connsiteY3" fmla="*/ 0 h 5325744"/>
              <a:gd name="connsiteX0-1" fmla="*/ 0 w 6442074"/>
              <a:gd name="connsiteY0-2" fmla="*/ 5325744 h 5325744"/>
              <a:gd name="connsiteX1-3" fmla="*/ 6442074 w 6442074"/>
              <a:gd name="connsiteY1-4" fmla="*/ 5325744 h 5325744"/>
              <a:gd name="connsiteX2-5" fmla="*/ 3426689 w 6442074"/>
              <a:gd name="connsiteY2-6" fmla="*/ 0 h 5325744"/>
              <a:gd name="connsiteX3-7" fmla="*/ 3237546 w 6442074"/>
              <a:gd name="connsiteY3-8" fmla="*/ 0 h 5325744"/>
              <a:gd name="connsiteX4" fmla="*/ 3015386 w 6442074"/>
              <a:gd name="connsiteY4" fmla="*/ 0 h 5325744"/>
              <a:gd name="connsiteX5" fmla="*/ 0 w 6442074"/>
              <a:gd name="connsiteY5" fmla="*/ 5325744 h 5325744"/>
              <a:gd name="connsiteX0-9" fmla="*/ 3237546 w 6442074"/>
              <a:gd name="connsiteY0-10" fmla="*/ 0 h 5325744"/>
              <a:gd name="connsiteX1-11" fmla="*/ 3015386 w 6442074"/>
              <a:gd name="connsiteY1-12" fmla="*/ 0 h 5325744"/>
              <a:gd name="connsiteX2-13" fmla="*/ 0 w 6442074"/>
              <a:gd name="connsiteY2-14" fmla="*/ 5325744 h 5325744"/>
              <a:gd name="connsiteX3-15" fmla="*/ 6442074 w 6442074"/>
              <a:gd name="connsiteY3-16" fmla="*/ 5325744 h 5325744"/>
              <a:gd name="connsiteX4-17" fmla="*/ 3426689 w 6442074"/>
              <a:gd name="connsiteY4-18" fmla="*/ 0 h 5325744"/>
              <a:gd name="connsiteX5-19" fmla="*/ 3328986 w 6442074"/>
              <a:gd name="connsiteY5-20" fmla="*/ 91440 h 5325744"/>
              <a:gd name="connsiteX0-21" fmla="*/ 3237546 w 6442074"/>
              <a:gd name="connsiteY0-22" fmla="*/ 0 h 5325744"/>
              <a:gd name="connsiteX1-23" fmla="*/ 3015386 w 6442074"/>
              <a:gd name="connsiteY1-24" fmla="*/ 0 h 5325744"/>
              <a:gd name="connsiteX2-25" fmla="*/ 0 w 6442074"/>
              <a:gd name="connsiteY2-26" fmla="*/ 5325744 h 5325744"/>
              <a:gd name="connsiteX3-27" fmla="*/ 6442074 w 6442074"/>
              <a:gd name="connsiteY3-28" fmla="*/ 5325744 h 5325744"/>
              <a:gd name="connsiteX4-29" fmla="*/ 3426689 w 6442074"/>
              <a:gd name="connsiteY4-30" fmla="*/ 0 h 5325744"/>
              <a:gd name="connsiteX0-31" fmla="*/ 3015386 w 6442074"/>
              <a:gd name="connsiteY0-32" fmla="*/ 0 h 5325744"/>
              <a:gd name="connsiteX1-33" fmla="*/ 0 w 6442074"/>
              <a:gd name="connsiteY1-34" fmla="*/ 5325744 h 5325744"/>
              <a:gd name="connsiteX2-35" fmla="*/ 6442074 w 6442074"/>
              <a:gd name="connsiteY2-36" fmla="*/ 5325744 h 5325744"/>
              <a:gd name="connsiteX3-37" fmla="*/ 3426689 w 6442074"/>
              <a:gd name="connsiteY3-38" fmla="*/ 0 h 53257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442074" h="5325744">
                <a:moveTo>
                  <a:pt x="3015386" y="0"/>
                </a:moveTo>
                <a:lnTo>
                  <a:pt x="0" y="5325744"/>
                </a:lnTo>
                <a:lnTo>
                  <a:pt x="6442074" y="5325744"/>
                </a:lnTo>
                <a:lnTo>
                  <a:pt x="3426689" y="0"/>
                </a:lnTo>
              </a:path>
            </a:pathLst>
          </a:custGeom>
          <a:noFill/>
          <a:ln>
            <a:solidFill>
              <a:schemeClr val="tx1">
                <a:alpha val="12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8" name="任意多边形: 形状 21"/>
          <p:cNvSpPr/>
          <p:nvPr userDrawn="1">
            <p:custDataLst>
              <p:tags r:id="rId53"/>
            </p:custDataLst>
          </p:nvPr>
        </p:nvSpPr>
        <p:spPr>
          <a:xfrm flipV="1">
            <a:off x="1385572" y="636271"/>
            <a:ext cx="9337039" cy="6221729"/>
          </a:xfrm>
          <a:custGeom>
            <a:avLst/>
            <a:gdLst>
              <a:gd name="connsiteX0" fmla="*/ 0 w 9337039"/>
              <a:gd name="connsiteY0" fmla="*/ 6221729 h 6221729"/>
              <a:gd name="connsiteX1" fmla="*/ 9337039 w 9337039"/>
              <a:gd name="connsiteY1" fmla="*/ 6221729 h 6221729"/>
              <a:gd name="connsiteX2" fmla="*/ 5662676 w 9337039"/>
              <a:gd name="connsiteY2" fmla="*/ 0 h 6221729"/>
              <a:gd name="connsiteX3" fmla="*/ 3674365 w 9337039"/>
              <a:gd name="connsiteY3" fmla="*/ 0 h 6221729"/>
              <a:gd name="connsiteX0-1" fmla="*/ 0 w 9337039"/>
              <a:gd name="connsiteY0-2" fmla="*/ 6221729 h 6221729"/>
              <a:gd name="connsiteX1-3" fmla="*/ 9337039 w 9337039"/>
              <a:gd name="connsiteY1-4" fmla="*/ 6221729 h 6221729"/>
              <a:gd name="connsiteX2-5" fmla="*/ 5662676 w 9337039"/>
              <a:gd name="connsiteY2-6" fmla="*/ 0 h 6221729"/>
              <a:gd name="connsiteX3-7" fmla="*/ 4596128 w 9337039"/>
              <a:gd name="connsiteY3-8" fmla="*/ 0 h 6221729"/>
              <a:gd name="connsiteX4" fmla="*/ 3674365 w 9337039"/>
              <a:gd name="connsiteY4" fmla="*/ 0 h 6221729"/>
              <a:gd name="connsiteX5" fmla="*/ 0 w 9337039"/>
              <a:gd name="connsiteY5" fmla="*/ 6221729 h 6221729"/>
              <a:gd name="connsiteX0-9" fmla="*/ 4596128 w 9337039"/>
              <a:gd name="connsiteY0-10" fmla="*/ 0 h 6221729"/>
              <a:gd name="connsiteX1-11" fmla="*/ 3674365 w 9337039"/>
              <a:gd name="connsiteY1-12" fmla="*/ 0 h 6221729"/>
              <a:gd name="connsiteX2-13" fmla="*/ 0 w 9337039"/>
              <a:gd name="connsiteY2-14" fmla="*/ 6221729 h 6221729"/>
              <a:gd name="connsiteX3-15" fmla="*/ 9337039 w 9337039"/>
              <a:gd name="connsiteY3-16" fmla="*/ 6221729 h 6221729"/>
              <a:gd name="connsiteX4-17" fmla="*/ 5662676 w 9337039"/>
              <a:gd name="connsiteY4-18" fmla="*/ 0 h 6221729"/>
              <a:gd name="connsiteX5-19" fmla="*/ 4687568 w 9337039"/>
              <a:gd name="connsiteY5-20" fmla="*/ 91440 h 6221729"/>
              <a:gd name="connsiteX0-21" fmla="*/ 4596128 w 9337039"/>
              <a:gd name="connsiteY0-22" fmla="*/ 0 h 6221729"/>
              <a:gd name="connsiteX1-23" fmla="*/ 3674365 w 9337039"/>
              <a:gd name="connsiteY1-24" fmla="*/ 0 h 6221729"/>
              <a:gd name="connsiteX2-25" fmla="*/ 0 w 9337039"/>
              <a:gd name="connsiteY2-26" fmla="*/ 6221729 h 6221729"/>
              <a:gd name="connsiteX3-27" fmla="*/ 9337039 w 9337039"/>
              <a:gd name="connsiteY3-28" fmla="*/ 6221729 h 6221729"/>
              <a:gd name="connsiteX4-29" fmla="*/ 5662676 w 9337039"/>
              <a:gd name="connsiteY4-30" fmla="*/ 0 h 6221729"/>
              <a:gd name="connsiteX0-31" fmla="*/ 3674365 w 9337039"/>
              <a:gd name="connsiteY0-32" fmla="*/ 0 h 6221729"/>
              <a:gd name="connsiteX1-33" fmla="*/ 0 w 9337039"/>
              <a:gd name="connsiteY1-34" fmla="*/ 6221729 h 6221729"/>
              <a:gd name="connsiteX2-35" fmla="*/ 9337039 w 9337039"/>
              <a:gd name="connsiteY2-36" fmla="*/ 6221729 h 6221729"/>
              <a:gd name="connsiteX3-37" fmla="*/ 5662676 w 9337039"/>
              <a:gd name="connsiteY3-38" fmla="*/ 0 h 62217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337039" h="6221729">
                <a:moveTo>
                  <a:pt x="3674365" y="0"/>
                </a:moveTo>
                <a:lnTo>
                  <a:pt x="0" y="6221729"/>
                </a:lnTo>
                <a:lnTo>
                  <a:pt x="9337039" y="6221729"/>
                </a:lnTo>
                <a:lnTo>
                  <a:pt x="5662676" y="0"/>
                </a:lnTo>
              </a:path>
            </a:pathLst>
          </a:custGeom>
          <a:noFill/>
          <a:ln>
            <a:solidFill>
              <a:schemeClr val="tx1">
                <a:alpha val="14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9" name="任意多边形: 形状 15"/>
          <p:cNvSpPr/>
          <p:nvPr userDrawn="1">
            <p:custDataLst>
              <p:tags r:id="rId54"/>
            </p:custDataLst>
          </p:nvPr>
        </p:nvSpPr>
        <p:spPr>
          <a:xfrm flipV="1">
            <a:off x="8090535" y="635"/>
            <a:ext cx="4100830" cy="6857365"/>
          </a:xfrm>
          <a:custGeom>
            <a:avLst/>
            <a:gdLst>
              <a:gd name="connsiteX0" fmla="*/ 6458 w 6458"/>
              <a:gd name="connsiteY0" fmla="*/ 10810 h 10810"/>
              <a:gd name="connsiteX1" fmla="*/ 0 w 6458"/>
              <a:gd name="connsiteY1" fmla="*/ 0 h 1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58" h="10810">
                <a:moveTo>
                  <a:pt x="6458" y="10810"/>
                </a:moveTo>
                <a:lnTo>
                  <a:pt x="0" y="0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30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0" name="任意多边形: 形状 10"/>
          <p:cNvSpPr/>
          <p:nvPr userDrawn="1">
            <p:custDataLst>
              <p:tags r:id="rId55"/>
            </p:custDataLst>
          </p:nvPr>
        </p:nvSpPr>
        <p:spPr>
          <a:xfrm flipV="1">
            <a:off x="0" y="2658110"/>
            <a:ext cx="2395855" cy="4199890"/>
          </a:xfrm>
          <a:custGeom>
            <a:avLst/>
            <a:gdLst>
              <a:gd name="connsiteX0" fmla="*/ 3773 w 3773"/>
              <a:gd name="connsiteY0" fmla="*/ 0 h 6614"/>
              <a:gd name="connsiteX1" fmla="*/ 0 w 3773"/>
              <a:gd name="connsiteY1" fmla="*/ 6614 h 6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" h="6614">
                <a:moveTo>
                  <a:pt x="3773" y="0"/>
                </a:moveTo>
                <a:lnTo>
                  <a:pt x="0" y="6614"/>
                </a:lnTo>
              </a:path>
            </a:pathLst>
          </a:custGeom>
          <a:noFill/>
          <a:ln w="25400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1" name="任意多边形: 形状 10"/>
          <p:cNvSpPr/>
          <p:nvPr userDrawn="1">
            <p:custDataLst>
              <p:tags r:id="rId56"/>
            </p:custDataLst>
          </p:nvPr>
        </p:nvSpPr>
        <p:spPr>
          <a:xfrm flipV="1">
            <a:off x="9714865" y="2515235"/>
            <a:ext cx="2477135" cy="4342765"/>
          </a:xfrm>
          <a:custGeom>
            <a:avLst/>
            <a:gdLst>
              <a:gd name="connsiteX0" fmla="*/ 3901 w 3901"/>
              <a:gd name="connsiteY0" fmla="*/ 6839 h 6839"/>
              <a:gd name="connsiteX1" fmla="*/ 0 w 3901"/>
              <a:gd name="connsiteY1" fmla="*/ 0 h 6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01" h="6839">
                <a:moveTo>
                  <a:pt x="3901" y="6839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2" name="任意多边形: 形状 15"/>
          <p:cNvSpPr/>
          <p:nvPr userDrawn="1">
            <p:custDataLst>
              <p:tags r:id="rId57"/>
            </p:custDataLst>
          </p:nvPr>
        </p:nvSpPr>
        <p:spPr>
          <a:xfrm flipV="1">
            <a:off x="0" y="124460"/>
            <a:ext cx="4022725" cy="6733540"/>
          </a:xfrm>
          <a:custGeom>
            <a:avLst/>
            <a:gdLst>
              <a:gd name="connsiteX0" fmla="*/ 6335 w 6335"/>
              <a:gd name="connsiteY0" fmla="*/ 0 h 10604"/>
              <a:gd name="connsiteX1" fmla="*/ 0 w 6335"/>
              <a:gd name="connsiteY1" fmla="*/ 10604 h 10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35" h="10604">
                <a:moveTo>
                  <a:pt x="6335" y="0"/>
                </a:moveTo>
                <a:lnTo>
                  <a:pt x="0" y="10604"/>
                </a:lnTo>
              </a:path>
            </a:pathLst>
          </a:custGeom>
          <a:ln w="6350">
            <a:gradFill>
              <a:gsLst>
                <a:gs pos="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30000"/>
                  </a:schemeClr>
                </a:gs>
                <a:gs pos="90000">
                  <a:schemeClr val="tx1"/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6385"/>
            <p:custDataLst>
              <p:tags r:id="rId5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5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6387"/>
            <p:custDataLst>
              <p:tags r:id="rId6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body" idx="16389" hasCustomPrompt="1"/>
            <p:custDataLst>
              <p:tags r:id="rId61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62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 flipH="1"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5" Type="http://schemas.openxmlformats.org/officeDocument/2006/relationships/theme" Target="../theme/theme1.xml"/><Relationship Id="rId34" Type="http://schemas.openxmlformats.org/officeDocument/2006/relationships/tags" Target="../tags/tag260.xml"/><Relationship Id="rId33" Type="http://schemas.openxmlformats.org/officeDocument/2006/relationships/tags" Target="../tags/tag259.xml"/><Relationship Id="rId32" Type="http://schemas.openxmlformats.org/officeDocument/2006/relationships/tags" Target="../tags/tag258.xml"/><Relationship Id="rId31" Type="http://schemas.openxmlformats.org/officeDocument/2006/relationships/tags" Target="../tags/tag257.xml"/><Relationship Id="rId30" Type="http://schemas.openxmlformats.org/officeDocument/2006/relationships/tags" Target="../tags/tag256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255.xml"/><Relationship Id="rId28" Type="http://schemas.openxmlformats.org/officeDocument/2006/relationships/tags" Target="../tags/tag254.xml"/><Relationship Id="rId27" Type="http://schemas.openxmlformats.org/officeDocument/2006/relationships/tags" Target="../tags/tag253.xml"/><Relationship Id="rId26" Type="http://schemas.openxmlformats.org/officeDocument/2006/relationships/tags" Target="../tags/tag252.xml"/><Relationship Id="rId25" Type="http://schemas.openxmlformats.org/officeDocument/2006/relationships/tags" Target="../tags/tag251.xml"/><Relationship Id="rId24" Type="http://schemas.openxmlformats.org/officeDocument/2006/relationships/tags" Target="../tags/tag250.xml"/><Relationship Id="rId23" Type="http://schemas.openxmlformats.org/officeDocument/2006/relationships/tags" Target="../tags/tag249.xml"/><Relationship Id="rId22" Type="http://schemas.openxmlformats.org/officeDocument/2006/relationships/tags" Target="../tags/tag248.xml"/><Relationship Id="rId21" Type="http://schemas.openxmlformats.org/officeDocument/2006/relationships/tags" Target="../tags/tag247.xml"/><Relationship Id="rId20" Type="http://schemas.openxmlformats.org/officeDocument/2006/relationships/tags" Target="../tags/tag246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245.xml"/><Relationship Id="rId18" Type="http://schemas.openxmlformats.org/officeDocument/2006/relationships/tags" Target="../tags/tag244.xml"/><Relationship Id="rId17" Type="http://schemas.openxmlformats.org/officeDocument/2006/relationships/tags" Target="../tags/tag243.xml"/><Relationship Id="rId16" Type="http://schemas.openxmlformats.org/officeDocument/2006/relationships/tags" Target="../tags/tag242.xml"/><Relationship Id="rId15" Type="http://schemas.openxmlformats.org/officeDocument/2006/relationships/tags" Target="../tags/tag241.xml"/><Relationship Id="rId14" Type="http://schemas.openxmlformats.org/officeDocument/2006/relationships/tags" Target="../tags/tag240.xml"/><Relationship Id="rId13" Type="http://schemas.openxmlformats.org/officeDocument/2006/relationships/tags" Target="../tags/tag2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76" name="直接连接符 175"/>
          <p:cNvCxnSpPr/>
          <p:nvPr userDrawn="1">
            <p:custDataLst>
              <p:tags r:id="rId18"/>
            </p:custDataLst>
          </p:nvPr>
        </p:nvCxnSpPr>
        <p:spPr>
          <a:xfrm flipH="1" flipV="1">
            <a:off x="5935345" y="3836670"/>
            <a:ext cx="145415" cy="302006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 userDrawn="1">
            <p:custDataLst>
              <p:tags r:id="rId19"/>
            </p:custDataLst>
          </p:nvPr>
        </p:nvCxnSpPr>
        <p:spPr>
          <a:xfrm flipH="1" flipV="1">
            <a:off x="6054725" y="3796030"/>
            <a:ext cx="912495" cy="307022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 userDrawn="1">
            <p:custDataLst>
              <p:tags r:id="rId20"/>
            </p:custDataLst>
          </p:nvPr>
        </p:nvCxnSpPr>
        <p:spPr>
          <a:xfrm flipH="1" flipV="1">
            <a:off x="6153150" y="3883025"/>
            <a:ext cx="1753235" cy="296672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 userDrawn="1">
            <p:custDataLst>
              <p:tags r:id="rId21"/>
            </p:custDataLst>
          </p:nvPr>
        </p:nvCxnSpPr>
        <p:spPr>
          <a:xfrm flipH="1" flipV="1">
            <a:off x="6163945" y="3830320"/>
            <a:ext cx="2670175" cy="304419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 userDrawn="1">
            <p:custDataLst>
              <p:tags r:id="rId22"/>
            </p:custDataLst>
          </p:nvPr>
        </p:nvCxnSpPr>
        <p:spPr>
          <a:xfrm flipH="1" flipV="1">
            <a:off x="6192520" y="3811270"/>
            <a:ext cx="3536950" cy="306324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 userDrawn="1">
            <p:custDataLst>
              <p:tags r:id="rId23"/>
            </p:custDataLst>
          </p:nvPr>
        </p:nvCxnSpPr>
        <p:spPr>
          <a:xfrm flipH="1" flipV="1">
            <a:off x="6188075" y="3803015"/>
            <a:ext cx="4560570" cy="305625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 userDrawn="1">
            <p:custDataLst>
              <p:tags r:id="rId24"/>
            </p:custDataLst>
          </p:nvPr>
        </p:nvCxnSpPr>
        <p:spPr>
          <a:xfrm flipH="1" flipV="1">
            <a:off x="6429375" y="3927475"/>
            <a:ext cx="5100320" cy="292354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 userDrawn="1">
            <p:custDataLst>
              <p:tags r:id="rId25"/>
            </p:custDataLst>
          </p:nvPr>
        </p:nvCxnSpPr>
        <p:spPr>
          <a:xfrm flipH="1" flipV="1">
            <a:off x="6405880" y="3874770"/>
            <a:ext cx="5790565" cy="282892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4" name="直接连接符 183"/>
          <p:cNvCxnSpPr/>
          <p:nvPr userDrawn="1">
            <p:custDataLst>
              <p:tags r:id="rId26"/>
            </p:custDataLst>
          </p:nvPr>
        </p:nvCxnSpPr>
        <p:spPr>
          <a:xfrm flipV="1">
            <a:off x="-10795" y="3879215"/>
            <a:ext cx="5781040" cy="273431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5" name="直接连接符 184"/>
          <p:cNvCxnSpPr/>
          <p:nvPr userDrawn="1">
            <p:custDataLst>
              <p:tags r:id="rId27"/>
            </p:custDataLst>
          </p:nvPr>
        </p:nvCxnSpPr>
        <p:spPr>
          <a:xfrm flipV="1">
            <a:off x="294640" y="3936365"/>
            <a:ext cx="5427980" cy="298513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6" name="直接连接符 185"/>
          <p:cNvCxnSpPr/>
          <p:nvPr userDrawn="1">
            <p:custDataLst>
              <p:tags r:id="rId28"/>
            </p:custDataLst>
          </p:nvPr>
        </p:nvCxnSpPr>
        <p:spPr>
          <a:xfrm flipV="1">
            <a:off x="1295400" y="3982720"/>
            <a:ext cx="4395470" cy="288226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7" name="直接连接符 186"/>
          <p:cNvCxnSpPr/>
          <p:nvPr userDrawn="1">
            <p:custDataLst>
              <p:tags r:id="rId29"/>
            </p:custDataLst>
          </p:nvPr>
        </p:nvCxnSpPr>
        <p:spPr>
          <a:xfrm flipV="1">
            <a:off x="2357120" y="3974465"/>
            <a:ext cx="3343275" cy="288925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8" name="直接连接符 187"/>
          <p:cNvCxnSpPr/>
          <p:nvPr userDrawn="1">
            <p:custDataLst>
              <p:tags r:id="rId30"/>
            </p:custDataLst>
          </p:nvPr>
        </p:nvCxnSpPr>
        <p:spPr>
          <a:xfrm flipV="1">
            <a:off x="3281045" y="3925570"/>
            <a:ext cx="2473325" cy="2942590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9" name="直接连接符 188"/>
          <p:cNvCxnSpPr/>
          <p:nvPr userDrawn="1">
            <p:custDataLst>
              <p:tags r:id="rId31"/>
            </p:custDataLst>
          </p:nvPr>
        </p:nvCxnSpPr>
        <p:spPr>
          <a:xfrm flipV="1">
            <a:off x="4232910" y="3950335"/>
            <a:ext cx="1553210" cy="291020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0" name="直接连接符 189"/>
          <p:cNvCxnSpPr/>
          <p:nvPr userDrawn="1">
            <p:custDataLst>
              <p:tags r:id="rId32"/>
            </p:custDataLst>
          </p:nvPr>
        </p:nvCxnSpPr>
        <p:spPr>
          <a:xfrm flipV="1">
            <a:off x="5133340" y="3865245"/>
            <a:ext cx="733425" cy="3011805"/>
          </a:xfrm>
          <a:prstGeom prst="line">
            <a:avLst/>
          </a:prstGeom>
          <a:ln w="6350">
            <a:gradFill>
              <a:gsLst>
                <a:gs pos="10000">
                  <a:schemeClr val="tx1">
                    <a:alpha val="0"/>
                  </a:schemeClr>
                </a:gs>
                <a:gs pos="40000">
                  <a:schemeClr val="tx1">
                    <a:lumMod val="50000"/>
                    <a:lumOff val="50000"/>
                    <a:alpha val="10000"/>
                  </a:schemeClr>
                </a:gs>
                <a:gs pos="100000">
                  <a:schemeClr val="tx1">
                    <a:lumMod val="50000"/>
                    <a:lumOff val="50000"/>
                    <a:alpha val="10000"/>
                  </a:schemeClr>
                </a:gs>
              </a:gsLst>
              <a:lin ang="13500000" scaled="1"/>
              <a:tileRect l="-100000" t="-10000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KSO_TEMPLATE" hidden="1"/>
          <p:cNvSpPr/>
          <p:nvPr userDrawn="1">
            <p:custDataLst>
              <p:tags r:id="rId3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4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1"/>
              </a:gs>
              <a:gs pos="64000">
                <a:schemeClr val="accent2"/>
              </a:gs>
            </a:gsLst>
            <a:lin ang="150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290.xml"/><Relationship Id="rId26" Type="http://schemas.openxmlformats.org/officeDocument/2006/relationships/tags" Target="../tags/tag289.xml"/><Relationship Id="rId25" Type="http://schemas.openxmlformats.org/officeDocument/2006/relationships/tags" Target="../tags/tag288.xml"/><Relationship Id="rId24" Type="http://schemas.openxmlformats.org/officeDocument/2006/relationships/tags" Target="../tags/tag287.xml"/><Relationship Id="rId23" Type="http://schemas.openxmlformats.org/officeDocument/2006/relationships/tags" Target="../tags/tag286.xml"/><Relationship Id="rId22" Type="http://schemas.openxmlformats.org/officeDocument/2006/relationships/tags" Target="../tags/tag285.xml"/><Relationship Id="rId21" Type="http://schemas.openxmlformats.org/officeDocument/2006/relationships/tags" Target="../tags/tag284.xml"/><Relationship Id="rId20" Type="http://schemas.openxmlformats.org/officeDocument/2006/relationships/tags" Target="../tags/tag283.xml"/><Relationship Id="rId2" Type="http://schemas.openxmlformats.org/officeDocument/2006/relationships/tags" Target="../tags/tag265.xml"/><Relationship Id="rId19" Type="http://schemas.openxmlformats.org/officeDocument/2006/relationships/tags" Target="../tags/tag282.xml"/><Relationship Id="rId18" Type="http://schemas.openxmlformats.org/officeDocument/2006/relationships/tags" Target="../tags/tag281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svg"/><Relationship Id="rId8" Type="http://schemas.openxmlformats.org/officeDocument/2006/relationships/image" Target="../media/image1.png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29.xml"/><Relationship Id="rId41" Type="http://schemas.openxmlformats.org/officeDocument/2006/relationships/tags" Target="../tags/tag328.xml"/><Relationship Id="rId40" Type="http://schemas.openxmlformats.org/officeDocument/2006/relationships/tags" Target="../tags/tag327.xml"/><Relationship Id="rId4" Type="http://schemas.openxmlformats.org/officeDocument/2006/relationships/tags" Target="../tags/tag297.xml"/><Relationship Id="rId39" Type="http://schemas.openxmlformats.org/officeDocument/2006/relationships/tags" Target="../tags/tag326.xml"/><Relationship Id="rId38" Type="http://schemas.openxmlformats.org/officeDocument/2006/relationships/tags" Target="../tags/tag325.xml"/><Relationship Id="rId37" Type="http://schemas.openxmlformats.org/officeDocument/2006/relationships/tags" Target="../tags/tag324.xml"/><Relationship Id="rId36" Type="http://schemas.openxmlformats.org/officeDocument/2006/relationships/tags" Target="../tags/tag323.xml"/><Relationship Id="rId35" Type="http://schemas.openxmlformats.org/officeDocument/2006/relationships/tags" Target="../tags/tag322.xml"/><Relationship Id="rId34" Type="http://schemas.openxmlformats.org/officeDocument/2006/relationships/tags" Target="../tags/tag321.xml"/><Relationship Id="rId33" Type="http://schemas.openxmlformats.org/officeDocument/2006/relationships/tags" Target="../tags/tag320.xml"/><Relationship Id="rId32" Type="http://schemas.openxmlformats.org/officeDocument/2006/relationships/tags" Target="../tags/tag319.xml"/><Relationship Id="rId31" Type="http://schemas.openxmlformats.org/officeDocument/2006/relationships/tags" Target="../tags/tag318.xml"/><Relationship Id="rId30" Type="http://schemas.openxmlformats.org/officeDocument/2006/relationships/tags" Target="../tags/tag317.xml"/><Relationship Id="rId3" Type="http://schemas.openxmlformats.org/officeDocument/2006/relationships/tags" Target="../tags/tag296.xml"/><Relationship Id="rId29" Type="http://schemas.openxmlformats.org/officeDocument/2006/relationships/tags" Target="../tags/tag316.xml"/><Relationship Id="rId28" Type="http://schemas.openxmlformats.org/officeDocument/2006/relationships/tags" Target="../tags/tag315.xml"/><Relationship Id="rId27" Type="http://schemas.openxmlformats.org/officeDocument/2006/relationships/tags" Target="../tags/tag314.xml"/><Relationship Id="rId26" Type="http://schemas.openxmlformats.org/officeDocument/2006/relationships/tags" Target="../tags/tag313.xml"/><Relationship Id="rId25" Type="http://schemas.openxmlformats.org/officeDocument/2006/relationships/tags" Target="../tags/tag312.xml"/><Relationship Id="rId24" Type="http://schemas.openxmlformats.org/officeDocument/2006/relationships/tags" Target="../tags/tag311.xml"/><Relationship Id="rId23" Type="http://schemas.openxmlformats.org/officeDocument/2006/relationships/image" Target="../media/image6.svg"/><Relationship Id="rId22" Type="http://schemas.openxmlformats.org/officeDocument/2006/relationships/image" Target="../media/image5.png"/><Relationship Id="rId21" Type="http://schemas.openxmlformats.org/officeDocument/2006/relationships/tags" Target="../tags/tag310.xml"/><Relationship Id="rId20" Type="http://schemas.openxmlformats.org/officeDocument/2006/relationships/tags" Target="../tags/tag309.xml"/><Relationship Id="rId2" Type="http://schemas.openxmlformats.org/officeDocument/2006/relationships/tags" Target="../tags/tag295.xml"/><Relationship Id="rId19" Type="http://schemas.openxmlformats.org/officeDocument/2006/relationships/tags" Target="../tags/tag308.xml"/><Relationship Id="rId18" Type="http://schemas.openxmlformats.org/officeDocument/2006/relationships/tags" Target="../tags/tag307.xml"/><Relationship Id="rId17" Type="http://schemas.openxmlformats.org/officeDocument/2006/relationships/tags" Target="../tags/tag306.xml"/><Relationship Id="rId16" Type="http://schemas.openxmlformats.org/officeDocument/2006/relationships/image" Target="../media/image4.svg"/><Relationship Id="rId15" Type="http://schemas.openxmlformats.org/officeDocument/2006/relationships/image" Target="../media/image3.png"/><Relationship Id="rId14" Type="http://schemas.openxmlformats.org/officeDocument/2006/relationships/tags" Target="../tags/tag305.xml"/><Relationship Id="rId13" Type="http://schemas.openxmlformats.org/officeDocument/2006/relationships/tags" Target="../tags/tag304.xml"/><Relationship Id="rId12" Type="http://schemas.openxmlformats.org/officeDocument/2006/relationships/tags" Target="../tags/tag303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tags" Target="../tags/tag29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36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4" Type="http://schemas.openxmlformats.org/officeDocument/2006/relationships/slideLayout" Target="../slideLayouts/slideLayout6.xml"/><Relationship Id="rId63" Type="http://schemas.openxmlformats.org/officeDocument/2006/relationships/tags" Target="../tags/tag386.xml"/><Relationship Id="rId62" Type="http://schemas.openxmlformats.org/officeDocument/2006/relationships/tags" Target="../tags/tag385.xml"/><Relationship Id="rId61" Type="http://schemas.openxmlformats.org/officeDocument/2006/relationships/tags" Target="../tags/tag384.xml"/><Relationship Id="rId60" Type="http://schemas.openxmlformats.org/officeDocument/2006/relationships/tags" Target="../tags/tag383.xml"/><Relationship Id="rId6" Type="http://schemas.openxmlformats.org/officeDocument/2006/relationships/tags" Target="../tags/tag335.xml"/><Relationship Id="rId59" Type="http://schemas.openxmlformats.org/officeDocument/2006/relationships/tags" Target="../tags/tag382.xml"/><Relationship Id="rId58" Type="http://schemas.openxmlformats.org/officeDocument/2006/relationships/tags" Target="../tags/tag381.xml"/><Relationship Id="rId57" Type="http://schemas.openxmlformats.org/officeDocument/2006/relationships/tags" Target="../tags/tag380.xml"/><Relationship Id="rId56" Type="http://schemas.openxmlformats.org/officeDocument/2006/relationships/tags" Target="../tags/tag379.xml"/><Relationship Id="rId55" Type="http://schemas.openxmlformats.org/officeDocument/2006/relationships/tags" Target="../tags/tag378.xml"/><Relationship Id="rId54" Type="http://schemas.openxmlformats.org/officeDocument/2006/relationships/tags" Target="../tags/tag377.xml"/><Relationship Id="rId53" Type="http://schemas.openxmlformats.org/officeDocument/2006/relationships/tags" Target="../tags/tag376.xml"/><Relationship Id="rId52" Type="http://schemas.openxmlformats.org/officeDocument/2006/relationships/image" Target="../media/image12.svg"/><Relationship Id="rId51" Type="http://schemas.openxmlformats.org/officeDocument/2006/relationships/image" Target="../media/image11.png"/><Relationship Id="rId50" Type="http://schemas.openxmlformats.org/officeDocument/2006/relationships/tags" Target="../tags/tag375.xml"/><Relationship Id="rId5" Type="http://schemas.openxmlformats.org/officeDocument/2006/relationships/tags" Target="../tags/tag334.xml"/><Relationship Id="rId49" Type="http://schemas.openxmlformats.org/officeDocument/2006/relationships/tags" Target="../tags/tag374.xml"/><Relationship Id="rId48" Type="http://schemas.openxmlformats.org/officeDocument/2006/relationships/tags" Target="../tags/tag373.xml"/><Relationship Id="rId47" Type="http://schemas.openxmlformats.org/officeDocument/2006/relationships/tags" Target="../tags/tag372.xml"/><Relationship Id="rId46" Type="http://schemas.openxmlformats.org/officeDocument/2006/relationships/tags" Target="../tags/tag371.xml"/><Relationship Id="rId45" Type="http://schemas.openxmlformats.org/officeDocument/2006/relationships/tags" Target="../tags/tag370.xml"/><Relationship Id="rId44" Type="http://schemas.openxmlformats.org/officeDocument/2006/relationships/tags" Target="../tags/tag369.xml"/><Relationship Id="rId43" Type="http://schemas.openxmlformats.org/officeDocument/2006/relationships/tags" Target="../tags/tag368.xml"/><Relationship Id="rId42" Type="http://schemas.openxmlformats.org/officeDocument/2006/relationships/tags" Target="../tags/tag367.xml"/><Relationship Id="rId41" Type="http://schemas.openxmlformats.org/officeDocument/2006/relationships/tags" Target="../tags/tag366.xml"/><Relationship Id="rId40" Type="http://schemas.openxmlformats.org/officeDocument/2006/relationships/tags" Target="../tags/tag365.xml"/><Relationship Id="rId4" Type="http://schemas.openxmlformats.org/officeDocument/2006/relationships/tags" Target="../tags/tag333.xml"/><Relationship Id="rId39" Type="http://schemas.openxmlformats.org/officeDocument/2006/relationships/tags" Target="../tags/tag364.xml"/><Relationship Id="rId38" Type="http://schemas.openxmlformats.org/officeDocument/2006/relationships/tags" Target="../tags/tag363.xml"/><Relationship Id="rId37" Type="http://schemas.openxmlformats.org/officeDocument/2006/relationships/tags" Target="../tags/tag362.xml"/><Relationship Id="rId36" Type="http://schemas.openxmlformats.org/officeDocument/2006/relationships/tags" Target="../tags/tag361.xml"/><Relationship Id="rId35" Type="http://schemas.openxmlformats.org/officeDocument/2006/relationships/tags" Target="../tags/tag360.xml"/><Relationship Id="rId34" Type="http://schemas.openxmlformats.org/officeDocument/2006/relationships/tags" Target="../tags/tag359.xml"/><Relationship Id="rId33" Type="http://schemas.openxmlformats.org/officeDocument/2006/relationships/tags" Target="../tags/tag358.xml"/><Relationship Id="rId32" Type="http://schemas.openxmlformats.org/officeDocument/2006/relationships/tags" Target="../tags/tag357.xml"/><Relationship Id="rId31" Type="http://schemas.openxmlformats.org/officeDocument/2006/relationships/tags" Target="../tags/tag356.xml"/><Relationship Id="rId30" Type="http://schemas.openxmlformats.org/officeDocument/2006/relationships/image" Target="../media/image10.svg"/><Relationship Id="rId3" Type="http://schemas.openxmlformats.org/officeDocument/2006/relationships/tags" Target="../tags/tag332.xml"/><Relationship Id="rId29" Type="http://schemas.openxmlformats.org/officeDocument/2006/relationships/image" Target="../media/image9.png"/><Relationship Id="rId28" Type="http://schemas.openxmlformats.org/officeDocument/2006/relationships/tags" Target="../tags/tag355.xml"/><Relationship Id="rId27" Type="http://schemas.openxmlformats.org/officeDocument/2006/relationships/tags" Target="../tags/tag354.xml"/><Relationship Id="rId26" Type="http://schemas.openxmlformats.org/officeDocument/2006/relationships/tags" Target="../tags/tag353.xml"/><Relationship Id="rId25" Type="http://schemas.openxmlformats.org/officeDocument/2006/relationships/tags" Target="../tags/tag352.xml"/><Relationship Id="rId24" Type="http://schemas.openxmlformats.org/officeDocument/2006/relationships/tags" Target="../tags/tag351.xml"/><Relationship Id="rId23" Type="http://schemas.openxmlformats.org/officeDocument/2006/relationships/tags" Target="../tags/tag350.xml"/><Relationship Id="rId22" Type="http://schemas.openxmlformats.org/officeDocument/2006/relationships/tags" Target="../tags/tag349.xml"/><Relationship Id="rId21" Type="http://schemas.openxmlformats.org/officeDocument/2006/relationships/tags" Target="../tags/tag348.xml"/><Relationship Id="rId20" Type="http://schemas.openxmlformats.org/officeDocument/2006/relationships/tags" Target="../tags/tag347.xml"/><Relationship Id="rId2" Type="http://schemas.openxmlformats.org/officeDocument/2006/relationships/tags" Target="../tags/tag331.xml"/><Relationship Id="rId19" Type="http://schemas.openxmlformats.org/officeDocument/2006/relationships/tags" Target="../tags/tag346.xml"/><Relationship Id="rId18" Type="http://schemas.openxmlformats.org/officeDocument/2006/relationships/tags" Target="../tags/tag345.xml"/><Relationship Id="rId17" Type="http://schemas.openxmlformats.org/officeDocument/2006/relationships/tags" Target="../tags/tag344.xml"/><Relationship Id="rId16" Type="http://schemas.openxmlformats.org/officeDocument/2006/relationships/tags" Target="../tags/tag343.xml"/><Relationship Id="rId15" Type="http://schemas.openxmlformats.org/officeDocument/2006/relationships/tags" Target="../tags/tag342.xml"/><Relationship Id="rId14" Type="http://schemas.openxmlformats.org/officeDocument/2006/relationships/tags" Target="../tags/tag341.xml"/><Relationship Id="rId13" Type="http://schemas.openxmlformats.org/officeDocument/2006/relationships/tags" Target="../tags/tag340.xml"/><Relationship Id="rId12" Type="http://schemas.openxmlformats.org/officeDocument/2006/relationships/tags" Target="../tags/tag339.xml"/><Relationship Id="rId11" Type="http://schemas.openxmlformats.org/officeDocument/2006/relationships/tags" Target="../tags/tag338.xml"/><Relationship Id="rId10" Type="http://schemas.openxmlformats.org/officeDocument/2006/relationships/tags" Target="../tags/tag337.xml"/><Relationship Id="rId1" Type="http://schemas.openxmlformats.org/officeDocument/2006/relationships/tags" Target="../tags/tag33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89.xml"/><Relationship Id="rId2" Type="http://schemas.openxmlformats.org/officeDocument/2006/relationships/tags" Target="../tags/tag388.xml"/><Relationship Id="rId1" Type="http://schemas.openxmlformats.org/officeDocument/2006/relationships/tags" Target="../tags/tag3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tags" Target="../tags/tag397.xml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417.xml"/><Relationship Id="rId27" Type="http://schemas.openxmlformats.org/officeDocument/2006/relationships/tags" Target="../tags/tag416.xml"/><Relationship Id="rId26" Type="http://schemas.openxmlformats.org/officeDocument/2006/relationships/tags" Target="../tags/tag415.xml"/><Relationship Id="rId25" Type="http://schemas.openxmlformats.org/officeDocument/2006/relationships/tags" Target="../tags/tag414.xml"/><Relationship Id="rId24" Type="http://schemas.openxmlformats.org/officeDocument/2006/relationships/tags" Target="../tags/tag413.xml"/><Relationship Id="rId23" Type="http://schemas.openxmlformats.org/officeDocument/2006/relationships/tags" Target="../tags/tag412.xml"/><Relationship Id="rId22" Type="http://schemas.openxmlformats.org/officeDocument/2006/relationships/tags" Target="../tags/tag411.xml"/><Relationship Id="rId21" Type="http://schemas.openxmlformats.org/officeDocument/2006/relationships/tags" Target="../tags/tag410.xml"/><Relationship Id="rId20" Type="http://schemas.openxmlformats.org/officeDocument/2006/relationships/tags" Target="../tags/tag409.xml"/><Relationship Id="rId2" Type="http://schemas.openxmlformats.org/officeDocument/2006/relationships/tags" Target="../tags/tag391.xml"/><Relationship Id="rId19" Type="http://schemas.openxmlformats.org/officeDocument/2006/relationships/tags" Target="../tags/tag408.xml"/><Relationship Id="rId18" Type="http://schemas.openxmlformats.org/officeDocument/2006/relationships/tags" Target="../tags/tag407.xml"/><Relationship Id="rId17" Type="http://schemas.openxmlformats.org/officeDocument/2006/relationships/tags" Target="../tags/tag406.xml"/><Relationship Id="rId16" Type="http://schemas.openxmlformats.org/officeDocument/2006/relationships/tags" Target="../tags/tag405.xml"/><Relationship Id="rId15" Type="http://schemas.openxmlformats.org/officeDocument/2006/relationships/tags" Target="../tags/tag404.xml"/><Relationship Id="rId14" Type="http://schemas.openxmlformats.org/officeDocument/2006/relationships/tags" Target="../tags/tag403.xml"/><Relationship Id="rId13" Type="http://schemas.openxmlformats.org/officeDocument/2006/relationships/tags" Target="../tags/tag402.xml"/><Relationship Id="rId12" Type="http://schemas.openxmlformats.org/officeDocument/2006/relationships/tags" Target="../tags/tag401.xml"/><Relationship Id="rId11" Type="http://schemas.openxmlformats.org/officeDocument/2006/relationships/tags" Target="../tags/tag400.xml"/><Relationship Id="rId10" Type="http://schemas.openxmlformats.org/officeDocument/2006/relationships/tags" Target="../tags/tag399.xml"/><Relationship Id="rId1" Type="http://schemas.openxmlformats.org/officeDocument/2006/relationships/tags" Target="../tags/tag3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4.xml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444.xml"/><Relationship Id="rId32" Type="http://schemas.openxmlformats.org/officeDocument/2006/relationships/tags" Target="../tags/tag443.xml"/><Relationship Id="rId31" Type="http://schemas.openxmlformats.org/officeDocument/2006/relationships/tags" Target="../tags/tag442.xml"/><Relationship Id="rId30" Type="http://schemas.openxmlformats.org/officeDocument/2006/relationships/tags" Target="../tags/tag441.xml"/><Relationship Id="rId3" Type="http://schemas.openxmlformats.org/officeDocument/2006/relationships/tags" Target="../tags/tag420.xml"/><Relationship Id="rId29" Type="http://schemas.openxmlformats.org/officeDocument/2006/relationships/tags" Target="../tags/tag440.xml"/><Relationship Id="rId28" Type="http://schemas.openxmlformats.org/officeDocument/2006/relationships/image" Target="../media/image16.svg"/><Relationship Id="rId27" Type="http://schemas.openxmlformats.org/officeDocument/2006/relationships/image" Target="../media/image15.png"/><Relationship Id="rId26" Type="http://schemas.openxmlformats.org/officeDocument/2006/relationships/tags" Target="../tags/tag439.xml"/><Relationship Id="rId25" Type="http://schemas.openxmlformats.org/officeDocument/2006/relationships/tags" Target="../tags/tag438.xml"/><Relationship Id="rId24" Type="http://schemas.openxmlformats.org/officeDocument/2006/relationships/tags" Target="../tags/tag437.xml"/><Relationship Id="rId23" Type="http://schemas.openxmlformats.org/officeDocument/2006/relationships/tags" Target="../tags/tag436.xml"/><Relationship Id="rId22" Type="http://schemas.openxmlformats.org/officeDocument/2006/relationships/tags" Target="../tags/tag435.xml"/><Relationship Id="rId21" Type="http://schemas.openxmlformats.org/officeDocument/2006/relationships/tags" Target="../tags/tag434.xml"/><Relationship Id="rId20" Type="http://schemas.openxmlformats.org/officeDocument/2006/relationships/tags" Target="../tags/tag433.xml"/><Relationship Id="rId2" Type="http://schemas.openxmlformats.org/officeDocument/2006/relationships/tags" Target="../tags/tag419.xml"/><Relationship Id="rId19" Type="http://schemas.openxmlformats.org/officeDocument/2006/relationships/tags" Target="../tags/tag432.xml"/><Relationship Id="rId18" Type="http://schemas.openxmlformats.org/officeDocument/2006/relationships/image" Target="../media/image2.svg"/><Relationship Id="rId17" Type="http://schemas.openxmlformats.org/officeDocument/2006/relationships/image" Target="../media/image1.png"/><Relationship Id="rId16" Type="http://schemas.openxmlformats.org/officeDocument/2006/relationships/tags" Target="../tags/tag431.xml"/><Relationship Id="rId15" Type="http://schemas.openxmlformats.org/officeDocument/2006/relationships/tags" Target="../tags/tag430.xml"/><Relationship Id="rId14" Type="http://schemas.openxmlformats.org/officeDocument/2006/relationships/tags" Target="../tags/tag429.xml"/><Relationship Id="rId13" Type="http://schemas.openxmlformats.org/officeDocument/2006/relationships/tags" Target="../tags/tag428.xml"/><Relationship Id="rId12" Type="http://schemas.openxmlformats.org/officeDocument/2006/relationships/tags" Target="../tags/tag427.xml"/><Relationship Id="rId11" Type="http://schemas.openxmlformats.org/officeDocument/2006/relationships/tags" Target="../tags/tag426.xml"/><Relationship Id="rId10" Type="http://schemas.openxmlformats.org/officeDocument/2006/relationships/tags" Target="../tags/tag425.xml"/><Relationship Id="rId1" Type="http://schemas.openxmlformats.org/officeDocument/2006/relationships/tags" Target="../tags/tag41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53.xml"/><Relationship Id="rId8" Type="http://schemas.openxmlformats.org/officeDocument/2006/relationships/tags" Target="../tags/tag452.xml"/><Relationship Id="rId7" Type="http://schemas.openxmlformats.org/officeDocument/2006/relationships/tags" Target="../tags/tag451.xml"/><Relationship Id="rId6" Type="http://schemas.openxmlformats.org/officeDocument/2006/relationships/tags" Target="../tags/tag450.xml"/><Relationship Id="rId5" Type="http://schemas.openxmlformats.org/officeDocument/2006/relationships/tags" Target="../tags/tag449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488.xml"/><Relationship Id="rId43" Type="http://schemas.openxmlformats.org/officeDocument/2006/relationships/tags" Target="../tags/tag487.xml"/><Relationship Id="rId42" Type="http://schemas.openxmlformats.org/officeDocument/2006/relationships/tags" Target="../tags/tag486.xml"/><Relationship Id="rId41" Type="http://schemas.openxmlformats.org/officeDocument/2006/relationships/tags" Target="../tags/tag485.xml"/><Relationship Id="rId40" Type="http://schemas.openxmlformats.org/officeDocument/2006/relationships/tags" Target="../tags/tag484.xml"/><Relationship Id="rId4" Type="http://schemas.openxmlformats.org/officeDocument/2006/relationships/tags" Target="../tags/tag448.xml"/><Relationship Id="rId39" Type="http://schemas.openxmlformats.org/officeDocument/2006/relationships/tags" Target="../tags/tag483.xml"/><Relationship Id="rId38" Type="http://schemas.openxmlformats.org/officeDocument/2006/relationships/tags" Target="../tags/tag482.xml"/><Relationship Id="rId37" Type="http://schemas.openxmlformats.org/officeDocument/2006/relationships/tags" Target="../tags/tag481.xml"/><Relationship Id="rId36" Type="http://schemas.openxmlformats.org/officeDocument/2006/relationships/tags" Target="../tags/tag480.xml"/><Relationship Id="rId35" Type="http://schemas.openxmlformats.org/officeDocument/2006/relationships/tags" Target="../tags/tag479.xml"/><Relationship Id="rId34" Type="http://schemas.openxmlformats.org/officeDocument/2006/relationships/tags" Target="../tags/tag478.xml"/><Relationship Id="rId33" Type="http://schemas.openxmlformats.org/officeDocument/2006/relationships/tags" Target="../tags/tag477.xml"/><Relationship Id="rId32" Type="http://schemas.openxmlformats.org/officeDocument/2006/relationships/tags" Target="../tags/tag476.xml"/><Relationship Id="rId31" Type="http://schemas.openxmlformats.org/officeDocument/2006/relationships/tags" Target="../tags/tag475.xml"/><Relationship Id="rId30" Type="http://schemas.openxmlformats.org/officeDocument/2006/relationships/tags" Target="../tags/tag474.xml"/><Relationship Id="rId3" Type="http://schemas.openxmlformats.org/officeDocument/2006/relationships/tags" Target="../tags/tag447.xml"/><Relationship Id="rId29" Type="http://schemas.openxmlformats.org/officeDocument/2006/relationships/tags" Target="../tags/tag473.xml"/><Relationship Id="rId28" Type="http://schemas.openxmlformats.org/officeDocument/2006/relationships/tags" Target="../tags/tag472.xml"/><Relationship Id="rId27" Type="http://schemas.openxmlformats.org/officeDocument/2006/relationships/tags" Target="../tags/tag471.xml"/><Relationship Id="rId26" Type="http://schemas.openxmlformats.org/officeDocument/2006/relationships/tags" Target="../tags/tag470.xml"/><Relationship Id="rId25" Type="http://schemas.openxmlformats.org/officeDocument/2006/relationships/tags" Target="../tags/tag469.xml"/><Relationship Id="rId24" Type="http://schemas.openxmlformats.org/officeDocument/2006/relationships/tags" Target="../tags/tag468.xml"/><Relationship Id="rId23" Type="http://schemas.openxmlformats.org/officeDocument/2006/relationships/tags" Target="../tags/tag467.xml"/><Relationship Id="rId22" Type="http://schemas.openxmlformats.org/officeDocument/2006/relationships/tags" Target="../tags/tag466.xml"/><Relationship Id="rId21" Type="http://schemas.openxmlformats.org/officeDocument/2006/relationships/tags" Target="../tags/tag465.xml"/><Relationship Id="rId20" Type="http://schemas.openxmlformats.org/officeDocument/2006/relationships/tags" Target="../tags/tag464.xml"/><Relationship Id="rId2" Type="http://schemas.openxmlformats.org/officeDocument/2006/relationships/tags" Target="../tags/tag446.xml"/><Relationship Id="rId19" Type="http://schemas.openxmlformats.org/officeDocument/2006/relationships/tags" Target="../tags/tag463.xml"/><Relationship Id="rId18" Type="http://schemas.openxmlformats.org/officeDocument/2006/relationships/tags" Target="../tags/tag462.xml"/><Relationship Id="rId17" Type="http://schemas.openxmlformats.org/officeDocument/2006/relationships/tags" Target="../tags/tag461.xml"/><Relationship Id="rId16" Type="http://schemas.openxmlformats.org/officeDocument/2006/relationships/tags" Target="../tags/tag460.xml"/><Relationship Id="rId15" Type="http://schemas.openxmlformats.org/officeDocument/2006/relationships/tags" Target="../tags/tag459.xml"/><Relationship Id="rId14" Type="http://schemas.openxmlformats.org/officeDocument/2006/relationships/tags" Target="../tags/tag458.xml"/><Relationship Id="rId13" Type="http://schemas.openxmlformats.org/officeDocument/2006/relationships/tags" Target="../tags/tag457.xml"/><Relationship Id="rId12" Type="http://schemas.openxmlformats.org/officeDocument/2006/relationships/tags" Target="../tags/tag456.xml"/><Relationship Id="rId11" Type="http://schemas.openxmlformats.org/officeDocument/2006/relationships/tags" Target="../tags/tag455.xml"/><Relationship Id="rId10" Type="http://schemas.openxmlformats.org/officeDocument/2006/relationships/tags" Target="../tags/tag454.xml"/><Relationship Id="rId1" Type="http://schemas.openxmlformats.org/officeDocument/2006/relationships/tags" Target="../tags/tag4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95.xml"/><Relationship Id="rId8" Type="http://schemas.openxmlformats.org/officeDocument/2006/relationships/tags" Target="../tags/tag494.xml"/><Relationship Id="rId7" Type="http://schemas.openxmlformats.org/officeDocument/2006/relationships/tags" Target="../tags/tag493.xml"/><Relationship Id="rId6" Type="http://schemas.openxmlformats.org/officeDocument/2006/relationships/image" Target="../media/image2.svg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531.xml"/><Relationship Id="rId52" Type="http://schemas.openxmlformats.org/officeDocument/2006/relationships/tags" Target="../tags/tag530.xml"/><Relationship Id="rId51" Type="http://schemas.openxmlformats.org/officeDocument/2006/relationships/tags" Target="../tags/tag529.xml"/><Relationship Id="rId50" Type="http://schemas.openxmlformats.org/officeDocument/2006/relationships/image" Target="../media/image24.svg"/><Relationship Id="rId5" Type="http://schemas.openxmlformats.org/officeDocument/2006/relationships/image" Target="../media/image1.png"/><Relationship Id="rId49" Type="http://schemas.openxmlformats.org/officeDocument/2006/relationships/image" Target="../media/image23.png"/><Relationship Id="rId48" Type="http://schemas.openxmlformats.org/officeDocument/2006/relationships/tags" Target="../tags/tag528.xml"/><Relationship Id="rId47" Type="http://schemas.openxmlformats.org/officeDocument/2006/relationships/tags" Target="../tags/tag527.xml"/><Relationship Id="rId46" Type="http://schemas.openxmlformats.org/officeDocument/2006/relationships/tags" Target="../tags/tag526.xml"/><Relationship Id="rId45" Type="http://schemas.openxmlformats.org/officeDocument/2006/relationships/tags" Target="../tags/tag525.xml"/><Relationship Id="rId44" Type="http://schemas.openxmlformats.org/officeDocument/2006/relationships/tags" Target="../tags/tag524.xml"/><Relationship Id="rId43" Type="http://schemas.openxmlformats.org/officeDocument/2006/relationships/tags" Target="../tags/tag523.xml"/><Relationship Id="rId42" Type="http://schemas.openxmlformats.org/officeDocument/2006/relationships/image" Target="../media/image22.svg"/><Relationship Id="rId41" Type="http://schemas.openxmlformats.org/officeDocument/2006/relationships/image" Target="../media/image21.png"/><Relationship Id="rId40" Type="http://schemas.openxmlformats.org/officeDocument/2006/relationships/tags" Target="../tags/tag522.xml"/><Relationship Id="rId4" Type="http://schemas.openxmlformats.org/officeDocument/2006/relationships/tags" Target="../tags/tag492.xml"/><Relationship Id="rId39" Type="http://schemas.openxmlformats.org/officeDocument/2006/relationships/tags" Target="../tags/tag521.xml"/><Relationship Id="rId38" Type="http://schemas.openxmlformats.org/officeDocument/2006/relationships/tags" Target="../tags/tag520.xml"/><Relationship Id="rId37" Type="http://schemas.openxmlformats.org/officeDocument/2006/relationships/tags" Target="../tags/tag519.xml"/><Relationship Id="rId36" Type="http://schemas.openxmlformats.org/officeDocument/2006/relationships/tags" Target="../tags/tag518.xml"/><Relationship Id="rId35" Type="http://schemas.openxmlformats.org/officeDocument/2006/relationships/tags" Target="../tags/tag517.xml"/><Relationship Id="rId34" Type="http://schemas.openxmlformats.org/officeDocument/2006/relationships/tags" Target="../tags/tag516.xml"/><Relationship Id="rId33" Type="http://schemas.openxmlformats.org/officeDocument/2006/relationships/tags" Target="../tags/tag515.xml"/><Relationship Id="rId32" Type="http://schemas.openxmlformats.org/officeDocument/2006/relationships/tags" Target="../tags/tag514.xml"/><Relationship Id="rId31" Type="http://schemas.openxmlformats.org/officeDocument/2006/relationships/tags" Target="../tags/tag513.xml"/><Relationship Id="rId30" Type="http://schemas.openxmlformats.org/officeDocument/2006/relationships/tags" Target="../tags/tag512.xml"/><Relationship Id="rId3" Type="http://schemas.openxmlformats.org/officeDocument/2006/relationships/tags" Target="../tags/tag491.xml"/><Relationship Id="rId29" Type="http://schemas.openxmlformats.org/officeDocument/2006/relationships/tags" Target="../tags/tag511.xml"/><Relationship Id="rId28" Type="http://schemas.openxmlformats.org/officeDocument/2006/relationships/tags" Target="../tags/tag510.xml"/><Relationship Id="rId27" Type="http://schemas.openxmlformats.org/officeDocument/2006/relationships/tags" Target="../tags/tag509.xml"/><Relationship Id="rId26" Type="http://schemas.openxmlformats.org/officeDocument/2006/relationships/tags" Target="../tags/tag508.xml"/><Relationship Id="rId25" Type="http://schemas.openxmlformats.org/officeDocument/2006/relationships/tags" Target="../tags/tag507.xml"/><Relationship Id="rId24" Type="http://schemas.openxmlformats.org/officeDocument/2006/relationships/image" Target="../media/image20.svg"/><Relationship Id="rId23" Type="http://schemas.openxmlformats.org/officeDocument/2006/relationships/image" Target="../media/image19.png"/><Relationship Id="rId22" Type="http://schemas.openxmlformats.org/officeDocument/2006/relationships/tags" Target="../tags/tag506.xml"/><Relationship Id="rId21" Type="http://schemas.openxmlformats.org/officeDocument/2006/relationships/tags" Target="../tags/tag505.xml"/><Relationship Id="rId20" Type="http://schemas.openxmlformats.org/officeDocument/2006/relationships/tags" Target="../tags/tag504.xml"/><Relationship Id="rId2" Type="http://schemas.openxmlformats.org/officeDocument/2006/relationships/tags" Target="../tags/tag490.xml"/><Relationship Id="rId19" Type="http://schemas.openxmlformats.org/officeDocument/2006/relationships/tags" Target="../tags/tag503.xml"/><Relationship Id="rId18" Type="http://schemas.openxmlformats.org/officeDocument/2006/relationships/tags" Target="../tags/tag502.xml"/><Relationship Id="rId17" Type="http://schemas.openxmlformats.org/officeDocument/2006/relationships/tags" Target="../tags/tag501.xml"/><Relationship Id="rId16" Type="http://schemas.openxmlformats.org/officeDocument/2006/relationships/image" Target="../media/image18.svg"/><Relationship Id="rId15" Type="http://schemas.openxmlformats.org/officeDocument/2006/relationships/image" Target="../media/image17.png"/><Relationship Id="rId14" Type="http://schemas.openxmlformats.org/officeDocument/2006/relationships/tags" Target="../tags/tag500.xml"/><Relationship Id="rId13" Type="http://schemas.openxmlformats.org/officeDocument/2006/relationships/tags" Target="../tags/tag499.xml"/><Relationship Id="rId12" Type="http://schemas.openxmlformats.org/officeDocument/2006/relationships/tags" Target="../tags/tag498.xml"/><Relationship Id="rId11" Type="http://schemas.openxmlformats.org/officeDocument/2006/relationships/tags" Target="../tags/tag497.xml"/><Relationship Id="rId10" Type="http://schemas.openxmlformats.org/officeDocument/2006/relationships/tags" Target="../tags/tag496.xml"/><Relationship Id="rId1" Type="http://schemas.openxmlformats.org/officeDocument/2006/relationships/tags" Target="../tags/tag48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534.xml"/><Relationship Id="rId2" Type="http://schemas.openxmlformats.org/officeDocument/2006/relationships/tags" Target="../tags/tag533.xml"/><Relationship Id="rId1" Type="http://schemas.openxmlformats.org/officeDocument/2006/relationships/tags" Target="../tags/tag53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541.xml"/><Relationship Id="rId8" Type="http://schemas.openxmlformats.org/officeDocument/2006/relationships/tags" Target="../tags/tag540.xml"/><Relationship Id="rId7" Type="http://schemas.openxmlformats.org/officeDocument/2006/relationships/tags" Target="../tags/tag539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568.xml"/><Relationship Id="rId4" Type="http://schemas.openxmlformats.org/officeDocument/2006/relationships/tags" Target="../tags/tag538.xml"/><Relationship Id="rId39" Type="http://schemas.openxmlformats.org/officeDocument/2006/relationships/tags" Target="../tags/tag567.xml"/><Relationship Id="rId38" Type="http://schemas.openxmlformats.org/officeDocument/2006/relationships/tags" Target="../tags/tag566.xml"/><Relationship Id="rId37" Type="http://schemas.openxmlformats.org/officeDocument/2006/relationships/tags" Target="../tags/tag565.xml"/><Relationship Id="rId36" Type="http://schemas.openxmlformats.org/officeDocument/2006/relationships/tags" Target="../tags/tag564.xml"/><Relationship Id="rId35" Type="http://schemas.openxmlformats.org/officeDocument/2006/relationships/tags" Target="../tags/tag563.xml"/><Relationship Id="rId34" Type="http://schemas.openxmlformats.org/officeDocument/2006/relationships/tags" Target="../tags/tag562.xml"/><Relationship Id="rId33" Type="http://schemas.openxmlformats.org/officeDocument/2006/relationships/tags" Target="../tags/tag561.xml"/><Relationship Id="rId32" Type="http://schemas.openxmlformats.org/officeDocument/2006/relationships/tags" Target="../tags/tag560.xml"/><Relationship Id="rId31" Type="http://schemas.openxmlformats.org/officeDocument/2006/relationships/tags" Target="../tags/tag559.xml"/><Relationship Id="rId30" Type="http://schemas.openxmlformats.org/officeDocument/2006/relationships/tags" Target="../tags/tag558.xml"/><Relationship Id="rId3" Type="http://schemas.openxmlformats.org/officeDocument/2006/relationships/tags" Target="../tags/tag537.xml"/><Relationship Id="rId29" Type="http://schemas.openxmlformats.org/officeDocument/2006/relationships/tags" Target="../tags/tag557.xml"/><Relationship Id="rId28" Type="http://schemas.openxmlformats.org/officeDocument/2006/relationships/tags" Target="../tags/tag556.xml"/><Relationship Id="rId27" Type="http://schemas.openxmlformats.org/officeDocument/2006/relationships/tags" Target="../tags/tag555.xml"/><Relationship Id="rId26" Type="http://schemas.openxmlformats.org/officeDocument/2006/relationships/tags" Target="../tags/tag554.xml"/><Relationship Id="rId25" Type="http://schemas.openxmlformats.org/officeDocument/2006/relationships/tags" Target="../tags/tag553.xml"/><Relationship Id="rId24" Type="http://schemas.openxmlformats.org/officeDocument/2006/relationships/tags" Target="../tags/tag552.xml"/><Relationship Id="rId23" Type="http://schemas.openxmlformats.org/officeDocument/2006/relationships/tags" Target="../tags/tag551.xml"/><Relationship Id="rId22" Type="http://schemas.openxmlformats.org/officeDocument/2006/relationships/tags" Target="../tags/tag550.xml"/><Relationship Id="rId21" Type="http://schemas.openxmlformats.org/officeDocument/2006/relationships/tags" Target="../tags/tag549.xml"/><Relationship Id="rId20" Type="http://schemas.openxmlformats.org/officeDocument/2006/relationships/tags" Target="../tags/tag548.xml"/><Relationship Id="rId2" Type="http://schemas.openxmlformats.org/officeDocument/2006/relationships/tags" Target="../tags/tag536.xml"/><Relationship Id="rId19" Type="http://schemas.openxmlformats.org/officeDocument/2006/relationships/tags" Target="../tags/tag547.xml"/><Relationship Id="rId18" Type="http://schemas.openxmlformats.org/officeDocument/2006/relationships/image" Target="../media/image30.svg"/><Relationship Id="rId17" Type="http://schemas.openxmlformats.org/officeDocument/2006/relationships/image" Target="../media/image29.png"/><Relationship Id="rId16" Type="http://schemas.openxmlformats.org/officeDocument/2006/relationships/tags" Target="../tags/tag546.xml"/><Relationship Id="rId15" Type="http://schemas.openxmlformats.org/officeDocument/2006/relationships/tags" Target="../tags/tag545.xml"/><Relationship Id="rId14" Type="http://schemas.openxmlformats.org/officeDocument/2006/relationships/tags" Target="../tags/tag544.xml"/><Relationship Id="rId13" Type="http://schemas.openxmlformats.org/officeDocument/2006/relationships/tags" Target="../tags/tag543.xml"/><Relationship Id="rId12" Type="http://schemas.openxmlformats.org/officeDocument/2006/relationships/tags" Target="../tags/tag542.xml"/><Relationship Id="rId11" Type="http://schemas.openxmlformats.org/officeDocument/2006/relationships/image" Target="../media/image28.svg"/><Relationship Id="rId10" Type="http://schemas.openxmlformats.org/officeDocument/2006/relationships/image" Target="../media/image27.png"/><Relationship Id="rId1" Type="http://schemas.openxmlformats.org/officeDocument/2006/relationships/tags" Target="../tags/tag53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75.xml"/><Relationship Id="rId88" Type="http://schemas.openxmlformats.org/officeDocument/2006/relationships/slideLayout" Target="../slideLayouts/slideLayout6.xml"/><Relationship Id="rId87" Type="http://schemas.openxmlformats.org/officeDocument/2006/relationships/tags" Target="../tags/tag649.xml"/><Relationship Id="rId86" Type="http://schemas.openxmlformats.org/officeDocument/2006/relationships/tags" Target="../tags/tag648.xml"/><Relationship Id="rId85" Type="http://schemas.openxmlformats.org/officeDocument/2006/relationships/tags" Target="../tags/tag647.xml"/><Relationship Id="rId84" Type="http://schemas.openxmlformats.org/officeDocument/2006/relationships/tags" Target="../tags/tag646.xml"/><Relationship Id="rId83" Type="http://schemas.openxmlformats.org/officeDocument/2006/relationships/tags" Target="../tags/tag645.xml"/><Relationship Id="rId82" Type="http://schemas.openxmlformats.org/officeDocument/2006/relationships/tags" Target="../tags/tag644.xml"/><Relationship Id="rId81" Type="http://schemas.openxmlformats.org/officeDocument/2006/relationships/tags" Target="../tags/tag643.xml"/><Relationship Id="rId80" Type="http://schemas.openxmlformats.org/officeDocument/2006/relationships/tags" Target="../tags/tag642.xml"/><Relationship Id="rId8" Type="http://schemas.openxmlformats.org/officeDocument/2006/relationships/image" Target="../media/image32.svg"/><Relationship Id="rId79" Type="http://schemas.openxmlformats.org/officeDocument/2006/relationships/tags" Target="../tags/tag641.xml"/><Relationship Id="rId78" Type="http://schemas.openxmlformats.org/officeDocument/2006/relationships/tags" Target="../tags/tag640.xml"/><Relationship Id="rId77" Type="http://schemas.openxmlformats.org/officeDocument/2006/relationships/tags" Target="../tags/tag639.xml"/><Relationship Id="rId76" Type="http://schemas.openxmlformats.org/officeDocument/2006/relationships/tags" Target="../tags/tag638.xml"/><Relationship Id="rId75" Type="http://schemas.openxmlformats.org/officeDocument/2006/relationships/tags" Target="../tags/tag637.xml"/><Relationship Id="rId74" Type="http://schemas.openxmlformats.org/officeDocument/2006/relationships/tags" Target="../tags/tag636.xml"/><Relationship Id="rId73" Type="http://schemas.openxmlformats.org/officeDocument/2006/relationships/tags" Target="../tags/tag635.xml"/><Relationship Id="rId72" Type="http://schemas.openxmlformats.org/officeDocument/2006/relationships/tags" Target="../tags/tag634.xml"/><Relationship Id="rId71" Type="http://schemas.openxmlformats.org/officeDocument/2006/relationships/tags" Target="../tags/tag633.xml"/><Relationship Id="rId70" Type="http://schemas.openxmlformats.org/officeDocument/2006/relationships/tags" Target="../tags/tag632.xml"/><Relationship Id="rId7" Type="http://schemas.openxmlformats.org/officeDocument/2006/relationships/image" Target="../media/image31.png"/><Relationship Id="rId69" Type="http://schemas.openxmlformats.org/officeDocument/2006/relationships/tags" Target="../tags/tag631.xml"/><Relationship Id="rId68" Type="http://schemas.openxmlformats.org/officeDocument/2006/relationships/tags" Target="../tags/tag630.xml"/><Relationship Id="rId67" Type="http://schemas.openxmlformats.org/officeDocument/2006/relationships/tags" Target="../tags/tag629.xml"/><Relationship Id="rId66" Type="http://schemas.openxmlformats.org/officeDocument/2006/relationships/tags" Target="../tags/tag628.xml"/><Relationship Id="rId65" Type="http://schemas.openxmlformats.org/officeDocument/2006/relationships/tags" Target="../tags/tag627.xml"/><Relationship Id="rId64" Type="http://schemas.openxmlformats.org/officeDocument/2006/relationships/tags" Target="../tags/tag626.xml"/><Relationship Id="rId63" Type="http://schemas.openxmlformats.org/officeDocument/2006/relationships/image" Target="../media/image34.svg"/><Relationship Id="rId62" Type="http://schemas.openxmlformats.org/officeDocument/2006/relationships/image" Target="../media/image33.png"/><Relationship Id="rId61" Type="http://schemas.openxmlformats.org/officeDocument/2006/relationships/tags" Target="../tags/tag625.xml"/><Relationship Id="rId60" Type="http://schemas.openxmlformats.org/officeDocument/2006/relationships/tags" Target="../tags/tag624.xml"/><Relationship Id="rId6" Type="http://schemas.openxmlformats.org/officeDocument/2006/relationships/tags" Target="../tags/tag574.xml"/><Relationship Id="rId59" Type="http://schemas.openxmlformats.org/officeDocument/2006/relationships/tags" Target="../tags/tag623.xml"/><Relationship Id="rId58" Type="http://schemas.openxmlformats.org/officeDocument/2006/relationships/tags" Target="../tags/tag622.xml"/><Relationship Id="rId57" Type="http://schemas.openxmlformats.org/officeDocument/2006/relationships/tags" Target="../tags/tag621.xml"/><Relationship Id="rId56" Type="http://schemas.openxmlformats.org/officeDocument/2006/relationships/tags" Target="../tags/tag620.xml"/><Relationship Id="rId55" Type="http://schemas.openxmlformats.org/officeDocument/2006/relationships/tags" Target="../tags/tag619.xml"/><Relationship Id="rId54" Type="http://schemas.openxmlformats.org/officeDocument/2006/relationships/tags" Target="../tags/tag618.xml"/><Relationship Id="rId53" Type="http://schemas.openxmlformats.org/officeDocument/2006/relationships/tags" Target="../tags/tag617.xml"/><Relationship Id="rId52" Type="http://schemas.openxmlformats.org/officeDocument/2006/relationships/tags" Target="../tags/tag616.xml"/><Relationship Id="rId51" Type="http://schemas.openxmlformats.org/officeDocument/2006/relationships/tags" Target="../tags/tag615.xml"/><Relationship Id="rId50" Type="http://schemas.openxmlformats.org/officeDocument/2006/relationships/tags" Target="../tags/tag614.xml"/><Relationship Id="rId5" Type="http://schemas.openxmlformats.org/officeDocument/2006/relationships/tags" Target="../tags/tag573.xml"/><Relationship Id="rId49" Type="http://schemas.openxmlformats.org/officeDocument/2006/relationships/tags" Target="../tags/tag613.xml"/><Relationship Id="rId48" Type="http://schemas.openxmlformats.org/officeDocument/2006/relationships/tags" Target="../tags/tag612.xml"/><Relationship Id="rId47" Type="http://schemas.openxmlformats.org/officeDocument/2006/relationships/tags" Target="../tags/tag611.xml"/><Relationship Id="rId46" Type="http://schemas.openxmlformats.org/officeDocument/2006/relationships/tags" Target="../tags/tag610.xml"/><Relationship Id="rId45" Type="http://schemas.openxmlformats.org/officeDocument/2006/relationships/tags" Target="../tags/tag609.xml"/><Relationship Id="rId44" Type="http://schemas.openxmlformats.org/officeDocument/2006/relationships/tags" Target="../tags/tag608.xml"/><Relationship Id="rId43" Type="http://schemas.openxmlformats.org/officeDocument/2006/relationships/tags" Target="../tags/tag607.xml"/><Relationship Id="rId42" Type="http://schemas.openxmlformats.org/officeDocument/2006/relationships/tags" Target="../tags/tag606.xml"/><Relationship Id="rId41" Type="http://schemas.openxmlformats.org/officeDocument/2006/relationships/tags" Target="../tags/tag605.xml"/><Relationship Id="rId40" Type="http://schemas.openxmlformats.org/officeDocument/2006/relationships/tags" Target="../tags/tag604.xml"/><Relationship Id="rId4" Type="http://schemas.openxmlformats.org/officeDocument/2006/relationships/tags" Target="../tags/tag572.xml"/><Relationship Id="rId39" Type="http://schemas.openxmlformats.org/officeDocument/2006/relationships/tags" Target="../tags/tag603.xml"/><Relationship Id="rId38" Type="http://schemas.openxmlformats.org/officeDocument/2006/relationships/tags" Target="../tags/tag602.xml"/><Relationship Id="rId37" Type="http://schemas.openxmlformats.org/officeDocument/2006/relationships/tags" Target="../tags/tag601.xml"/><Relationship Id="rId36" Type="http://schemas.openxmlformats.org/officeDocument/2006/relationships/tags" Target="../tags/tag600.xml"/><Relationship Id="rId35" Type="http://schemas.openxmlformats.org/officeDocument/2006/relationships/tags" Target="../tags/tag599.xml"/><Relationship Id="rId34" Type="http://schemas.openxmlformats.org/officeDocument/2006/relationships/tags" Target="../tags/tag598.xml"/><Relationship Id="rId33" Type="http://schemas.openxmlformats.org/officeDocument/2006/relationships/tags" Target="../tags/tag597.xml"/><Relationship Id="rId32" Type="http://schemas.openxmlformats.org/officeDocument/2006/relationships/image" Target="../media/image2.svg"/><Relationship Id="rId31" Type="http://schemas.openxmlformats.org/officeDocument/2006/relationships/image" Target="../media/image1.png"/><Relationship Id="rId30" Type="http://schemas.openxmlformats.org/officeDocument/2006/relationships/tags" Target="../tags/tag596.xml"/><Relationship Id="rId3" Type="http://schemas.openxmlformats.org/officeDocument/2006/relationships/tags" Target="../tags/tag571.xml"/><Relationship Id="rId29" Type="http://schemas.openxmlformats.org/officeDocument/2006/relationships/tags" Target="../tags/tag595.xml"/><Relationship Id="rId28" Type="http://schemas.openxmlformats.org/officeDocument/2006/relationships/tags" Target="../tags/tag594.xml"/><Relationship Id="rId27" Type="http://schemas.openxmlformats.org/officeDocument/2006/relationships/tags" Target="../tags/tag593.xml"/><Relationship Id="rId26" Type="http://schemas.openxmlformats.org/officeDocument/2006/relationships/tags" Target="../tags/tag592.xml"/><Relationship Id="rId25" Type="http://schemas.openxmlformats.org/officeDocument/2006/relationships/tags" Target="../tags/tag591.xml"/><Relationship Id="rId24" Type="http://schemas.openxmlformats.org/officeDocument/2006/relationships/tags" Target="../tags/tag590.xml"/><Relationship Id="rId23" Type="http://schemas.openxmlformats.org/officeDocument/2006/relationships/tags" Target="../tags/tag589.xml"/><Relationship Id="rId22" Type="http://schemas.openxmlformats.org/officeDocument/2006/relationships/tags" Target="../tags/tag588.xml"/><Relationship Id="rId21" Type="http://schemas.openxmlformats.org/officeDocument/2006/relationships/tags" Target="../tags/tag587.xml"/><Relationship Id="rId20" Type="http://schemas.openxmlformats.org/officeDocument/2006/relationships/tags" Target="../tags/tag586.xml"/><Relationship Id="rId2" Type="http://schemas.openxmlformats.org/officeDocument/2006/relationships/tags" Target="../tags/tag570.xml"/><Relationship Id="rId19" Type="http://schemas.openxmlformats.org/officeDocument/2006/relationships/tags" Target="../tags/tag585.xml"/><Relationship Id="rId18" Type="http://schemas.openxmlformats.org/officeDocument/2006/relationships/tags" Target="../tags/tag584.xml"/><Relationship Id="rId17" Type="http://schemas.openxmlformats.org/officeDocument/2006/relationships/tags" Target="../tags/tag583.xml"/><Relationship Id="rId16" Type="http://schemas.openxmlformats.org/officeDocument/2006/relationships/tags" Target="../tags/tag582.xml"/><Relationship Id="rId15" Type="http://schemas.openxmlformats.org/officeDocument/2006/relationships/tags" Target="../tags/tag581.xml"/><Relationship Id="rId14" Type="http://schemas.openxmlformats.org/officeDocument/2006/relationships/tags" Target="../tags/tag580.xml"/><Relationship Id="rId13" Type="http://schemas.openxmlformats.org/officeDocument/2006/relationships/tags" Target="../tags/tag579.xml"/><Relationship Id="rId12" Type="http://schemas.openxmlformats.org/officeDocument/2006/relationships/tags" Target="../tags/tag578.xml"/><Relationship Id="rId11" Type="http://schemas.openxmlformats.org/officeDocument/2006/relationships/tags" Target="../tags/tag577.xml"/><Relationship Id="rId10" Type="http://schemas.openxmlformats.org/officeDocument/2006/relationships/tags" Target="../tags/tag576.xml"/><Relationship Id="rId1" Type="http://schemas.openxmlformats.org/officeDocument/2006/relationships/tags" Target="../tags/tag56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56.xml"/><Relationship Id="rId8" Type="http://schemas.openxmlformats.org/officeDocument/2006/relationships/tags" Target="../tags/tag655.xml"/><Relationship Id="rId79" Type="http://schemas.openxmlformats.org/officeDocument/2006/relationships/slideLayout" Target="../slideLayouts/slideLayout6.xml"/><Relationship Id="rId78" Type="http://schemas.openxmlformats.org/officeDocument/2006/relationships/tags" Target="../tags/tag705.xml"/><Relationship Id="rId77" Type="http://schemas.openxmlformats.org/officeDocument/2006/relationships/tags" Target="../tags/tag704.xml"/><Relationship Id="rId76" Type="http://schemas.openxmlformats.org/officeDocument/2006/relationships/image" Target="../media/image56.svg"/><Relationship Id="rId75" Type="http://schemas.openxmlformats.org/officeDocument/2006/relationships/image" Target="../media/image55.png"/><Relationship Id="rId74" Type="http://schemas.openxmlformats.org/officeDocument/2006/relationships/tags" Target="../tags/tag703.xml"/><Relationship Id="rId73" Type="http://schemas.openxmlformats.org/officeDocument/2006/relationships/tags" Target="../tags/tag702.xml"/><Relationship Id="rId72" Type="http://schemas.openxmlformats.org/officeDocument/2006/relationships/tags" Target="../tags/tag701.xml"/><Relationship Id="rId71" Type="http://schemas.openxmlformats.org/officeDocument/2006/relationships/image" Target="../media/image54.svg"/><Relationship Id="rId70" Type="http://schemas.openxmlformats.org/officeDocument/2006/relationships/image" Target="../media/image53.png"/><Relationship Id="rId7" Type="http://schemas.openxmlformats.org/officeDocument/2006/relationships/tags" Target="../tags/tag654.xml"/><Relationship Id="rId69" Type="http://schemas.openxmlformats.org/officeDocument/2006/relationships/tags" Target="../tags/tag700.xml"/><Relationship Id="rId68" Type="http://schemas.openxmlformats.org/officeDocument/2006/relationships/tags" Target="../tags/tag699.xml"/><Relationship Id="rId67" Type="http://schemas.openxmlformats.org/officeDocument/2006/relationships/tags" Target="../tags/tag698.xml"/><Relationship Id="rId66" Type="http://schemas.openxmlformats.org/officeDocument/2006/relationships/tags" Target="../tags/tag697.xml"/><Relationship Id="rId65" Type="http://schemas.openxmlformats.org/officeDocument/2006/relationships/tags" Target="../tags/tag696.xml"/><Relationship Id="rId64" Type="http://schemas.openxmlformats.org/officeDocument/2006/relationships/image" Target="../media/image52.svg"/><Relationship Id="rId63" Type="http://schemas.openxmlformats.org/officeDocument/2006/relationships/image" Target="../media/image51.png"/><Relationship Id="rId62" Type="http://schemas.openxmlformats.org/officeDocument/2006/relationships/tags" Target="../tags/tag695.xml"/><Relationship Id="rId61" Type="http://schemas.openxmlformats.org/officeDocument/2006/relationships/tags" Target="../tags/tag694.xml"/><Relationship Id="rId60" Type="http://schemas.openxmlformats.org/officeDocument/2006/relationships/tags" Target="../tags/tag693.xml"/><Relationship Id="rId6" Type="http://schemas.openxmlformats.org/officeDocument/2006/relationships/image" Target="../media/image36.svg"/><Relationship Id="rId59" Type="http://schemas.openxmlformats.org/officeDocument/2006/relationships/tags" Target="../tags/tag692.xml"/><Relationship Id="rId58" Type="http://schemas.openxmlformats.org/officeDocument/2006/relationships/tags" Target="../tags/tag691.xml"/><Relationship Id="rId57" Type="http://schemas.openxmlformats.org/officeDocument/2006/relationships/tags" Target="../tags/tag690.xml"/><Relationship Id="rId56" Type="http://schemas.openxmlformats.org/officeDocument/2006/relationships/tags" Target="../tags/tag689.xml"/><Relationship Id="rId55" Type="http://schemas.openxmlformats.org/officeDocument/2006/relationships/tags" Target="../tags/tag688.xml"/><Relationship Id="rId54" Type="http://schemas.openxmlformats.org/officeDocument/2006/relationships/image" Target="../media/image50.svg"/><Relationship Id="rId53" Type="http://schemas.openxmlformats.org/officeDocument/2006/relationships/image" Target="../media/image49.png"/><Relationship Id="rId52" Type="http://schemas.openxmlformats.org/officeDocument/2006/relationships/tags" Target="../tags/tag687.xml"/><Relationship Id="rId51" Type="http://schemas.openxmlformats.org/officeDocument/2006/relationships/tags" Target="../tags/tag686.xml"/><Relationship Id="rId50" Type="http://schemas.openxmlformats.org/officeDocument/2006/relationships/tags" Target="../tags/tag685.xml"/><Relationship Id="rId5" Type="http://schemas.openxmlformats.org/officeDocument/2006/relationships/image" Target="../media/image35.png"/><Relationship Id="rId49" Type="http://schemas.openxmlformats.org/officeDocument/2006/relationships/tags" Target="../tags/tag684.xml"/><Relationship Id="rId48" Type="http://schemas.openxmlformats.org/officeDocument/2006/relationships/tags" Target="../tags/tag683.xml"/><Relationship Id="rId47" Type="http://schemas.openxmlformats.org/officeDocument/2006/relationships/image" Target="../media/image48.svg"/><Relationship Id="rId46" Type="http://schemas.openxmlformats.org/officeDocument/2006/relationships/image" Target="../media/image47.png"/><Relationship Id="rId45" Type="http://schemas.openxmlformats.org/officeDocument/2006/relationships/tags" Target="../tags/tag682.xml"/><Relationship Id="rId44" Type="http://schemas.openxmlformats.org/officeDocument/2006/relationships/tags" Target="../tags/tag681.xml"/><Relationship Id="rId43" Type="http://schemas.openxmlformats.org/officeDocument/2006/relationships/tags" Target="../tags/tag680.xml"/><Relationship Id="rId42" Type="http://schemas.openxmlformats.org/officeDocument/2006/relationships/tags" Target="../tags/tag679.xml"/><Relationship Id="rId41" Type="http://schemas.openxmlformats.org/officeDocument/2006/relationships/tags" Target="../tags/tag678.xml"/><Relationship Id="rId40" Type="http://schemas.openxmlformats.org/officeDocument/2006/relationships/tags" Target="../tags/tag677.xml"/><Relationship Id="rId4" Type="http://schemas.openxmlformats.org/officeDocument/2006/relationships/tags" Target="../tags/tag653.xml"/><Relationship Id="rId39" Type="http://schemas.openxmlformats.org/officeDocument/2006/relationships/tags" Target="../tags/tag676.xml"/><Relationship Id="rId38" Type="http://schemas.openxmlformats.org/officeDocument/2006/relationships/tags" Target="../tags/tag675.xml"/><Relationship Id="rId37" Type="http://schemas.openxmlformats.org/officeDocument/2006/relationships/image" Target="../media/image46.svg"/><Relationship Id="rId36" Type="http://schemas.openxmlformats.org/officeDocument/2006/relationships/image" Target="../media/image45.png"/><Relationship Id="rId35" Type="http://schemas.openxmlformats.org/officeDocument/2006/relationships/tags" Target="../tags/tag674.xml"/><Relationship Id="rId34" Type="http://schemas.openxmlformats.org/officeDocument/2006/relationships/tags" Target="../tags/tag673.xml"/><Relationship Id="rId33" Type="http://schemas.openxmlformats.org/officeDocument/2006/relationships/tags" Target="../tags/tag672.xml"/><Relationship Id="rId32" Type="http://schemas.openxmlformats.org/officeDocument/2006/relationships/image" Target="../media/image44.svg"/><Relationship Id="rId31" Type="http://schemas.openxmlformats.org/officeDocument/2006/relationships/image" Target="../media/image43.png"/><Relationship Id="rId30" Type="http://schemas.openxmlformats.org/officeDocument/2006/relationships/tags" Target="../tags/tag671.xml"/><Relationship Id="rId3" Type="http://schemas.openxmlformats.org/officeDocument/2006/relationships/tags" Target="../tags/tag652.xml"/><Relationship Id="rId29" Type="http://schemas.openxmlformats.org/officeDocument/2006/relationships/tags" Target="../tags/tag670.xml"/><Relationship Id="rId28" Type="http://schemas.openxmlformats.org/officeDocument/2006/relationships/tags" Target="../tags/tag669.xml"/><Relationship Id="rId27" Type="http://schemas.openxmlformats.org/officeDocument/2006/relationships/tags" Target="../tags/tag668.xml"/><Relationship Id="rId26" Type="http://schemas.openxmlformats.org/officeDocument/2006/relationships/tags" Target="../tags/tag667.xml"/><Relationship Id="rId25" Type="http://schemas.openxmlformats.org/officeDocument/2006/relationships/image" Target="../media/image42.svg"/><Relationship Id="rId24" Type="http://schemas.openxmlformats.org/officeDocument/2006/relationships/image" Target="../media/image41.png"/><Relationship Id="rId23" Type="http://schemas.openxmlformats.org/officeDocument/2006/relationships/tags" Target="../tags/tag666.xml"/><Relationship Id="rId22" Type="http://schemas.openxmlformats.org/officeDocument/2006/relationships/tags" Target="../tags/tag665.xml"/><Relationship Id="rId21" Type="http://schemas.openxmlformats.org/officeDocument/2006/relationships/tags" Target="../tags/tag664.xml"/><Relationship Id="rId20" Type="http://schemas.openxmlformats.org/officeDocument/2006/relationships/tags" Target="../tags/tag663.xml"/><Relationship Id="rId2" Type="http://schemas.openxmlformats.org/officeDocument/2006/relationships/tags" Target="../tags/tag651.xml"/><Relationship Id="rId19" Type="http://schemas.openxmlformats.org/officeDocument/2006/relationships/tags" Target="../tags/tag662.xml"/><Relationship Id="rId18" Type="http://schemas.openxmlformats.org/officeDocument/2006/relationships/image" Target="../media/image40.svg"/><Relationship Id="rId17" Type="http://schemas.openxmlformats.org/officeDocument/2006/relationships/image" Target="../media/image39.png"/><Relationship Id="rId16" Type="http://schemas.openxmlformats.org/officeDocument/2006/relationships/tags" Target="../tags/tag661.xml"/><Relationship Id="rId15" Type="http://schemas.openxmlformats.org/officeDocument/2006/relationships/tags" Target="../tags/tag660.xml"/><Relationship Id="rId14" Type="http://schemas.openxmlformats.org/officeDocument/2006/relationships/tags" Target="../tags/tag659.xml"/><Relationship Id="rId13" Type="http://schemas.openxmlformats.org/officeDocument/2006/relationships/image" Target="../media/image38.svg"/><Relationship Id="rId12" Type="http://schemas.openxmlformats.org/officeDocument/2006/relationships/image" Target="../media/image37.png"/><Relationship Id="rId11" Type="http://schemas.openxmlformats.org/officeDocument/2006/relationships/tags" Target="../tags/tag658.xml"/><Relationship Id="rId10" Type="http://schemas.openxmlformats.org/officeDocument/2006/relationships/tags" Target="../tags/tag657.xml"/><Relationship Id="rId1" Type="http://schemas.openxmlformats.org/officeDocument/2006/relationships/tags" Target="../tags/tag65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712.xml"/><Relationship Id="rId8" Type="http://schemas.openxmlformats.org/officeDocument/2006/relationships/tags" Target="../tags/tag711.xml"/><Relationship Id="rId7" Type="http://schemas.openxmlformats.org/officeDocument/2006/relationships/tags" Target="../tags/tag710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745.xml"/><Relationship Id="rId45" Type="http://schemas.openxmlformats.org/officeDocument/2006/relationships/tags" Target="../tags/tag744.xml"/><Relationship Id="rId44" Type="http://schemas.openxmlformats.org/officeDocument/2006/relationships/tags" Target="../tags/tag743.xml"/><Relationship Id="rId43" Type="http://schemas.openxmlformats.org/officeDocument/2006/relationships/tags" Target="../tags/tag742.xml"/><Relationship Id="rId42" Type="http://schemas.openxmlformats.org/officeDocument/2006/relationships/tags" Target="../tags/tag741.xml"/><Relationship Id="rId41" Type="http://schemas.openxmlformats.org/officeDocument/2006/relationships/tags" Target="../tags/tag740.xml"/><Relationship Id="rId40" Type="http://schemas.openxmlformats.org/officeDocument/2006/relationships/tags" Target="../tags/tag739.xml"/><Relationship Id="rId4" Type="http://schemas.openxmlformats.org/officeDocument/2006/relationships/tags" Target="../tags/tag709.xml"/><Relationship Id="rId39" Type="http://schemas.openxmlformats.org/officeDocument/2006/relationships/tags" Target="../tags/tag738.xml"/><Relationship Id="rId38" Type="http://schemas.openxmlformats.org/officeDocument/2006/relationships/tags" Target="../tags/tag737.xml"/><Relationship Id="rId37" Type="http://schemas.openxmlformats.org/officeDocument/2006/relationships/tags" Target="../tags/tag736.xml"/><Relationship Id="rId36" Type="http://schemas.openxmlformats.org/officeDocument/2006/relationships/tags" Target="../tags/tag735.xml"/><Relationship Id="rId35" Type="http://schemas.openxmlformats.org/officeDocument/2006/relationships/tags" Target="../tags/tag734.xml"/><Relationship Id="rId34" Type="http://schemas.openxmlformats.org/officeDocument/2006/relationships/tags" Target="../tags/tag733.xml"/><Relationship Id="rId33" Type="http://schemas.openxmlformats.org/officeDocument/2006/relationships/tags" Target="../tags/tag732.xml"/><Relationship Id="rId32" Type="http://schemas.openxmlformats.org/officeDocument/2006/relationships/tags" Target="../tags/tag731.xml"/><Relationship Id="rId31" Type="http://schemas.openxmlformats.org/officeDocument/2006/relationships/tags" Target="../tags/tag730.xml"/><Relationship Id="rId30" Type="http://schemas.openxmlformats.org/officeDocument/2006/relationships/tags" Target="../tags/tag729.xml"/><Relationship Id="rId3" Type="http://schemas.openxmlformats.org/officeDocument/2006/relationships/tags" Target="../tags/tag708.xml"/><Relationship Id="rId29" Type="http://schemas.openxmlformats.org/officeDocument/2006/relationships/tags" Target="../tags/tag728.xml"/><Relationship Id="rId28" Type="http://schemas.openxmlformats.org/officeDocument/2006/relationships/tags" Target="../tags/tag727.xml"/><Relationship Id="rId27" Type="http://schemas.openxmlformats.org/officeDocument/2006/relationships/tags" Target="../tags/tag726.xml"/><Relationship Id="rId26" Type="http://schemas.openxmlformats.org/officeDocument/2006/relationships/tags" Target="../tags/tag725.xml"/><Relationship Id="rId25" Type="http://schemas.openxmlformats.org/officeDocument/2006/relationships/tags" Target="../tags/tag724.xml"/><Relationship Id="rId24" Type="http://schemas.openxmlformats.org/officeDocument/2006/relationships/tags" Target="../tags/tag723.xml"/><Relationship Id="rId23" Type="http://schemas.openxmlformats.org/officeDocument/2006/relationships/tags" Target="../tags/tag722.xml"/><Relationship Id="rId22" Type="http://schemas.openxmlformats.org/officeDocument/2006/relationships/tags" Target="../tags/tag721.xml"/><Relationship Id="rId21" Type="http://schemas.openxmlformats.org/officeDocument/2006/relationships/image" Target="../media/image58.svg"/><Relationship Id="rId20" Type="http://schemas.openxmlformats.org/officeDocument/2006/relationships/image" Target="../media/image57.png"/><Relationship Id="rId2" Type="http://schemas.openxmlformats.org/officeDocument/2006/relationships/tags" Target="../tags/tag707.xml"/><Relationship Id="rId19" Type="http://schemas.openxmlformats.org/officeDocument/2006/relationships/tags" Target="../tags/tag720.xml"/><Relationship Id="rId18" Type="http://schemas.openxmlformats.org/officeDocument/2006/relationships/tags" Target="../tags/tag719.xml"/><Relationship Id="rId17" Type="http://schemas.openxmlformats.org/officeDocument/2006/relationships/tags" Target="../tags/tag718.xml"/><Relationship Id="rId16" Type="http://schemas.openxmlformats.org/officeDocument/2006/relationships/tags" Target="../tags/tag717.xml"/><Relationship Id="rId15" Type="http://schemas.openxmlformats.org/officeDocument/2006/relationships/tags" Target="../tags/tag716.xml"/><Relationship Id="rId14" Type="http://schemas.openxmlformats.org/officeDocument/2006/relationships/tags" Target="../tags/tag715.xml"/><Relationship Id="rId13" Type="http://schemas.openxmlformats.org/officeDocument/2006/relationships/image" Target="../media/image18.svg"/><Relationship Id="rId12" Type="http://schemas.openxmlformats.org/officeDocument/2006/relationships/image" Target="../media/image17.png"/><Relationship Id="rId11" Type="http://schemas.openxmlformats.org/officeDocument/2006/relationships/tags" Target="../tags/tag714.xml"/><Relationship Id="rId10" Type="http://schemas.openxmlformats.org/officeDocument/2006/relationships/tags" Target="../tags/tag713.xml"/><Relationship Id="rId1" Type="http://schemas.openxmlformats.org/officeDocument/2006/relationships/tags" Target="../tags/tag70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748.xml"/><Relationship Id="rId2" Type="http://schemas.openxmlformats.org/officeDocument/2006/relationships/tags" Target="../tags/tag747.xml"/><Relationship Id="rId1" Type="http://schemas.openxmlformats.org/officeDocument/2006/relationships/tags" Target="../tags/tag74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55.xml"/><Relationship Id="rId8" Type="http://schemas.openxmlformats.org/officeDocument/2006/relationships/tags" Target="../tags/tag754.xml"/><Relationship Id="rId7" Type="http://schemas.openxmlformats.org/officeDocument/2006/relationships/tags" Target="../tags/tag753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781.xml"/><Relationship Id="rId40" Type="http://schemas.openxmlformats.org/officeDocument/2006/relationships/tags" Target="../tags/tag780.xml"/><Relationship Id="rId4" Type="http://schemas.openxmlformats.org/officeDocument/2006/relationships/tags" Target="../tags/tag752.xml"/><Relationship Id="rId39" Type="http://schemas.openxmlformats.org/officeDocument/2006/relationships/tags" Target="../tags/tag779.xml"/><Relationship Id="rId38" Type="http://schemas.openxmlformats.org/officeDocument/2006/relationships/tags" Target="../tags/tag778.xml"/><Relationship Id="rId37" Type="http://schemas.openxmlformats.org/officeDocument/2006/relationships/tags" Target="../tags/tag777.xml"/><Relationship Id="rId36" Type="http://schemas.openxmlformats.org/officeDocument/2006/relationships/image" Target="../media/image62.svg"/><Relationship Id="rId35" Type="http://schemas.openxmlformats.org/officeDocument/2006/relationships/image" Target="../media/image61.png"/><Relationship Id="rId34" Type="http://schemas.openxmlformats.org/officeDocument/2006/relationships/tags" Target="../tags/tag776.xml"/><Relationship Id="rId33" Type="http://schemas.openxmlformats.org/officeDocument/2006/relationships/tags" Target="../tags/tag775.xml"/><Relationship Id="rId32" Type="http://schemas.openxmlformats.org/officeDocument/2006/relationships/tags" Target="../tags/tag774.xml"/><Relationship Id="rId31" Type="http://schemas.openxmlformats.org/officeDocument/2006/relationships/tags" Target="../tags/tag773.xml"/><Relationship Id="rId30" Type="http://schemas.openxmlformats.org/officeDocument/2006/relationships/tags" Target="../tags/tag772.xml"/><Relationship Id="rId3" Type="http://schemas.openxmlformats.org/officeDocument/2006/relationships/tags" Target="../tags/tag751.xml"/><Relationship Id="rId29" Type="http://schemas.openxmlformats.org/officeDocument/2006/relationships/tags" Target="../tags/tag771.xml"/><Relationship Id="rId28" Type="http://schemas.openxmlformats.org/officeDocument/2006/relationships/tags" Target="../tags/tag770.xml"/><Relationship Id="rId27" Type="http://schemas.openxmlformats.org/officeDocument/2006/relationships/tags" Target="../tags/tag769.xml"/><Relationship Id="rId26" Type="http://schemas.openxmlformats.org/officeDocument/2006/relationships/image" Target="../media/image24.svg"/><Relationship Id="rId25" Type="http://schemas.openxmlformats.org/officeDocument/2006/relationships/image" Target="../media/image23.png"/><Relationship Id="rId24" Type="http://schemas.openxmlformats.org/officeDocument/2006/relationships/tags" Target="../tags/tag768.xml"/><Relationship Id="rId23" Type="http://schemas.openxmlformats.org/officeDocument/2006/relationships/tags" Target="../tags/tag767.xml"/><Relationship Id="rId22" Type="http://schemas.openxmlformats.org/officeDocument/2006/relationships/tags" Target="../tags/tag766.xml"/><Relationship Id="rId21" Type="http://schemas.openxmlformats.org/officeDocument/2006/relationships/tags" Target="../tags/tag765.xml"/><Relationship Id="rId20" Type="http://schemas.openxmlformats.org/officeDocument/2006/relationships/tags" Target="../tags/tag764.xml"/><Relationship Id="rId2" Type="http://schemas.openxmlformats.org/officeDocument/2006/relationships/tags" Target="../tags/tag750.xml"/><Relationship Id="rId19" Type="http://schemas.openxmlformats.org/officeDocument/2006/relationships/tags" Target="../tags/tag763.xml"/><Relationship Id="rId18" Type="http://schemas.openxmlformats.org/officeDocument/2006/relationships/tags" Target="../tags/tag762.xml"/><Relationship Id="rId17" Type="http://schemas.openxmlformats.org/officeDocument/2006/relationships/tags" Target="../tags/tag761.xml"/><Relationship Id="rId16" Type="http://schemas.openxmlformats.org/officeDocument/2006/relationships/image" Target="../media/image60.svg"/><Relationship Id="rId15" Type="http://schemas.openxmlformats.org/officeDocument/2006/relationships/image" Target="../media/image59.png"/><Relationship Id="rId14" Type="http://schemas.openxmlformats.org/officeDocument/2006/relationships/tags" Target="../tags/tag760.xml"/><Relationship Id="rId13" Type="http://schemas.openxmlformats.org/officeDocument/2006/relationships/tags" Target="../tags/tag759.xml"/><Relationship Id="rId12" Type="http://schemas.openxmlformats.org/officeDocument/2006/relationships/tags" Target="../tags/tag758.xml"/><Relationship Id="rId11" Type="http://schemas.openxmlformats.org/officeDocument/2006/relationships/tags" Target="../tags/tag757.xml"/><Relationship Id="rId10" Type="http://schemas.openxmlformats.org/officeDocument/2006/relationships/tags" Target="../tags/tag756.xml"/><Relationship Id="rId1" Type="http://schemas.openxmlformats.org/officeDocument/2006/relationships/tags" Target="../tags/tag74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88.xml"/><Relationship Id="rId8" Type="http://schemas.openxmlformats.org/officeDocument/2006/relationships/tags" Target="../tags/tag787.xml"/><Relationship Id="rId7" Type="http://schemas.openxmlformats.org/officeDocument/2006/relationships/tags" Target="../tags/tag786.xml"/><Relationship Id="rId62" Type="http://schemas.openxmlformats.org/officeDocument/2006/relationships/slideLayout" Target="../slideLayouts/slideLayout6.xml"/><Relationship Id="rId61" Type="http://schemas.openxmlformats.org/officeDocument/2006/relationships/tags" Target="../tags/tag830.xml"/><Relationship Id="rId60" Type="http://schemas.openxmlformats.org/officeDocument/2006/relationships/tags" Target="../tags/tag829.xml"/><Relationship Id="rId6" Type="http://schemas.openxmlformats.org/officeDocument/2006/relationships/image" Target="../media/image64.svg"/><Relationship Id="rId59" Type="http://schemas.openxmlformats.org/officeDocument/2006/relationships/tags" Target="../tags/tag828.xml"/><Relationship Id="rId58" Type="http://schemas.openxmlformats.org/officeDocument/2006/relationships/tags" Target="../tags/tag827.xml"/><Relationship Id="rId57" Type="http://schemas.openxmlformats.org/officeDocument/2006/relationships/tags" Target="../tags/tag826.xml"/><Relationship Id="rId56" Type="http://schemas.openxmlformats.org/officeDocument/2006/relationships/tags" Target="../tags/tag825.xml"/><Relationship Id="rId55" Type="http://schemas.openxmlformats.org/officeDocument/2006/relationships/tags" Target="../tags/tag824.xml"/><Relationship Id="rId54" Type="http://schemas.openxmlformats.org/officeDocument/2006/relationships/tags" Target="../tags/tag823.xml"/><Relationship Id="rId53" Type="http://schemas.openxmlformats.org/officeDocument/2006/relationships/tags" Target="../tags/tag822.xml"/><Relationship Id="rId52" Type="http://schemas.openxmlformats.org/officeDocument/2006/relationships/tags" Target="../tags/tag821.xml"/><Relationship Id="rId51" Type="http://schemas.openxmlformats.org/officeDocument/2006/relationships/tags" Target="../tags/tag820.xml"/><Relationship Id="rId50" Type="http://schemas.openxmlformats.org/officeDocument/2006/relationships/tags" Target="../tags/tag819.xml"/><Relationship Id="rId5" Type="http://schemas.openxmlformats.org/officeDocument/2006/relationships/image" Target="../media/image63.png"/><Relationship Id="rId49" Type="http://schemas.openxmlformats.org/officeDocument/2006/relationships/tags" Target="../tags/tag818.xml"/><Relationship Id="rId48" Type="http://schemas.openxmlformats.org/officeDocument/2006/relationships/tags" Target="../tags/tag817.xml"/><Relationship Id="rId47" Type="http://schemas.openxmlformats.org/officeDocument/2006/relationships/tags" Target="../tags/tag816.xml"/><Relationship Id="rId46" Type="http://schemas.openxmlformats.org/officeDocument/2006/relationships/image" Target="../media/image74.svg"/><Relationship Id="rId45" Type="http://schemas.openxmlformats.org/officeDocument/2006/relationships/image" Target="../media/image73.png"/><Relationship Id="rId44" Type="http://schemas.openxmlformats.org/officeDocument/2006/relationships/tags" Target="../tags/tag815.xml"/><Relationship Id="rId43" Type="http://schemas.openxmlformats.org/officeDocument/2006/relationships/tags" Target="../tags/tag814.xml"/><Relationship Id="rId42" Type="http://schemas.openxmlformats.org/officeDocument/2006/relationships/tags" Target="../tags/tag813.xml"/><Relationship Id="rId41" Type="http://schemas.openxmlformats.org/officeDocument/2006/relationships/image" Target="../media/image72.svg"/><Relationship Id="rId40" Type="http://schemas.openxmlformats.org/officeDocument/2006/relationships/image" Target="../media/image71.png"/><Relationship Id="rId4" Type="http://schemas.openxmlformats.org/officeDocument/2006/relationships/tags" Target="../tags/tag785.xml"/><Relationship Id="rId39" Type="http://schemas.openxmlformats.org/officeDocument/2006/relationships/tags" Target="../tags/tag812.xml"/><Relationship Id="rId38" Type="http://schemas.openxmlformats.org/officeDocument/2006/relationships/tags" Target="../tags/tag811.xml"/><Relationship Id="rId37" Type="http://schemas.openxmlformats.org/officeDocument/2006/relationships/tags" Target="../tags/tag810.xml"/><Relationship Id="rId36" Type="http://schemas.openxmlformats.org/officeDocument/2006/relationships/tags" Target="../tags/tag809.xml"/><Relationship Id="rId35" Type="http://schemas.openxmlformats.org/officeDocument/2006/relationships/tags" Target="../tags/tag808.xml"/><Relationship Id="rId34" Type="http://schemas.openxmlformats.org/officeDocument/2006/relationships/tags" Target="../tags/tag807.xml"/><Relationship Id="rId33" Type="http://schemas.openxmlformats.org/officeDocument/2006/relationships/tags" Target="../tags/tag806.xml"/><Relationship Id="rId32" Type="http://schemas.openxmlformats.org/officeDocument/2006/relationships/tags" Target="../tags/tag805.xml"/><Relationship Id="rId31" Type="http://schemas.openxmlformats.org/officeDocument/2006/relationships/tags" Target="../tags/tag804.xml"/><Relationship Id="rId30" Type="http://schemas.openxmlformats.org/officeDocument/2006/relationships/tags" Target="../tags/tag803.xml"/><Relationship Id="rId3" Type="http://schemas.openxmlformats.org/officeDocument/2006/relationships/tags" Target="../tags/tag784.xml"/><Relationship Id="rId29" Type="http://schemas.openxmlformats.org/officeDocument/2006/relationships/image" Target="../media/image70.svg"/><Relationship Id="rId28" Type="http://schemas.openxmlformats.org/officeDocument/2006/relationships/image" Target="../media/image69.png"/><Relationship Id="rId27" Type="http://schemas.openxmlformats.org/officeDocument/2006/relationships/tags" Target="../tags/tag802.xml"/><Relationship Id="rId26" Type="http://schemas.openxmlformats.org/officeDocument/2006/relationships/tags" Target="../tags/tag801.xml"/><Relationship Id="rId25" Type="http://schemas.openxmlformats.org/officeDocument/2006/relationships/tags" Target="../tags/tag800.xml"/><Relationship Id="rId24" Type="http://schemas.openxmlformats.org/officeDocument/2006/relationships/tags" Target="../tags/tag799.xml"/><Relationship Id="rId23" Type="http://schemas.openxmlformats.org/officeDocument/2006/relationships/tags" Target="../tags/tag798.xml"/><Relationship Id="rId22" Type="http://schemas.openxmlformats.org/officeDocument/2006/relationships/tags" Target="../tags/tag797.xml"/><Relationship Id="rId21" Type="http://schemas.openxmlformats.org/officeDocument/2006/relationships/tags" Target="../tags/tag796.xml"/><Relationship Id="rId20" Type="http://schemas.openxmlformats.org/officeDocument/2006/relationships/image" Target="../media/image68.svg"/><Relationship Id="rId2" Type="http://schemas.openxmlformats.org/officeDocument/2006/relationships/tags" Target="../tags/tag783.xml"/><Relationship Id="rId19" Type="http://schemas.openxmlformats.org/officeDocument/2006/relationships/image" Target="../media/image67.png"/><Relationship Id="rId18" Type="http://schemas.openxmlformats.org/officeDocument/2006/relationships/tags" Target="../tags/tag795.xml"/><Relationship Id="rId17" Type="http://schemas.openxmlformats.org/officeDocument/2006/relationships/tags" Target="../tags/tag794.xml"/><Relationship Id="rId16" Type="http://schemas.openxmlformats.org/officeDocument/2006/relationships/tags" Target="../tags/tag793.xml"/><Relationship Id="rId15" Type="http://schemas.openxmlformats.org/officeDocument/2006/relationships/tags" Target="../tags/tag792.xml"/><Relationship Id="rId14" Type="http://schemas.openxmlformats.org/officeDocument/2006/relationships/tags" Target="../tags/tag791.xml"/><Relationship Id="rId13" Type="http://schemas.openxmlformats.org/officeDocument/2006/relationships/image" Target="../media/image66.svg"/><Relationship Id="rId12" Type="http://schemas.openxmlformats.org/officeDocument/2006/relationships/image" Target="../media/image65.png"/><Relationship Id="rId11" Type="http://schemas.openxmlformats.org/officeDocument/2006/relationships/tags" Target="../tags/tag790.xml"/><Relationship Id="rId10" Type="http://schemas.openxmlformats.org/officeDocument/2006/relationships/tags" Target="../tags/tag789.xml"/><Relationship Id="rId1" Type="http://schemas.openxmlformats.org/officeDocument/2006/relationships/tags" Target="../tags/tag78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39.xml"/><Relationship Id="rId8" Type="http://schemas.openxmlformats.org/officeDocument/2006/relationships/tags" Target="../tags/tag838.xml"/><Relationship Id="rId7" Type="http://schemas.openxmlformats.org/officeDocument/2006/relationships/tags" Target="../tags/tag837.xml"/><Relationship Id="rId6" Type="http://schemas.openxmlformats.org/officeDocument/2006/relationships/tags" Target="../tags/tag836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873.xml"/><Relationship Id="rId52" Type="http://schemas.openxmlformats.org/officeDocument/2006/relationships/tags" Target="../tags/tag872.xml"/><Relationship Id="rId51" Type="http://schemas.openxmlformats.org/officeDocument/2006/relationships/tags" Target="../tags/tag871.xml"/><Relationship Id="rId50" Type="http://schemas.openxmlformats.org/officeDocument/2006/relationships/tags" Target="../tags/tag870.xml"/><Relationship Id="rId5" Type="http://schemas.openxmlformats.org/officeDocument/2006/relationships/tags" Target="../tags/tag835.xml"/><Relationship Id="rId49" Type="http://schemas.openxmlformats.org/officeDocument/2006/relationships/tags" Target="../tags/tag869.xml"/><Relationship Id="rId48" Type="http://schemas.openxmlformats.org/officeDocument/2006/relationships/tags" Target="../tags/tag868.xml"/><Relationship Id="rId47" Type="http://schemas.openxmlformats.org/officeDocument/2006/relationships/tags" Target="../tags/tag867.xml"/><Relationship Id="rId46" Type="http://schemas.openxmlformats.org/officeDocument/2006/relationships/image" Target="../media/image82.svg"/><Relationship Id="rId45" Type="http://schemas.openxmlformats.org/officeDocument/2006/relationships/image" Target="../media/image81.png"/><Relationship Id="rId44" Type="http://schemas.openxmlformats.org/officeDocument/2006/relationships/tags" Target="../tags/tag866.xml"/><Relationship Id="rId43" Type="http://schemas.openxmlformats.org/officeDocument/2006/relationships/tags" Target="../tags/tag865.xml"/><Relationship Id="rId42" Type="http://schemas.openxmlformats.org/officeDocument/2006/relationships/tags" Target="../tags/tag864.xml"/><Relationship Id="rId41" Type="http://schemas.openxmlformats.org/officeDocument/2006/relationships/tags" Target="../tags/tag863.xml"/><Relationship Id="rId40" Type="http://schemas.openxmlformats.org/officeDocument/2006/relationships/tags" Target="../tags/tag862.xml"/><Relationship Id="rId4" Type="http://schemas.openxmlformats.org/officeDocument/2006/relationships/tags" Target="../tags/tag834.xml"/><Relationship Id="rId39" Type="http://schemas.openxmlformats.org/officeDocument/2006/relationships/tags" Target="../tags/tag861.xml"/><Relationship Id="rId38" Type="http://schemas.openxmlformats.org/officeDocument/2006/relationships/image" Target="../media/image38.svg"/><Relationship Id="rId37" Type="http://schemas.openxmlformats.org/officeDocument/2006/relationships/image" Target="../media/image37.png"/><Relationship Id="rId36" Type="http://schemas.openxmlformats.org/officeDocument/2006/relationships/tags" Target="../tags/tag860.xml"/><Relationship Id="rId35" Type="http://schemas.openxmlformats.org/officeDocument/2006/relationships/tags" Target="../tags/tag859.xml"/><Relationship Id="rId34" Type="http://schemas.openxmlformats.org/officeDocument/2006/relationships/tags" Target="../tags/tag858.xml"/><Relationship Id="rId33" Type="http://schemas.openxmlformats.org/officeDocument/2006/relationships/image" Target="../media/image80.svg"/><Relationship Id="rId32" Type="http://schemas.openxmlformats.org/officeDocument/2006/relationships/image" Target="../media/image79.png"/><Relationship Id="rId31" Type="http://schemas.openxmlformats.org/officeDocument/2006/relationships/tags" Target="../tags/tag857.xml"/><Relationship Id="rId30" Type="http://schemas.openxmlformats.org/officeDocument/2006/relationships/tags" Target="../tags/tag856.xml"/><Relationship Id="rId3" Type="http://schemas.openxmlformats.org/officeDocument/2006/relationships/tags" Target="../tags/tag833.xml"/><Relationship Id="rId29" Type="http://schemas.openxmlformats.org/officeDocument/2006/relationships/tags" Target="../tags/tag855.xml"/><Relationship Id="rId28" Type="http://schemas.openxmlformats.org/officeDocument/2006/relationships/tags" Target="../tags/tag854.xml"/><Relationship Id="rId27" Type="http://schemas.openxmlformats.org/officeDocument/2006/relationships/tags" Target="../tags/tag853.xml"/><Relationship Id="rId26" Type="http://schemas.openxmlformats.org/officeDocument/2006/relationships/tags" Target="../tags/tag852.xml"/><Relationship Id="rId25" Type="http://schemas.openxmlformats.org/officeDocument/2006/relationships/tags" Target="../tags/tag851.xml"/><Relationship Id="rId24" Type="http://schemas.openxmlformats.org/officeDocument/2006/relationships/tags" Target="../tags/tag850.xml"/><Relationship Id="rId23" Type="http://schemas.openxmlformats.org/officeDocument/2006/relationships/tags" Target="../tags/tag849.xml"/><Relationship Id="rId22" Type="http://schemas.openxmlformats.org/officeDocument/2006/relationships/image" Target="../media/image78.svg"/><Relationship Id="rId21" Type="http://schemas.openxmlformats.org/officeDocument/2006/relationships/image" Target="../media/image77.png"/><Relationship Id="rId20" Type="http://schemas.openxmlformats.org/officeDocument/2006/relationships/tags" Target="../tags/tag848.xml"/><Relationship Id="rId2" Type="http://schemas.openxmlformats.org/officeDocument/2006/relationships/tags" Target="../tags/tag832.xml"/><Relationship Id="rId19" Type="http://schemas.openxmlformats.org/officeDocument/2006/relationships/tags" Target="../tags/tag847.xml"/><Relationship Id="rId18" Type="http://schemas.openxmlformats.org/officeDocument/2006/relationships/tags" Target="../tags/tag846.xml"/><Relationship Id="rId17" Type="http://schemas.openxmlformats.org/officeDocument/2006/relationships/image" Target="../media/image76.svg"/><Relationship Id="rId16" Type="http://schemas.openxmlformats.org/officeDocument/2006/relationships/image" Target="../media/image75.png"/><Relationship Id="rId15" Type="http://schemas.openxmlformats.org/officeDocument/2006/relationships/tags" Target="../tags/tag845.xml"/><Relationship Id="rId14" Type="http://schemas.openxmlformats.org/officeDocument/2006/relationships/tags" Target="../tags/tag844.xml"/><Relationship Id="rId13" Type="http://schemas.openxmlformats.org/officeDocument/2006/relationships/tags" Target="../tags/tag843.xml"/><Relationship Id="rId12" Type="http://schemas.openxmlformats.org/officeDocument/2006/relationships/tags" Target="../tags/tag842.xml"/><Relationship Id="rId11" Type="http://schemas.openxmlformats.org/officeDocument/2006/relationships/tags" Target="../tags/tag841.xml"/><Relationship Id="rId10" Type="http://schemas.openxmlformats.org/officeDocument/2006/relationships/tags" Target="../tags/tag840.xml"/><Relationship Id="rId1" Type="http://schemas.openxmlformats.org/officeDocument/2006/relationships/tags" Target="../tags/tag83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876.xml"/><Relationship Id="rId2" Type="http://schemas.openxmlformats.org/officeDocument/2006/relationships/tags" Target="../tags/tag875.xml"/><Relationship Id="rId1" Type="http://schemas.openxmlformats.org/officeDocument/2006/relationships/tags" Target="../tags/tag874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svg"/><Relationship Id="rId8" Type="http://schemas.openxmlformats.org/officeDocument/2006/relationships/image" Target="../media/image83.png"/><Relationship Id="rId7" Type="http://schemas.openxmlformats.org/officeDocument/2006/relationships/tags" Target="../tags/tag883.xml"/><Relationship Id="rId6" Type="http://schemas.openxmlformats.org/officeDocument/2006/relationships/tags" Target="../tags/tag882.xml"/><Relationship Id="rId5" Type="http://schemas.openxmlformats.org/officeDocument/2006/relationships/tags" Target="../tags/tag881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914.xml"/><Relationship Id="rId45" Type="http://schemas.openxmlformats.org/officeDocument/2006/relationships/tags" Target="../tags/tag913.xml"/><Relationship Id="rId44" Type="http://schemas.openxmlformats.org/officeDocument/2006/relationships/tags" Target="../tags/tag912.xml"/><Relationship Id="rId43" Type="http://schemas.openxmlformats.org/officeDocument/2006/relationships/tags" Target="../tags/tag911.xml"/><Relationship Id="rId42" Type="http://schemas.openxmlformats.org/officeDocument/2006/relationships/image" Target="../media/image90.svg"/><Relationship Id="rId41" Type="http://schemas.openxmlformats.org/officeDocument/2006/relationships/image" Target="../media/image89.png"/><Relationship Id="rId40" Type="http://schemas.openxmlformats.org/officeDocument/2006/relationships/tags" Target="../tags/tag910.xml"/><Relationship Id="rId4" Type="http://schemas.openxmlformats.org/officeDocument/2006/relationships/tags" Target="../tags/tag880.xml"/><Relationship Id="rId39" Type="http://schemas.openxmlformats.org/officeDocument/2006/relationships/tags" Target="../tags/tag909.xml"/><Relationship Id="rId38" Type="http://schemas.openxmlformats.org/officeDocument/2006/relationships/tags" Target="../tags/tag908.xml"/><Relationship Id="rId37" Type="http://schemas.openxmlformats.org/officeDocument/2006/relationships/tags" Target="../tags/tag907.xml"/><Relationship Id="rId36" Type="http://schemas.openxmlformats.org/officeDocument/2006/relationships/tags" Target="../tags/tag906.xml"/><Relationship Id="rId35" Type="http://schemas.openxmlformats.org/officeDocument/2006/relationships/tags" Target="../tags/tag905.xml"/><Relationship Id="rId34" Type="http://schemas.openxmlformats.org/officeDocument/2006/relationships/tags" Target="../tags/tag904.xml"/><Relationship Id="rId33" Type="http://schemas.openxmlformats.org/officeDocument/2006/relationships/tags" Target="../tags/tag903.xml"/><Relationship Id="rId32" Type="http://schemas.openxmlformats.org/officeDocument/2006/relationships/tags" Target="../tags/tag902.xml"/><Relationship Id="rId31" Type="http://schemas.openxmlformats.org/officeDocument/2006/relationships/tags" Target="../tags/tag901.xml"/><Relationship Id="rId30" Type="http://schemas.openxmlformats.org/officeDocument/2006/relationships/tags" Target="../tags/tag900.xml"/><Relationship Id="rId3" Type="http://schemas.openxmlformats.org/officeDocument/2006/relationships/tags" Target="../tags/tag879.xml"/><Relationship Id="rId29" Type="http://schemas.openxmlformats.org/officeDocument/2006/relationships/tags" Target="../tags/tag899.xml"/><Relationship Id="rId28" Type="http://schemas.openxmlformats.org/officeDocument/2006/relationships/image" Target="../media/image88.svg"/><Relationship Id="rId27" Type="http://schemas.openxmlformats.org/officeDocument/2006/relationships/image" Target="../media/image87.png"/><Relationship Id="rId26" Type="http://schemas.openxmlformats.org/officeDocument/2006/relationships/tags" Target="../tags/tag898.xml"/><Relationship Id="rId25" Type="http://schemas.openxmlformats.org/officeDocument/2006/relationships/tags" Target="../tags/tag897.xml"/><Relationship Id="rId24" Type="http://schemas.openxmlformats.org/officeDocument/2006/relationships/tags" Target="../tags/tag896.xml"/><Relationship Id="rId23" Type="http://schemas.openxmlformats.org/officeDocument/2006/relationships/tags" Target="../tags/tag895.xml"/><Relationship Id="rId22" Type="http://schemas.openxmlformats.org/officeDocument/2006/relationships/tags" Target="../tags/tag894.xml"/><Relationship Id="rId21" Type="http://schemas.openxmlformats.org/officeDocument/2006/relationships/tags" Target="../tags/tag893.xml"/><Relationship Id="rId20" Type="http://schemas.openxmlformats.org/officeDocument/2006/relationships/tags" Target="../tags/tag892.xml"/><Relationship Id="rId2" Type="http://schemas.openxmlformats.org/officeDocument/2006/relationships/tags" Target="../tags/tag878.xml"/><Relationship Id="rId19" Type="http://schemas.openxmlformats.org/officeDocument/2006/relationships/tags" Target="../tags/tag891.xml"/><Relationship Id="rId18" Type="http://schemas.openxmlformats.org/officeDocument/2006/relationships/image" Target="../media/image86.svg"/><Relationship Id="rId17" Type="http://schemas.openxmlformats.org/officeDocument/2006/relationships/image" Target="../media/image85.png"/><Relationship Id="rId16" Type="http://schemas.openxmlformats.org/officeDocument/2006/relationships/tags" Target="../tags/tag890.xml"/><Relationship Id="rId15" Type="http://schemas.openxmlformats.org/officeDocument/2006/relationships/tags" Target="../tags/tag889.xml"/><Relationship Id="rId14" Type="http://schemas.openxmlformats.org/officeDocument/2006/relationships/tags" Target="../tags/tag888.xml"/><Relationship Id="rId13" Type="http://schemas.openxmlformats.org/officeDocument/2006/relationships/tags" Target="../tags/tag887.xml"/><Relationship Id="rId12" Type="http://schemas.openxmlformats.org/officeDocument/2006/relationships/tags" Target="../tags/tag886.xml"/><Relationship Id="rId11" Type="http://schemas.openxmlformats.org/officeDocument/2006/relationships/tags" Target="../tags/tag885.xml"/><Relationship Id="rId10" Type="http://schemas.openxmlformats.org/officeDocument/2006/relationships/tags" Target="../tags/tag884.xml"/><Relationship Id="rId1" Type="http://schemas.openxmlformats.org/officeDocument/2006/relationships/tags" Target="../tags/tag87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923.xml"/><Relationship Id="rId8" Type="http://schemas.openxmlformats.org/officeDocument/2006/relationships/tags" Target="../tags/tag922.xml"/><Relationship Id="rId7" Type="http://schemas.openxmlformats.org/officeDocument/2006/relationships/tags" Target="../tags/tag921.xml"/><Relationship Id="rId6" Type="http://schemas.openxmlformats.org/officeDocument/2006/relationships/tags" Target="../tags/tag920.xml"/><Relationship Id="rId5" Type="http://schemas.openxmlformats.org/officeDocument/2006/relationships/tags" Target="../tags/tag919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918.xml"/><Relationship Id="rId39" Type="http://schemas.openxmlformats.org/officeDocument/2006/relationships/tags" Target="../tags/tag953.xml"/><Relationship Id="rId38" Type="http://schemas.openxmlformats.org/officeDocument/2006/relationships/tags" Target="../tags/tag952.xml"/><Relationship Id="rId37" Type="http://schemas.openxmlformats.org/officeDocument/2006/relationships/tags" Target="../tags/tag951.xml"/><Relationship Id="rId36" Type="http://schemas.openxmlformats.org/officeDocument/2006/relationships/tags" Target="../tags/tag950.xml"/><Relationship Id="rId35" Type="http://schemas.openxmlformats.org/officeDocument/2006/relationships/tags" Target="../tags/tag949.xml"/><Relationship Id="rId34" Type="http://schemas.openxmlformats.org/officeDocument/2006/relationships/tags" Target="../tags/tag948.xml"/><Relationship Id="rId33" Type="http://schemas.openxmlformats.org/officeDocument/2006/relationships/tags" Target="../tags/tag947.xml"/><Relationship Id="rId32" Type="http://schemas.openxmlformats.org/officeDocument/2006/relationships/tags" Target="../tags/tag946.xml"/><Relationship Id="rId31" Type="http://schemas.openxmlformats.org/officeDocument/2006/relationships/tags" Target="../tags/tag945.xml"/><Relationship Id="rId30" Type="http://schemas.openxmlformats.org/officeDocument/2006/relationships/tags" Target="../tags/tag944.xml"/><Relationship Id="rId3" Type="http://schemas.openxmlformats.org/officeDocument/2006/relationships/tags" Target="../tags/tag917.xml"/><Relationship Id="rId29" Type="http://schemas.openxmlformats.org/officeDocument/2006/relationships/tags" Target="../tags/tag943.xml"/><Relationship Id="rId28" Type="http://schemas.openxmlformats.org/officeDocument/2006/relationships/tags" Target="../tags/tag942.xml"/><Relationship Id="rId27" Type="http://schemas.openxmlformats.org/officeDocument/2006/relationships/tags" Target="../tags/tag941.xml"/><Relationship Id="rId26" Type="http://schemas.openxmlformats.org/officeDocument/2006/relationships/tags" Target="../tags/tag940.xml"/><Relationship Id="rId25" Type="http://schemas.openxmlformats.org/officeDocument/2006/relationships/tags" Target="../tags/tag939.xml"/><Relationship Id="rId24" Type="http://schemas.openxmlformats.org/officeDocument/2006/relationships/tags" Target="../tags/tag938.xml"/><Relationship Id="rId23" Type="http://schemas.openxmlformats.org/officeDocument/2006/relationships/tags" Target="../tags/tag937.xml"/><Relationship Id="rId22" Type="http://schemas.openxmlformats.org/officeDocument/2006/relationships/tags" Target="../tags/tag936.xml"/><Relationship Id="rId21" Type="http://schemas.openxmlformats.org/officeDocument/2006/relationships/tags" Target="../tags/tag935.xml"/><Relationship Id="rId20" Type="http://schemas.openxmlformats.org/officeDocument/2006/relationships/tags" Target="../tags/tag934.xml"/><Relationship Id="rId2" Type="http://schemas.openxmlformats.org/officeDocument/2006/relationships/tags" Target="../tags/tag916.xml"/><Relationship Id="rId19" Type="http://schemas.openxmlformats.org/officeDocument/2006/relationships/tags" Target="../tags/tag933.xml"/><Relationship Id="rId18" Type="http://schemas.openxmlformats.org/officeDocument/2006/relationships/tags" Target="../tags/tag932.xml"/><Relationship Id="rId17" Type="http://schemas.openxmlformats.org/officeDocument/2006/relationships/tags" Target="../tags/tag931.xml"/><Relationship Id="rId16" Type="http://schemas.openxmlformats.org/officeDocument/2006/relationships/tags" Target="../tags/tag930.xml"/><Relationship Id="rId15" Type="http://schemas.openxmlformats.org/officeDocument/2006/relationships/tags" Target="../tags/tag929.xml"/><Relationship Id="rId14" Type="http://schemas.openxmlformats.org/officeDocument/2006/relationships/tags" Target="../tags/tag928.xml"/><Relationship Id="rId13" Type="http://schemas.openxmlformats.org/officeDocument/2006/relationships/tags" Target="../tags/tag927.xml"/><Relationship Id="rId12" Type="http://schemas.openxmlformats.org/officeDocument/2006/relationships/tags" Target="../tags/tag926.xml"/><Relationship Id="rId11" Type="http://schemas.openxmlformats.org/officeDocument/2006/relationships/tags" Target="../tags/tag925.xml"/><Relationship Id="rId10" Type="http://schemas.openxmlformats.org/officeDocument/2006/relationships/tags" Target="../tags/tag924.xml"/><Relationship Id="rId1" Type="http://schemas.openxmlformats.org/officeDocument/2006/relationships/tags" Target="../tags/tag91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956.xml"/><Relationship Id="rId2" Type="http://schemas.openxmlformats.org/officeDocument/2006/relationships/tags" Target="../tags/tag955.xml"/><Relationship Id="rId1" Type="http://schemas.openxmlformats.org/officeDocument/2006/relationships/tags" Target="../tags/tag9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sz="5400"/>
              <a:t>新入职办公室人员业务培训</a:t>
            </a:r>
            <a:endParaRPr lang="zh-CN" altLang="en-US" sz="5400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主讲人：笔杆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课程导览</a:t>
            </a:r>
            <a:endParaRPr sz="42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45 w 3249"/>
              <a:gd name="p0y0" fmla="*/ 0 h 5085"/>
              <a:gd name="p0x1" fmla="*/ 3204 w 3249"/>
              <a:gd name="p0y1" fmla="*/ 0 h 5085"/>
              <a:gd name="p0x2" fmla="*/ 3228 w 3249"/>
              <a:gd name="p0y2" fmla="*/ 0 h 5085"/>
              <a:gd name="p0x3" fmla="*/ 3249 w 3249"/>
              <a:gd name="p0y3" fmla="*/ 20 h 5085"/>
              <a:gd name="p0x4" fmla="*/ 3249 w 3249"/>
              <a:gd name="p0y4" fmla="*/ 45 h 5085"/>
              <a:gd name="p0x5" fmla="*/ 3249 w 3249"/>
              <a:gd name="p0y5" fmla="*/ 5040 h 5085"/>
              <a:gd name="p0x6" fmla="*/ 3249 w 3249"/>
              <a:gd name="p0y6" fmla="*/ 5064 h 5085"/>
              <a:gd name="p0x7" fmla="*/ 3228 w 3249"/>
              <a:gd name="p0y7" fmla="*/ 5085 h 5085"/>
              <a:gd name="p0x8" fmla="*/ 3204 w 3249"/>
              <a:gd name="p0y8" fmla="*/ 5085 h 5085"/>
              <a:gd name="p0x9" fmla="*/ 45 w 3249"/>
              <a:gd name="p0y9" fmla="*/ 5085 h 5085"/>
              <a:gd name="p0x10" fmla="*/ 20 w 3249"/>
              <a:gd name="p0y10" fmla="*/ 5085 h 5085"/>
              <a:gd name="p0x11" fmla="*/ 0 w 3249"/>
              <a:gd name="p0y11" fmla="*/ 5064 h 5085"/>
              <a:gd name="p0x12" fmla="*/ 0 w 3249"/>
              <a:gd name="p0y12" fmla="*/ 5040 h 5085"/>
              <a:gd name="p0x13" fmla="*/ 0 w 3249"/>
              <a:gd name="p0y13" fmla="*/ 45 h 5085"/>
              <a:gd name="p0x14" fmla="*/ 0 w 3249"/>
              <a:gd name="p0y14" fmla="*/ 20 h 5085"/>
              <a:gd name="p0x15" fmla="*/ 20 w 3249"/>
              <a:gd name="p0y15" fmla="*/ 0 h 5085"/>
              <a:gd name="p0x16" fmla="*/ 45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073D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>
              <a:solidFill>
                <a:srgbClr val="2073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岗位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认知</a:t>
            </a: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与职责定位</a:t>
            </a:r>
            <a:endParaRPr sz="21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建立办公室工作全局认知</a:t>
            </a:r>
            <a:endParaRPr sz="135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45 w 3249"/>
              <a:gd name="p0y0" fmla="*/ 0 h 5085"/>
              <a:gd name="p0x1" fmla="*/ 3204 w 3249"/>
              <a:gd name="p0y1" fmla="*/ 0 h 5085"/>
              <a:gd name="p0x2" fmla="*/ 3228 w 3249"/>
              <a:gd name="p0y2" fmla="*/ 0 h 5085"/>
              <a:gd name="p0x3" fmla="*/ 3249 w 3249"/>
              <a:gd name="p0y3" fmla="*/ 20 h 5085"/>
              <a:gd name="p0x4" fmla="*/ 3249 w 3249"/>
              <a:gd name="p0y4" fmla="*/ 45 h 5085"/>
              <a:gd name="p0x5" fmla="*/ 3249 w 3249"/>
              <a:gd name="p0y5" fmla="*/ 5040 h 5085"/>
              <a:gd name="p0x6" fmla="*/ 3249 w 3249"/>
              <a:gd name="p0y6" fmla="*/ 5064 h 5085"/>
              <a:gd name="p0x7" fmla="*/ 3228 w 3249"/>
              <a:gd name="p0y7" fmla="*/ 5085 h 5085"/>
              <a:gd name="p0x8" fmla="*/ 3204 w 3249"/>
              <a:gd name="p0y8" fmla="*/ 5085 h 5085"/>
              <a:gd name="p0x9" fmla="*/ 45 w 3249"/>
              <a:gd name="p0y9" fmla="*/ 5085 h 5085"/>
              <a:gd name="p0x10" fmla="*/ 20 w 3249"/>
              <a:gd name="p0y10" fmla="*/ 5085 h 5085"/>
              <a:gd name="p0x11" fmla="*/ 0 w 3249"/>
              <a:gd name="p0y11" fmla="*/ 5064 h 5085"/>
              <a:gd name="p0x12" fmla="*/ 0 w 3249"/>
              <a:gd name="p0y12" fmla="*/ 5040 h 5085"/>
              <a:gd name="p0x13" fmla="*/ 0 w 3249"/>
              <a:gd name="p0y13" fmla="*/ 45 h 5085"/>
              <a:gd name="p0x14" fmla="*/ 0 w 3249"/>
              <a:gd name="p0y14" fmla="*/ 20 h 5085"/>
              <a:gd name="p0x15" fmla="*/ 20 w 3249"/>
              <a:gd name="p0y15" fmla="*/ 0 h 5085"/>
              <a:gd name="p0x16" fmla="*/ 45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073D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>
              <a:solidFill>
                <a:srgbClr val="2073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公文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写作</a:t>
            </a: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规范</a:t>
            </a:r>
            <a:endParaRPr sz="21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攻克格式与文种核心难点</a:t>
            </a:r>
            <a:endParaRPr sz="135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45 w 3249"/>
              <a:gd name="p0y0" fmla="*/ 0 h 5085"/>
              <a:gd name="p0x1" fmla="*/ 3204 w 3249"/>
              <a:gd name="p0y1" fmla="*/ 0 h 5085"/>
              <a:gd name="p0x2" fmla="*/ 3228 w 3249"/>
              <a:gd name="p0y2" fmla="*/ 0 h 5085"/>
              <a:gd name="p0x3" fmla="*/ 3249 w 3249"/>
              <a:gd name="p0y3" fmla="*/ 20 h 5085"/>
              <a:gd name="p0x4" fmla="*/ 3249 w 3249"/>
              <a:gd name="p0y4" fmla="*/ 45 h 5085"/>
              <a:gd name="p0x5" fmla="*/ 3249 w 3249"/>
              <a:gd name="p0y5" fmla="*/ 5040 h 5085"/>
              <a:gd name="p0x6" fmla="*/ 3249 w 3249"/>
              <a:gd name="p0y6" fmla="*/ 5064 h 5085"/>
              <a:gd name="p0x7" fmla="*/ 3228 w 3249"/>
              <a:gd name="p0y7" fmla="*/ 5085 h 5085"/>
              <a:gd name="p0x8" fmla="*/ 3204 w 3249"/>
              <a:gd name="p0y8" fmla="*/ 5085 h 5085"/>
              <a:gd name="p0x9" fmla="*/ 45 w 3249"/>
              <a:gd name="p0y9" fmla="*/ 5085 h 5085"/>
              <a:gd name="p0x10" fmla="*/ 20 w 3249"/>
              <a:gd name="p0y10" fmla="*/ 5085 h 5085"/>
              <a:gd name="p0x11" fmla="*/ 0 w 3249"/>
              <a:gd name="p0y11" fmla="*/ 5064 h 5085"/>
              <a:gd name="p0x12" fmla="*/ 0 w 3249"/>
              <a:gd name="p0y12" fmla="*/ 5040 h 5085"/>
              <a:gd name="p0x13" fmla="*/ 0 w 3249"/>
              <a:gd name="p0y13" fmla="*/ 45 h 5085"/>
              <a:gd name="p0x14" fmla="*/ 0 w 3249"/>
              <a:gd name="p0y14" fmla="*/ 20 h 5085"/>
              <a:gd name="p0x15" fmla="*/ 20 w 3249"/>
              <a:gd name="p0y15" fmla="*/ 0 h 5085"/>
              <a:gd name="p0x16" fmla="*/ 45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073D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600" b="1">
              <a:solidFill>
                <a:srgbClr val="2073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会务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接待</a:t>
            </a: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  <a:endParaRPr sz="21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掌握接待全流程实操规范</a:t>
            </a:r>
            <a:endParaRPr sz="135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45 w 3249"/>
              <a:gd name="p0y0" fmla="*/ 0 h 5085"/>
              <a:gd name="p0x1" fmla="*/ 3204 w 3249"/>
              <a:gd name="p0y1" fmla="*/ 0 h 5085"/>
              <a:gd name="p0x2" fmla="*/ 3228 w 3249"/>
              <a:gd name="p0y2" fmla="*/ 0 h 5085"/>
              <a:gd name="p0x3" fmla="*/ 3249 w 3249"/>
              <a:gd name="p0y3" fmla="*/ 20 h 5085"/>
              <a:gd name="p0x4" fmla="*/ 3249 w 3249"/>
              <a:gd name="p0y4" fmla="*/ 45 h 5085"/>
              <a:gd name="p0x5" fmla="*/ 3249 w 3249"/>
              <a:gd name="p0y5" fmla="*/ 5040 h 5085"/>
              <a:gd name="p0x6" fmla="*/ 3249 w 3249"/>
              <a:gd name="p0y6" fmla="*/ 5064 h 5085"/>
              <a:gd name="p0x7" fmla="*/ 3228 w 3249"/>
              <a:gd name="p0y7" fmla="*/ 5085 h 5085"/>
              <a:gd name="p0x8" fmla="*/ 3204 w 3249"/>
              <a:gd name="p0y8" fmla="*/ 5085 h 5085"/>
              <a:gd name="p0x9" fmla="*/ 45 w 3249"/>
              <a:gd name="p0y9" fmla="*/ 5085 h 5085"/>
              <a:gd name="p0x10" fmla="*/ 20 w 3249"/>
              <a:gd name="p0y10" fmla="*/ 5085 h 5085"/>
              <a:gd name="p0x11" fmla="*/ 0 w 3249"/>
              <a:gd name="p0y11" fmla="*/ 5064 h 5085"/>
              <a:gd name="p0x12" fmla="*/ 0 w 3249"/>
              <a:gd name="p0y12" fmla="*/ 5040 h 5085"/>
              <a:gd name="p0x13" fmla="*/ 0 w 3249"/>
              <a:gd name="p0y13" fmla="*/ 45 h 5085"/>
              <a:gd name="p0x14" fmla="*/ 0 w 3249"/>
              <a:gd name="p0y14" fmla="*/ 20 h 5085"/>
              <a:gd name="p0x15" fmla="*/ 20 w 3249"/>
              <a:gd name="p0y15" fmla="*/ 0 h 5085"/>
              <a:gd name="p0x16" fmla="*/ 45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073D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3600" b="1">
              <a:solidFill>
                <a:srgbClr val="2073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保密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管理</a:t>
            </a: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要求</a:t>
            </a:r>
            <a:endParaRPr sz="21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筑牢保密红线与底线意识</a:t>
            </a:r>
            <a:endParaRPr sz="135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45 w 3249"/>
              <a:gd name="p0y0" fmla="*/ 0 h 5085"/>
              <a:gd name="p0x1" fmla="*/ 3204 w 3249"/>
              <a:gd name="p0y1" fmla="*/ 0 h 5085"/>
              <a:gd name="p0x2" fmla="*/ 3228 w 3249"/>
              <a:gd name="p0y2" fmla="*/ 0 h 5085"/>
              <a:gd name="p0x3" fmla="*/ 3249 w 3249"/>
              <a:gd name="p0y3" fmla="*/ 20 h 5085"/>
              <a:gd name="p0x4" fmla="*/ 3249 w 3249"/>
              <a:gd name="p0y4" fmla="*/ 45 h 5085"/>
              <a:gd name="p0x5" fmla="*/ 3249 w 3249"/>
              <a:gd name="p0y5" fmla="*/ 5040 h 5085"/>
              <a:gd name="p0x6" fmla="*/ 3249 w 3249"/>
              <a:gd name="p0y6" fmla="*/ 5064 h 5085"/>
              <a:gd name="p0x7" fmla="*/ 3228 w 3249"/>
              <a:gd name="p0y7" fmla="*/ 5085 h 5085"/>
              <a:gd name="p0x8" fmla="*/ 3204 w 3249"/>
              <a:gd name="p0y8" fmla="*/ 5085 h 5085"/>
              <a:gd name="p0x9" fmla="*/ 45 w 3249"/>
              <a:gd name="p0y9" fmla="*/ 5085 h 5085"/>
              <a:gd name="p0x10" fmla="*/ 20 w 3249"/>
              <a:gd name="p0y10" fmla="*/ 5085 h 5085"/>
              <a:gd name="p0x11" fmla="*/ 0 w 3249"/>
              <a:gd name="p0y11" fmla="*/ 5064 h 5085"/>
              <a:gd name="p0x12" fmla="*/ 0 w 3249"/>
              <a:gd name="p0y12" fmla="*/ 5040 h 5085"/>
              <a:gd name="p0x13" fmla="*/ 0 w 3249"/>
              <a:gd name="p0y13" fmla="*/ 45 h 5085"/>
              <a:gd name="p0x14" fmla="*/ 0 w 3249"/>
              <a:gd name="p0y14" fmla="*/ 20 h 5085"/>
              <a:gd name="p0x15" fmla="*/ 20 w 3249"/>
              <a:gd name="p0y15" fmla="*/ 0 h 5085"/>
              <a:gd name="p0x16" fmla="*/ 45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073DA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3600" b="1">
              <a:solidFill>
                <a:srgbClr val="2073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74880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综合</a:t>
            </a:r>
            <a:r>
              <a:rPr sz="21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素养</a:t>
            </a:r>
            <a:r>
              <a:rPr sz="21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与成长路径</a:t>
            </a:r>
            <a:endParaRPr sz="21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补齐礼仪沟通与职业成长</a:t>
            </a:r>
            <a:endParaRPr sz="135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岗位认知与职责定位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办公室是机关运转的枢纽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办公室承担上传下达、综合协调、服务保障三大核心职能，贯穿公文办理、会议组织、保密管理、后勤服务的完整链条。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71500" y="1447800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三重角色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1500" y="19145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061845"/>
            <a:ext cx="3546475" cy="1301115"/>
          </a:xfrm>
          <a:custGeom>
            <a:avLst/>
            <a:gdLst>
              <a:gd name="sw" fmla="*/ 1 w 5584"/>
              <a:gd name="sh" fmla="*/ 1 h 2049"/>
              <a:gd name="mins" fmla="min sw sh"/>
              <a:gd name="dsw" fmla="+- 0 sw mins"/>
              <a:gd name="dsh" fmla="+- 0 sh mins"/>
              <a:gd name="p0x0" fmla="*/ 45 w 5584"/>
              <a:gd name="p0y0" fmla="*/ 0 h 2049"/>
              <a:gd name="p0x1" fmla="*/ 5539 w 5584"/>
              <a:gd name="p0y1" fmla="*/ 0 h 2049"/>
              <a:gd name="p0x2" fmla="*/ 5564 w 5584"/>
              <a:gd name="p0y2" fmla="*/ 0 h 2049"/>
              <a:gd name="p0x3" fmla="*/ 5584 w 5584"/>
              <a:gd name="p0y3" fmla="*/ 20 h 2049"/>
              <a:gd name="p0x4" fmla="*/ 5584 w 5584"/>
              <a:gd name="p0y4" fmla="*/ 45 h 2049"/>
              <a:gd name="p0x5" fmla="*/ 5584 w 5584"/>
              <a:gd name="p0y5" fmla="*/ 2004 h 2049"/>
              <a:gd name="p0x6" fmla="*/ 5584 w 5584"/>
              <a:gd name="p0y6" fmla="*/ 2028 h 2049"/>
              <a:gd name="p0x7" fmla="*/ 5564 w 5584"/>
              <a:gd name="p0y7" fmla="*/ 2049 h 2049"/>
              <a:gd name="p0x8" fmla="*/ 5539 w 5584"/>
              <a:gd name="p0y8" fmla="*/ 2049 h 2049"/>
              <a:gd name="p0x9" fmla="*/ 45 w 5584"/>
              <a:gd name="p0y9" fmla="*/ 2049 h 2049"/>
              <a:gd name="p0x10" fmla="*/ 20 w 5584"/>
              <a:gd name="p0y10" fmla="*/ 2049 h 2049"/>
              <a:gd name="p0x11" fmla="*/ 0 w 5584"/>
              <a:gd name="p0y11" fmla="*/ 2028 h 2049"/>
              <a:gd name="p0x12" fmla="*/ 0 w 5584"/>
              <a:gd name="p0y12" fmla="*/ 2004 h 2049"/>
              <a:gd name="p0x13" fmla="*/ 0 w 5584"/>
              <a:gd name="p0y13" fmla="*/ 45 h 2049"/>
              <a:gd name="p0x14" fmla="*/ 0 w 5584"/>
              <a:gd name="p0y14" fmla="*/ 20 h 2049"/>
              <a:gd name="p0x15" fmla="*/ 20 w 5584"/>
              <a:gd name="p0y15" fmla="*/ 0 h 2049"/>
              <a:gd name="p0x16" fmla="*/ 45 w 5584"/>
              <a:gd name="p0y16" fmla="*/ 0 h 20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95325" y="2190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c87bb945-c797-11f1-bf03-8a1257fc7429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52475" y="2247900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038225" y="21659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对上级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95325" y="2527935"/>
            <a:ext cx="33082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准确领会意图、及时呈报信息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322445" y="2061845"/>
            <a:ext cx="3546475" cy="1301115"/>
          </a:xfrm>
          <a:custGeom>
            <a:avLst/>
            <a:gdLst>
              <a:gd name="sw" fmla="*/ 1 w 5585"/>
              <a:gd name="sh" fmla="*/ 1 h 2049"/>
              <a:gd name="mins" fmla="min sw sh"/>
              <a:gd name="dsw" fmla="+- 0 sw mins"/>
              <a:gd name="dsh" fmla="+- 0 sh mins"/>
              <a:gd name="p0x0" fmla="*/ 45 w 5585"/>
              <a:gd name="p0y0" fmla="*/ 0 h 2049"/>
              <a:gd name="p0x1" fmla="*/ 5540 w 5585"/>
              <a:gd name="p0y1" fmla="*/ 0 h 2049"/>
              <a:gd name="p0x2" fmla="*/ 5564 w 5585"/>
              <a:gd name="p0y2" fmla="*/ 0 h 2049"/>
              <a:gd name="p0x3" fmla="*/ 5585 w 5585"/>
              <a:gd name="p0y3" fmla="*/ 20 h 2049"/>
              <a:gd name="p0x4" fmla="*/ 5585 w 5585"/>
              <a:gd name="p0y4" fmla="*/ 45 h 2049"/>
              <a:gd name="p0x5" fmla="*/ 5585 w 5585"/>
              <a:gd name="p0y5" fmla="*/ 2004 h 2049"/>
              <a:gd name="p0x6" fmla="*/ 5585 w 5585"/>
              <a:gd name="p0y6" fmla="*/ 2028 h 2049"/>
              <a:gd name="p0x7" fmla="*/ 5564 w 5585"/>
              <a:gd name="p0y7" fmla="*/ 2049 h 2049"/>
              <a:gd name="p0x8" fmla="*/ 5540 w 5585"/>
              <a:gd name="p0y8" fmla="*/ 2049 h 2049"/>
              <a:gd name="p0x9" fmla="*/ 45 w 5585"/>
              <a:gd name="p0y9" fmla="*/ 2049 h 2049"/>
              <a:gd name="p0x10" fmla="*/ 20 w 5585"/>
              <a:gd name="p0y10" fmla="*/ 2049 h 2049"/>
              <a:gd name="p0x11" fmla="*/ 0 w 5585"/>
              <a:gd name="p0y11" fmla="*/ 2028 h 2049"/>
              <a:gd name="p0x12" fmla="*/ 0 w 5585"/>
              <a:gd name="p0y12" fmla="*/ 2004 h 2049"/>
              <a:gd name="p0x13" fmla="*/ 0 w 5585"/>
              <a:gd name="p0y13" fmla="*/ 45 h 2049"/>
              <a:gd name="p0x14" fmla="*/ 0 w 5585"/>
              <a:gd name="p0y14" fmla="*/ 20 h 2049"/>
              <a:gd name="p0x15" fmla="*/ 20 w 5585"/>
              <a:gd name="p0y15" fmla="*/ 0 h 2049"/>
              <a:gd name="p0x16" fmla="*/ 45 w 5585"/>
              <a:gd name="p0y16" fmla="*/ 0 h 20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441190" y="2190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c87bba27-c797-11f1-bf03-8a1257fc7429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83" r="383"/>
          <a:stretch>
            <a:fillRect/>
          </a:stretch>
        </p:blipFill>
        <p:spPr>
          <a:xfrm>
            <a:off x="4498340" y="2247900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784674" y="21659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对平级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441774" y="2527935"/>
            <a:ext cx="3308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协调沟通、推动落实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068945" y="2061845"/>
            <a:ext cx="3546475" cy="1301115"/>
          </a:xfrm>
          <a:custGeom>
            <a:avLst/>
            <a:gdLst>
              <a:gd name="sw" fmla="*/ 1 w 5585"/>
              <a:gd name="sh" fmla="*/ 1 h 2049"/>
              <a:gd name="mins" fmla="min sw sh"/>
              <a:gd name="dsw" fmla="+- 0 sw mins"/>
              <a:gd name="dsh" fmla="+- 0 sh mins"/>
              <a:gd name="p0x0" fmla="*/ 45 w 5585"/>
              <a:gd name="p0y0" fmla="*/ 0 h 2049"/>
              <a:gd name="p0x1" fmla="*/ 5540 w 5585"/>
              <a:gd name="p0y1" fmla="*/ 0 h 2049"/>
              <a:gd name="p0x2" fmla="*/ 5564 w 5585"/>
              <a:gd name="p0y2" fmla="*/ 0 h 2049"/>
              <a:gd name="p0x3" fmla="*/ 5585 w 5585"/>
              <a:gd name="p0y3" fmla="*/ 20 h 2049"/>
              <a:gd name="p0x4" fmla="*/ 5585 w 5585"/>
              <a:gd name="p0y4" fmla="*/ 45 h 2049"/>
              <a:gd name="p0x5" fmla="*/ 5585 w 5585"/>
              <a:gd name="p0y5" fmla="*/ 2004 h 2049"/>
              <a:gd name="p0x6" fmla="*/ 5585 w 5585"/>
              <a:gd name="p0y6" fmla="*/ 2028 h 2049"/>
              <a:gd name="p0x7" fmla="*/ 5564 w 5585"/>
              <a:gd name="p0y7" fmla="*/ 2049 h 2049"/>
              <a:gd name="p0x8" fmla="*/ 5540 w 5585"/>
              <a:gd name="p0y8" fmla="*/ 2049 h 2049"/>
              <a:gd name="p0x9" fmla="*/ 45 w 5585"/>
              <a:gd name="p0y9" fmla="*/ 2049 h 2049"/>
              <a:gd name="p0x10" fmla="*/ 20 w 5585"/>
              <a:gd name="p0y10" fmla="*/ 2049 h 2049"/>
              <a:gd name="p0x11" fmla="*/ 0 w 5585"/>
              <a:gd name="p0y11" fmla="*/ 2028 h 2049"/>
              <a:gd name="p0x12" fmla="*/ 0 w 5585"/>
              <a:gd name="p0y12" fmla="*/ 2004 h 2049"/>
              <a:gd name="p0x13" fmla="*/ 0 w 5585"/>
              <a:gd name="p0y13" fmla="*/ 45 h 2049"/>
              <a:gd name="p0x14" fmla="*/ 0 w 5585"/>
              <a:gd name="p0y14" fmla="*/ 20 h 2049"/>
              <a:gd name="p0x15" fmla="*/ 20 w 5585"/>
              <a:gd name="p0y15" fmla="*/ 0 h 2049"/>
              <a:gd name="p0x16" fmla="*/ 45 w 5585"/>
              <a:gd name="p0y16" fmla="*/ 0 h 20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187690" y="2190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c87bba3f-c797-11f1-bf03-8a1257fc7429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00" r="400"/>
          <a:stretch>
            <a:fillRect/>
          </a:stretch>
        </p:blipFill>
        <p:spPr>
          <a:xfrm>
            <a:off x="8244840" y="2247900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531199" y="21659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对下级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188299" y="2527935"/>
            <a:ext cx="3308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传达部署、督办反馈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75945" y="3601085"/>
            <a:ext cx="3546475" cy="1727835"/>
          </a:xfrm>
          <a:custGeom>
            <a:avLst/>
            <a:gdLst>
              <a:gd name="sw" fmla="*/ 1 w 5584"/>
              <a:gd name="sh" fmla="*/ 1 h 2720"/>
              <a:gd name="mins" fmla="min sw sh"/>
              <a:gd name="dsw" fmla="+- 0 sw mins"/>
              <a:gd name="dsh" fmla="+- 0 sh mins"/>
              <a:gd name="p0x0" fmla="*/ 45 w 5584"/>
              <a:gd name="p0y0" fmla="*/ 0 h 2720"/>
              <a:gd name="p0x1" fmla="*/ 5539 w 5584"/>
              <a:gd name="p0y1" fmla="*/ 0 h 2720"/>
              <a:gd name="p0x2" fmla="*/ 5564 w 5584"/>
              <a:gd name="p0y2" fmla="*/ 0 h 2720"/>
              <a:gd name="p0x3" fmla="*/ 5584 w 5584"/>
              <a:gd name="p0y3" fmla="*/ 20 h 2720"/>
              <a:gd name="p0x4" fmla="*/ 5584 w 5584"/>
              <a:gd name="p0y4" fmla="*/ 45 h 2720"/>
              <a:gd name="p0x5" fmla="*/ 5584 w 5584"/>
              <a:gd name="p0y5" fmla="*/ 2675 h 2720"/>
              <a:gd name="p0x6" fmla="*/ 5584 w 5584"/>
              <a:gd name="p0y6" fmla="*/ 2700 h 2720"/>
              <a:gd name="p0x7" fmla="*/ 5564 w 5584"/>
              <a:gd name="p0y7" fmla="*/ 2720 h 2720"/>
              <a:gd name="p0x8" fmla="*/ 5539 w 5584"/>
              <a:gd name="p0y8" fmla="*/ 2720 h 2720"/>
              <a:gd name="p0x9" fmla="*/ 45 w 5584"/>
              <a:gd name="p0y9" fmla="*/ 2720 h 2720"/>
              <a:gd name="p0x10" fmla="*/ 20 w 5584"/>
              <a:gd name="p0y10" fmla="*/ 2720 h 2720"/>
              <a:gd name="p0x11" fmla="*/ 0 w 5584"/>
              <a:gd name="p0y11" fmla="*/ 2700 h 2720"/>
              <a:gd name="p0x12" fmla="*/ 0 w 5584"/>
              <a:gd name="p0y12" fmla="*/ 2675 h 2720"/>
              <a:gd name="p0x13" fmla="*/ 0 w 5584"/>
              <a:gd name="p0y13" fmla="*/ 45 h 2720"/>
              <a:gd name="p0x14" fmla="*/ 0 w 5584"/>
              <a:gd name="p0y14" fmla="*/ 20 h 2720"/>
              <a:gd name="p0x15" fmla="*/ 20 w 5584"/>
              <a:gd name="p0y15" fmla="*/ 0 h 2720"/>
              <a:gd name="p0x16" fmla="*/ 45 w 5584"/>
              <a:gd name="p0y16" fmla="*/ 0 h 2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771525" y="3758565"/>
            <a:ext cx="952500" cy="1413510"/>
          </a:xfrm>
          <a:custGeom>
            <a:avLst/>
            <a:gdLst>
              <a:gd name="sw" fmla="*/ 1 w 1500"/>
              <a:gd name="sh" fmla="*/ 1 h 2225"/>
              <a:gd name="mins" fmla="min sw sh"/>
              <a:gd name="dsw" fmla="+- 0 sw mins"/>
              <a:gd name="dsh" fmla="+- 0 sh mins"/>
              <a:gd name="p0x0" fmla="*/ 45 w 1500"/>
              <a:gd name="p0y0" fmla="*/ 0 h 2225"/>
              <a:gd name="p0x1" fmla="*/ 1455 w 1500"/>
              <a:gd name="p0y1" fmla="*/ 0 h 2225"/>
              <a:gd name="p0x2" fmla="*/ 1479 w 1500"/>
              <a:gd name="p0y2" fmla="*/ 0 h 2225"/>
              <a:gd name="p0x3" fmla="*/ 1500 w 1500"/>
              <a:gd name="p0y3" fmla="*/ 20 h 2225"/>
              <a:gd name="p0x4" fmla="*/ 1500 w 1500"/>
              <a:gd name="p0y4" fmla="*/ 45 h 2225"/>
              <a:gd name="p0x5" fmla="*/ 1500 w 1500"/>
              <a:gd name="p0y5" fmla="*/ 2180 h 2225"/>
              <a:gd name="p0x6" fmla="*/ 1500 w 1500"/>
              <a:gd name="p0y6" fmla="*/ 2205 h 2225"/>
              <a:gd name="p0x7" fmla="*/ 1479 w 1500"/>
              <a:gd name="p0y7" fmla="*/ 2225 h 2225"/>
              <a:gd name="p0x8" fmla="*/ 1455 w 1500"/>
              <a:gd name="p0y8" fmla="*/ 2225 h 2225"/>
              <a:gd name="p0x9" fmla="*/ 45 w 1500"/>
              <a:gd name="p0y9" fmla="*/ 2225 h 2225"/>
              <a:gd name="p0x10" fmla="*/ 20 w 1500"/>
              <a:gd name="p0y10" fmla="*/ 2225 h 2225"/>
              <a:gd name="p0x11" fmla="*/ 0 w 1500"/>
              <a:gd name="p0y11" fmla="*/ 2205 h 2225"/>
              <a:gd name="p0x12" fmla="*/ 0 w 1500"/>
              <a:gd name="p0y12" fmla="*/ 2180 h 2225"/>
              <a:gd name="p0x13" fmla="*/ 0 w 1500"/>
              <a:gd name="p0y13" fmla="*/ 45 h 2225"/>
              <a:gd name="p0x14" fmla="*/ 0 w 1500"/>
              <a:gd name="p0y14" fmla="*/ 20 h 2225"/>
              <a:gd name="p0x15" fmla="*/ 20 w 1500"/>
              <a:gd name="p0y15" fmla="*/ 0 h 2225"/>
              <a:gd name="p0x16" fmla="*/ 45 w 1500"/>
              <a:gd name="p0y16" fmla="*/ 0 h 2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1152677" y="4056669"/>
            <a:ext cx="342605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884263" y="4278601"/>
            <a:ext cx="726948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10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上传下达</a:t>
            </a:r>
            <a:endParaRPr b="1" spc="10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876425" y="4298604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传递信息、贯通政令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4322445" y="3601085"/>
            <a:ext cx="3546475" cy="1727835"/>
          </a:xfrm>
          <a:custGeom>
            <a:avLst/>
            <a:gdLst>
              <a:gd name="sw" fmla="*/ 1 w 5585"/>
              <a:gd name="sh" fmla="*/ 1 h 2720"/>
              <a:gd name="mins" fmla="min sw sh"/>
              <a:gd name="dsw" fmla="+- 0 sw mins"/>
              <a:gd name="dsh" fmla="+- 0 sh mins"/>
              <a:gd name="p0x0" fmla="*/ 45 w 5585"/>
              <a:gd name="p0y0" fmla="*/ 0 h 2720"/>
              <a:gd name="p0x1" fmla="*/ 5540 w 5585"/>
              <a:gd name="p0y1" fmla="*/ 0 h 2720"/>
              <a:gd name="p0x2" fmla="*/ 5564 w 5585"/>
              <a:gd name="p0y2" fmla="*/ 0 h 2720"/>
              <a:gd name="p0x3" fmla="*/ 5585 w 5585"/>
              <a:gd name="p0y3" fmla="*/ 20 h 2720"/>
              <a:gd name="p0x4" fmla="*/ 5585 w 5585"/>
              <a:gd name="p0y4" fmla="*/ 45 h 2720"/>
              <a:gd name="p0x5" fmla="*/ 5585 w 5585"/>
              <a:gd name="p0y5" fmla="*/ 2675 h 2720"/>
              <a:gd name="p0x6" fmla="*/ 5585 w 5585"/>
              <a:gd name="p0y6" fmla="*/ 2700 h 2720"/>
              <a:gd name="p0x7" fmla="*/ 5564 w 5585"/>
              <a:gd name="p0y7" fmla="*/ 2720 h 2720"/>
              <a:gd name="p0x8" fmla="*/ 5540 w 5585"/>
              <a:gd name="p0y8" fmla="*/ 2720 h 2720"/>
              <a:gd name="p0x9" fmla="*/ 45 w 5585"/>
              <a:gd name="p0y9" fmla="*/ 2720 h 2720"/>
              <a:gd name="p0x10" fmla="*/ 20 w 5585"/>
              <a:gd name="p0y10" fmla="*/ 2720 h 2720"/>
              <a:gd name="p0x11" fmla="*/ 0 w 5585"/>
              <a:gd name="p0y11" fmla="*/ 2700 h 2720"/>
              <a:gd name="p0x12" fmla="*/ 0 w 5585"/>
              <a:gd name="p0y12" fmla="*/ 2675 h 2720"/>
              <a:gd name="p0x13" fmla="*/ 0 w 5585"/>
              <a:gd name="p0y13" fmla="*/ 45 h 2720"/>
              <a:gd name="p0x14" fmla="*/ 0 w 5585"/>
              <a:gd name="p0y14" fmla="*/ 20 h 2720"/>
              <a:gd name="p0x15" fmla="*/ 20 w 5585"/>
              <a:gd name="p0y15" fmla="*/ 0 h 2720"/>
              <a:gd name="p0x16" fmla="*/ 45 w 5585"/>
              <a:gd name="p0y16" fmla="*/ 0 h 2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4517390" y="3758565"/>
            <a:ext cx="952500" cy="1413510"/>
          </a:xfrm>
          <a:custGeom>
            <a:avLst/>
            <a:gdLst>
              <a:gd name="sw" fmla="*/ 1 w 1500"/>
              <a:gd name="sh" fmla="*/ 1 h 2225"/>
              <a:gd name="mins" fmla="min sw sh"/>
              <a:gd name="dsw" fmla="+- 0 sw mins"/>
              <a:gd name="dsh" fmla="+- 0 sh mins"/>
              <a:gd name="p0x0" fmla="*/ 45 w 1500"/>
              <a:gd name="p0y0" fmla="*/ 0 h 2225"/>
              <a:gd name="p0x1" fmla="*/ 1455 w 1500"/>
              <a:gd name="p0y1" fmla="*/ 0 h 2225"/>
              <a:gd name="p0x2" fmla="*/ 1479 w 1500"/>
              <a:gd name="p0y2" fmla="*/ 0 h 2225"/>
              <a:gd name="p0x3" fmla="*/ 1500 w 1500"/>
              <a:gd name="p0y3" fmla="*/ 20 h 2225"/>
              <a:gd name="p0x4" fmla="*/ 1500 w 1500"/>
              <a:gd name="p0y4" fmla="*/ 45 h 2225"/>
              <a:gd name="p0x5" fmla="*/ 1500 w 1500"/>
              <a:gd name="p0y5" fmla="*/ 2180 h 2225"/>
              <a:gd name="p0x6" fmla="*/ 1500 w 1500"/>
              <a:gd name="p0y6" fmla="*/ 2205 h 2225"/>
              <a:gd name="p0x7" fmla="*/ 1479 w 1500"/>
              <a:gd name="p0y7" fmla="*/ 2225 h 2225"/>
              <a:gd name="p0x8" fmla="*/ 1455 w 1500"/>
              <a:gd name="p0y8" fmla="*/ 2225 h 2225"/>
              <a:gd name="p0x9" fmla="*/ 45 w 1500"/>
              <a:gd name="p0y9" fmla="*/ 2225 h 2225"/>
              <a:gd name="p0x10" fmla="*/ 20 w 1500"/>
              <a:gd name="p0y10" fmla="*/ 2225 h 2225"/>
              <a:gd name="p0x11" fmla="*/ 0 w 1500"/>
              <a:gd name="p0y11" fmla="*/ 2205 h 2225"/>
              <a:gd name="p0x12" fmla="*/ 0 w 1500"/>
              <a:gd name="p0y12" fmla="*/ 2180 h 2225"/>
              <a:gd name="p0x13" fmla="*/ 0 w 1500"/>
              <a:gd name="p0y13" fmla="*/ 45 h 2225"/>
              <a:gd name="p0x14" fmla="*/ 0 w 1500"/>
              <a:gd name="p0y14" fmla="*/ 20 h 2225"/>
              <a:gd name="p0x15" fmla="*/ 20 w 1500"/>
              <a:gd name="p0y15" fmla="*/ 0 h 2225"/>
              <a:gd name="p0x16" fmla="*/ 45 w 1500"/>
              <a:gd name="p0y16" fmla="*/ 0 h 2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4899127" y="4056669"/>
            <a:ext cx="342605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4630712" y="4278601"/>
            <a:ext cx="726948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10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综合协调</a:t>
            </a:r>
            <a:endParaRPr b="1" spc="10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5622874" y="4298604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统筹资源、化解矛盾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8068945" y="3601085"/>
            <a:ext cx="3546475" cy="1727835"/>
          </a:xfrm>
          <a:custGeom>
            <a:avLst/>
            <a:gdLst>
              <a:gd name="sw" fmla="*/ 1 w 5585"/>
              <a:gd name="sh" fmla="*/ 1 h 2720"/>
              <a:gd name="mins" fmla="min sw sh"/>
              <a:gd name="dsw" fmla="+- 0 sw mins"/>
              <a:gd name="dsh" fmla="+- 0 sh mins"/>
              <a:gd name="p0x0" fmla="*/ 45 w 5585"/>
              <a:gd name="p0y0" fmla="*/ 0 h 2720"/>
              <a:gd name="p0x1" fmla="*/ 5540 w 5585"/>
              <a:gd name="p0y1" fmla="*/ 0 h 2720"/>
              <a:gd name="p0x2" fmla="*/ 5564 w 5585"/>
              <a:gd name="p0y2" fmla="*/ 0 h 2720"/>
              <a:gd name="p0x3" fmla="*/ 5585 w 5585"/>
              <a:gd name="p0y3" fmla="*/ 20 h 2720"/>
              <a:gd name="p0x4" fmla="*/ 5585 w 5585"/>
              <a:gd name="p0y4" fmla="*/ 45 h 2720"/>
              <a:gd name="p0x5" fmla="*/ 5585 w 5585"/>
              <a:gd name="p0y5" fmla="*/ 2675 h 2720"/>
              <a:gd name="p0x6" fmla="*/ 5585 w 5585"/>
              <a:gd name="p0y6" fmla="*/ 2700 h 2720"/>
              <a:gd name="p0x7" fmla="*/ 5564 w 5585"/>
              <a:gd name="p0y7" fmla="*/ 2720 h 2720"/>
              <a:gd name="p0x8" fmla="*/ 5540 w 5585"/>
              <a:gd name="p0y8" fmla="*/ 2720 h 2720"/>
              <a:gd name="p0x9" fmla="*/ 45 w 5585"/>
              <a:gd name="p0y9" fmla="*/ 2720 h 2720"/>
              <a:gd name="p0x10" fmla="*/ 20 w 5585"/>
              <a:gd name="p0y10" fmla="*/ 2720 h 2720"/>
              <a:gd name="p0x11" fmla="*/ 0 w 5585"/>
              <a:gd name="p0y11" fmla="*/ 2700 h 2720"/>
              <a:gd name="p0x12" fmla="*/ 0 w 5585"/>
              <a:gd name="p0y12" fmla="*/ 2675 h 2720"/>
              <a:gd name="p0x13" fmla="*/ 0 w 5585"/>
              <a:gd name="p0y13" fmla="*/ 45 h 2720"/>
              <a:gd name="p0x14" fmla="*/ 0 w 5585"/>
              <a:gd name="p0y14" fmla="*/ 20 h 2720"/>
              <a:gd name="p0x15" fmla="*/ 20 w 5585"/>
              <a:gd name="p0y15" fmla="*/ 0 h 2720"/>
              <a:gd name="p0x16" fmla="*/ 45 w 5585"/>
              <a:gd name="p0y16" fmla="*/ 0 h 2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8263890" y="3758565"/>
            <a:ext cx="952500" cy="1413510"/>
          </a:xfrm>
          <a:custGeom>
            <a:avLst/>
            <a:gdLst>
              <a:gd name="sw" fmla="*/ 1 w 1500"/>
              <a:gd name="sh" fmla="*/ 1 h 2225"/>
              <a:gd name="mins" fmla="min sw sh"/>
              <a:gd name="dsw" fmla="+- 0 sw mins"/>
              <a:gd name="dsh" fmla="+- 0 sh mins"/>
              <a:gd name="p0x0" fmla="*/ 45 w 1500"/>
              <a:gd name="p0y0" fmla="*/ 0 h 2225"/>
              <a:gd name="p0x1" fmla="*/ 1455 w 1500"/>
              <a:gd name="p0y1" fmla="*/ 0 h 2225"/>
              <a:gd name="p0x2" fmla="*/ 1479 w 1500"/>
              <a:gd name="p0y2" fmla="*/ 0 h 2225"/>
              <a:gd name="p0x3" fmla="*/ 1500 w 1500"/>
              <a:gd name="p0y3" fmla="*/ 20 h 2225"/>
              <a:gd name="p0x4" fmla="*/ 1500 w 1500"/>
              <a:gd name="p0y4" fmla="*/ 45 h 2225"/>
              <a:gd name="p0x5" fmla="*/ 1500 w 1500"/>
              <a:gd name="p0y5" fmla="*/ 2180 h 2225"/>
              <a:gd name="p0x6" fmla="*/ 1500 w 1500"/>
              <a:gd name="p0y6" fmla="*/ 2205 h 2225"/>
              <a:gd name="p0x7" fmla="*/ 1479 w 1500"/>
              <a:gd name="p0y7" fmla="*/ 2225 h 2225"/>
              <a:gd name="p0x8" fmla="*/ 1455 w 1500"/>
              <a:gd name="p0y8" fmla="*/ 2225 h 2225"/>
              <a:gd name="p0x9" fmla="*/ 45 w 1500"/>
              <a:gd name="p0y9" fmla="*/ 2225 h 2225"/>
              <a:gd name="p0x10" fmla="*/ 20 w 1500"/>
              <a:gd name="p0y10" fmla="*/ 2225 h 2225"/>
              <a:gd name="p0x11" fmla="*/ 0 w 1500"/>
              <a:gd name="p0y11" fmla="*/ 2205 h 2225"/>
              <a:gd name="p0x12" fmla="*/ 0 w 1500"/>
              <a:gd name="p0y12" fmla="*/ 2180 h 2225"/>
              <a:gd name="p0x13" fmla="*/ 0 w 1500"/>
              <a:gd name="p0y13" fmla="*/ 45 h 2225"/>
              <a:gd name="p0x14" fmla="*/ 0 w 1500"/>
              <a:gd name="p0y14" fmla="*/ 20 h 2225"/>
              <a:gd name="p0x15" fmla="*/ 20 w 1500"/>
              <a:gd name="p0y15" fmla="*/ 0 h 2225"/>
              <a:gd name="p0x16" fmla="*/ 45 w 1500"/>
              <a:gd name="p0y16" fmla="*/ 0 h 2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8645652" y="4056669"/>
            <a:ext cx="342605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8377238" y="4278601"/>
            <a:ext cx="726948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10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服务保障</a:t>
            </a:r>
            <a:endParaRPr b="1" spc="10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9369399" y="4298604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支撑运转、高效响应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571500" y="5524500"/>
            <a:ext cx="11049000" cy="952500"/>
          </a:xfrm>
          <a:custGeom>
            <a:avLst/>
            <a:gdLst>
              <a:gd name="sw" fmla="*/ 1 w 17400"/>
              <a:gd name="sh" fmla="*/ 1 h 1500"/>
              <a:gd name="mins" fmla="min sw sh"/>
              <a:gd name="dsw" fmla="+- 0 sw mins"/>
              <a:gd name="dsh" fmla="+- 0 sh mins"/>
              <a:gd name="p0x0" fmla="*/ 45 w 17400"/>
              <a:gd name="p0y0" fmla="*/ 0 h 1500"/>
              <a:gd name="p0x1" fmla="*/ 17355 w 17400"/>
              <a:gd name="p0y1" fmla="*/ 0 h 1500"/>
              <a:gd name="p0x2" fmla="*/ 17379 w 17400"/>
              <a:gd name="p0y2" fmla="*/ 0 h 1500"/>
              <a:gd name="p0x3" fmla="*/ 17400 w 17400"/>
              <a:gd name="p0y3" fmla="*/ 20 h 1500"/>
              <a:gd name="p0x4" fmla="*/ 17400 w 17400"/>
              <a:gd name="p0y4" fmla="*/ 45 h 1500"/>
              <a:gd name="p0x5" fmla="*/ 17400 w 17400"/>
              <a:gd name="p0y5" fmla="*/ 1455 h 1500"/>
              <a:gd name="p0x6" fmla="*/ 17400 w 17400"/>
              <a:gd name="p0y6" fmla="*/ 1479 h 1500"/>
              <a:gd name="p0x7" fmla="*/ 17379 w 17400"/>
              <a:gd name="p0y7" fmla="*/ 1500 h 1500"/>
              <a:gd name="p0x8" fmla="*/ 17355 w 17400"/>
              <a:gd name="p0y8" fmla="*/ 1500 h 1500"/>
              <a:gd name="p0x9" fmla="*/ 45 w 17400"/>
              <a:gd name="p0y9" fmla="*/ 1500 h 1500"/>
              <a:gd name="p0x10" fmla="*/ 20 w 17400"/>
              <a:gd name="p0y10" fmla="*/ 1500 h 1500"/>
              <a:gd name="p0x11" fmla="*/ 0 w 17400"/>
              <a:gd name="p0y11" fmla="*/ 1479 h 1500"/>
              <a:gd name="p0x12" fmla="*/ 0 w 17400"/>
              <a:gd name="p0y12" fmla="*/ 1455 h 1500"/>
              <a:gd name="p0x13" fmla="*/ 0 w 17400"/>
              <a:gd name="p0y13" fmla="*/ 45 h 1500"/>
              <a:gd name="p0x14" fmla="*/ 0 w 17400"/>
              <a:gd name="p0y14" fmla="*/ 20 h 1500"/>
              <a:gd name="p0x15" fmla="*/ 20 w 17400"/>
              <a:gd name="p0y15" fmla="*/ 0 h 1500"/>
              <a:gd name="p0x16" fmla="*/ 45 w 1740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8400"/>
            </a:schemeClr>
          </a:solidFill>
          <a:ln>
            <a:noFill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762000" y="5699760"/>
            <a:ext cx="106680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2F7FF"/>
                </a:solidFill>
                <a:latin typeface="微软雅黑" panose="020B0503020204020204" charset="-122"/>
                <a:ea typeface="微软雅黑" panose="020B0503020204020204" charset="-122"/>
              </a:rPr>
              <a:t>办公室工作人员既是领导的</a:t>
            </a:r>
            <a:r>
              <a:rPr b="1">
                <a:solidFill>
                  <a:srgbClr val="7DFFC8"/>
                </a:solidFill>
                <a:latin typeface="微软雅黑" panose="020B0503020204020204" charset="-122"/>
                <a:ea typeface="微软雅黑" panose="020B0503020204020204" charset="-122"/>
              </a:rPr>
              <a:t>参谋助手</a:t>
            </a:r>
            <a:r>
              <a:rPr>
                <a:solidFill>
                  <a:srgbClr val="F2F7FF"/>
                </a:solidFill>
                <a:latin typeface="微软雅黑" panose="020B0503020204020204" charset="-122"/>
                <a:ea typeface="微软雅黑" panose="020B0503020204020204" charset="-122"/>
              </a:rPr>
              <a:t>，也是机关运转的</a:t>
            </a:r>
            <a:r>
              <a:rPr b="1">
                <a:solidFill>
                  <a:srgbClr val="7DFFC8"/>
                </a:solidFill>
                <a:latin typeface="微软雅黑" panose="020B0503020204020204" charset="-122"/>
                <a:ea typeface="微软雅黑" panose="020B0503020204020204" charset="-122"/>
              </a:rPr>
              <a:t>执行者</a:t>
            </a:r>
            <a:r>
              <a:rPr>
                <a:solidFill>
                  <a:srgbClr val="F2F7FF"/>
                </a:solidFill>
                <a:latin typeface="微软雅黑" panose="020B0503020204020204" charset="-122"/>
                <a:ea typeface="微软雅黑" panose="020B0503020204020204" charset="-122"/>
              </a:rPr>
              <a:t>。岗位认知的深度直接决定后续业务学习的起点。</a:t>
            </a:r>
            <a:endParaRPr>
              <a:solidFill>
                <a:srgbClr val="F2F7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新人的角色转变与基本要求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45 w 5525"/>
              <a:gd name="p0y0" fmla="*/ 0 h 8445"/>
              <a:gd name="p0x1" fmla="*/ 5480 w 5525"/>
              <a:gd name="p0y1" fmla="*/ 0 h 8445"/>
              <a:gd name="p0x2" fmla="*/ 5504 w 5525"/>
              <a:gd name="p0y2" fmla="*/ 0 h 8445"/>
              <a:gd name="p0x3" fmla="*/ 5525 w 5525"/>
              <a:gd name="p0y3" fmla="*/ 20 h 8445"/>
              <a:gd name="p0x4" fmla="*/ 5525 w 5525"/>
              <a:gd name="p0y4" fmla="*/ 45 h 8445"/>
              <a:gd name="p0x5" fmla="*/ 5525 w 5525"/>
              <a:gd name="p0y5" fmla="*/ 8400 h 8445"/>
              <a:gd name="p0x6" fmla="*/ 5525 w 5525"/>
              <a:gd name="p0y6" fmla="*/ 8424 h 8445"/>
              <a:gd name="p0x7" fmla="*/ 5504 w 5525"/>
              <a:gd name="p0y7" fmla="*/ 8445 h 8445"/>
              <a:gd name="p0x8" fmla="*/ 5480 w 5525"/>
              <a:gd name="p0y8" fmla="*/ 8445 h 8445"/>
              <a:gd name="p0x9" fmla="*/ 45 w 5525"/>
              <a:gd name="p0y9" fmla="*/ 8445 h 8445"/>
              <a:gd name="p0x10" fmla="*/ 20 w 5525"/>
              <a:gd name="p0y10" fmla="*/ 8445 h 8445"/>
              <a:gd name="p0x11" fmla="*/ 0 w 5525"/>
              <a:gd name="p0y11" fmla="*/ 8424 h 8445"/>
              <a:gd name="p0x12" fmla="*/ 0 w 5525"/>
              <a:gd name="p0y12" fmla="*/ 8400 h 8445"/>
              <a:gd name="p0x13" fmla="*/ 0 w 5525"/>
              <a:gd name="p0y13" fmla="*/ 45 h 8445"/>
              <a:gd name="p0x14" fmla="*/ 0 w 5525"/>
              <a:gd name="p0y14" fmla="*/ 20 h 8445"/>
              <a:gd name="p0x15" fmla="*/ 20 w 5525"/>
              <a:gd name="p0y15" fmla="*/ 0 h 8445"/>
              <a:gd name="p0x16" fmla="*/ 45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581025" y="1114425"/>
            <a:ext cx="3498850" cy="647700"/>
            <a:chOff x="915" y="1755"/>
            <a:chExt cx="5510" cy="1020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15" y="1755"/>
              <a:ext cx="5510" cy="1020"/>
            </a:xfrm>
            <a:custGeom>
              <a:avLst/>
              <a:gdLst>
                <a:gd name="sw" fmla="*/ 1 w 5510"/>
                <a:gd name="sh" fmla="*/ 1 h 1020"/>
                <a:gd name="mins" fmla="min sw sh"/>
                <a:gd name="dsw" fmla="+- 0 sw mins"/>
                <a:gd name="dsh" fmla="+- 0 sh mins"/>
                <a:gd name="p0x0" fmla="*/ 0 w 5510"/>
                <a:gd name="p0y0" fmla="*/ 0 h 1020"/>
                <a:gd name="p0x1" fmla="*/ 5510 w 5510"/>
                <a:gd name="p0y1" fmla="*/ 0 h 1020"/>
                <a:gd name="p0x2" fmla="*/ 5510 w 5510"/>
                <a:gd name="p0y2" fmla="*/ 1020 h 1020"/>
                <a:gd name="p0x3" fmla="*/ 0 w 5510"/>
                <a:gd name="p0y3" fmla="*/ 1020 h 1020"/>
                <a:gd name="p0x4" fmla="*/ 0 w 5510"/>
                <a:gd name="p0y4" fmla="*/ 0 h 1020"/>
              </a:gdLst>
              <a:ahLst/>
              <a:cxnLst/>
              <a:pathLst>
                <a:path w="5510" h="1020">
                  <a:moveTo>
                    <a:pt x="45" y="0"/>
                  </a:moveTo>
                  <a:lnTo>
                    <a:pt x="5465" y="0"/>
                  </a:lnTo>
                  <a:cubicBezTo>
                    <a:pt x="5490" y="0"/>
                    <a:pt x="5510" y="20"/>
                    <a:pt x="5510" y="45"/>
                  </a:cubicBezTo>
                  <a:lnTo>
                    <a:pt x="5510" y="1020"/>
                  </a:lnTo>
                  <a:lnTo>
                    <a:pt x="0" y="1020"/>
                  </a:lnTo>
                  <a:lnTo>
                    <a:pt x="0" y="45"/>
                  </a:ln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15" y="276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941" r="-2941"/>
          <a:stretch>
            <a:fillRect/>
          </a:stretch>
        </p:blipFill>
        <p:spPr>
          <a:xfrm>
            <a:off x="819150" y="1356995"/>
            <a:ext cx="17145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52525" y="1250632"/>
            <a:ext cx="2736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三重转变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23101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62025" y="2191645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身份转变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：言行代表机关形象，须从社会角色切换到公职角色。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3635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62025" y="3245053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思维转变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：建立依法行政、服务为民的工作意识。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44170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62025" y="4298452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能力转变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：掌握岗位必备的基础业务技能。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771525" y="5365750"/>
            <a:ext cx="3117850" cy="656590"/>
            <a:chOff x="1215" y="8450"/>
            <a:chExt cx="4910" cy="1034"/>
          </a:xfrm>
        </p:grpSpPr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15" y="8450"/>
              <a:ext cx="4910" cy="1035"/>
            </a:xfrm>
            <a:custGeom>
              <a:avLst/>
              <a:gdLst>
                <a:gd name="sw" fmla="*/ 1 w 4910"/>
                <a:gd name="sh" fmla="*/ 1 h 1035"/>
                <a:gd name="mins" fmla="min sw sh"/>
                <a:gd name="dsw" fmla="+- 0 sw mins"/>
                <a:gd name="dsh" fmla="+- 0 sh mins"/>
                <a:gd name="p0x0" fmla="*/ 0 w 4910"/>
                <a:gd name="p0y0" fmla="*/ 0 h 1035"/>
                <a:gd name="p0x1" fmla="*/ 4910 w 4910"/>
                <a:gd name="p0y1" fmla="*/ 0 h 1035"/>
                <a:gd name="p0x2" fmla="*/ 4910 w 4910"/>
                <a:gd name="p0y2" fmla="*/ 1035 h 1035"/>
                <a:gd name="p0x3" fmla="*/ 0 w 4910"/>
                <a:gd name="p0y3" fmla="*/ 1035 h 1035"/>
                <a:gd name="p0x4" fmla="*/ 0 w 4910"/>
                <a:gd name="p0y4" fmla="*/ 0 h 1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15" y="845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5970" y="5456555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95350" y="5490925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思想纪律教育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2014220" y="5456555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2133676" y="5490925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岗位业务技能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5970" y="5780405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95350" y="5814775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机关实务操作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45 w 5525"/>
              <a:gd name="p0y0" fmla="*/ 0 h 8445"/>
              <a:gd name="p0x1" fmla="*/ 5480 w 5525"/>
              <a:gd name="p0y1" fmla="*/ 0 h 8445"/>
              <a:gd name="p0x2" fmla="*/ 5504 w 5525"/>
              <a:gd name="p0y2" fmla="*/ 0 h 8445"/>
              <a:gd name="p0x3" fmla="*/ 5525 w 5525"/>
              <a:gd name="p0y3" fmla="*/ 20 h 8445"/>
              <a:gd name="p0x4" fmla="*/ 5525 w 5525"/>
              <a:gd name="p0y4" fmla="*/ 45 h 8445"/>
              <a:gd name="p0x5" fmla="*/ 5525 w 5525"/>
              <a:gd name="p0y5" fmla="*/ 8400 h 8445"/>
              <a:gd name="p0x6" fmla="*/ 5525 w 5525"/>
              <a:gd name="p0y6" fmla="*/ 8424 h 8445"/>
              <a:gd name="p0x7" fmla="*/ 5504 w 5525"/>
              <a:gd name="p0y7" fmla="*/ 8445 h 8445"/>
              <a:gd name="p0x8" fmla="*/ 5480 w 5525"/>
              <a:gd name="p0y8" fmla="*/ 8445 h 8445"/>
              <a:gd name="p0x9" fmla="*/ 45 w 5525"/>
              <a:gd name="p0y9" fmla="*/ 8445 h 8445"/>
              <a:gd name="p0x10" fmla="*/ 20 w 5525"/>
              <a:gd name="p0y10" fmla="*/ 8445 h 8445"/>
              <a:gd name="p0x11" fmla="*/ 0 w 5525"/>
              <a:gd name="p0y11" fmla="*/ 8424 h 8445"/>
              <a:gd name="p0x12" fmla="*/ 0 w 5525"/>
              <a:gd name="p0y12" fmla="*/ 8400 h 8445"/>
              <a:gd name="p0x13" fmla="*/ 0 w 5525"/>
              <a:gd name="p0y13" fmla="*/ 45 h 8445"/>
              <a:gd name="p0x14" fmla="*/ 0 w 5525"/>
              <a:gd name="p0y14" fmla="*/ 20 h 8445"/>
              <a:gd name="p0x15" fmla="*/ 20 w 5525"/>
              <a:gd name="p0y15" fmla="*/ 0 h 8445"/>
              <a:gd name="p0x16" fmla="*/ 45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4346575" y="1114425"/>
            <a:ext cx="3498850" cy="647700"/>
            <a:chOff x="6845" y="1755"/>
            <a:chExt cx="5510" cy="1020"/>
          </a:xfrm>
        </p:grpSpPr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6845" y="1755"/>
              <a:ext cx="5510" cy="1020"/>
            </a:xfrm>
            <a:custGeom>
              <a:avLst/>
              <a:gdLst>
                <a:gd name="sw" fmla="*/ 1 w 5510"/>
                <a:gd name="sh" fmla="*/ 1 h 1020"/>
                <a:gd name="mins" fmla="min sw sh"/>
                <a:gd name="dsw" fmla="+- 0 sw mins"/>
                <a:gd name="dsh" fmla="+- 0 sh mins"/>
                <a:gd name="p0x0" fmla="*/ 0 w 5510"/>
                <a:gd name="p0y0" fmla="*/ 0 h 1020"/>
                <a:gd name="p0x1" fmla="*/ 5510 w 5510"/>
                <a:gd name="p0y1" fmla="*/ 0 h 1020"/>
                <a:gd name="p0x2" fmla="*/ 5510 w 5510"/>
                <a:gd name="p0y2" fmla="*/ 1020 h 1020"/>
                <a:gd name="p0x3" fmla="*/ 0 w 5510"/>
                <a:gd name="p0y3" fmla="*/ 1020 h 1020"/>
                <a:gd name="p0x4" fmla="*/ 0 w 5510"/>
                <a:gd name="p0y4" fmla="*/ 0 h 1020"/>
              </a:gdLst>
              <a:ahLst/>
              <a:cxnLst/>
              <a:pathLst>
                <a:path w="5510" h="1020">
                  <a:moveTo>
                    <a:pt x="45" y="0"/>
                  </a:moveTo>
                  <a:lnTo>
                    <a:pt x="5465" y="0"/>
                  </a:lnTo>
                  <a:cubicBezTo>
                    <a:pt x="5490" y="0"/>
                    <a:pt x="5510" y="20"/>
                    <a:pt x="5510" y="45"/>
                  </a:cubicBezTo>
                  <a:lnTo>
                    <a:pt x="5510" y="1020"/>
                  </a:lnTo>
                  <a:lnTo>
                    <a:pt x="0" y="1020"/>
                  </a:lnTo>
                  <a:lnTo>
                    <a:pt x="0" y="45"/>
                  </a:ln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6845" y="276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453707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7143" b="-7143"/>
          <a:stretch>
            <a:fillRect/>
          </a:stretch>
        </p:blipFill>
        <p:spPr>
          <a:xfrm>
            <a:off x="4584700" y="1356995"/>
            <a:ext cx="17145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4918101" y="1250632"/>
            <a:ext cx="2736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初任培训通用框架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4537075" y="255778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4727601" y="2439295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思想纪律教育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4537075" y="35540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4727601" y="3435553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岗位业务技能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4537075" y="45504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4727601" y="4431802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机关实务操作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4537075" y="5441950"/>
            <a:ext cx="3117850" cy="332740"/>
            <a:chOff x="7145" y="8570"/>
            <a:chExt cx="4910" cy="524"/>
          </a:xfrm>
        </p:grpSpPr>
        <p:sp>
          <p:nvSpPr>
            <p:cNvPr id="42" name="任意多边形 41"/>
            <p:cNvSpPr/>
            <p:nvPr>
              <p:custDataLst>
                <p:tags r:id="rId38"/>
              </p:custDataLst>
            </p:nvPr>
          </p:nvSpPr>
          <p:spPr>
            <a:xfrm>
              <a:off x="7145" y="8570"/>
              <a:ext cx="4910" cy="525"/>
            </a:xfrm>
            <a:custGeom>
              <a:avLst/>
              <a:gdLst>
                <a:gd name="sw" fmla="*/ 1 w 4910"/>
                <a:gd name="sh" fmla="*/ 1 h 525"/>
                <a:gd name="mins" fmla="min sw sh"/>
                <a:gd name="dsw" fmla="+- 0 sw mins"/>
                <a:gd name="dsh" fmla="+- 0 sh mins"/>
                <a:gd name="p0x0" fmla="*/ 0 w 4910"/>
                <a:gd name="p0y0" fmla="*/ 0 h 525"/>
                <a:gd name="p0x1" fmla="*/ 4910 w 4910"/>
                <a:gd name="p0y1" fmla="*/ 0 h 525"/>
                <a:gd name="p0x2" fmla="*/ 4910 w 4910"/>
                <a:gd name="p0y2" fmla="*/ 525 h 525"/>
                <a:gd name="p0x3" fmla="*/ 0 w 4910"/>
                <a:gd name="p0y3" fmla="*/ 525 h 525"/>
                <a:gd name="p0x4" fmla="*/ 0 w 4910"/>
                <a:gd name="p0y4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7145" y="857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任意多边形 44"/>
          <p:cNvSpPr/>
          <p:nvPr>
            <p:custDataLst>
              <p:tags r:id="rId40"/>
            </p:custDataLst>
          </p:nvPr>
        </p:nvSpPr>
        <p:spPr>
          <a:xfrm>
            <a:off x="4541520" y="55327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4660926" y="556712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身份转变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2"/>
            </p:custDataLst>
          </p:nvPr>
        </p:nvSpPr>
        <p:spPr>
          <a:xfrm>
            <a:off x="5474970" y="55327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5594452" y="556712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思维转变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4"/>
            </p:custDataLst>
          </p:nvPr>
        </p:nvSpPr>
        <p:spPr>
          <a:xfrm>
            <a:off x="6408420" y="55327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1">
                <a:alpha val="1607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5"/>
            </p:custDataLst>
          </p:nvPr>
        </p:nvSpPr>
        <p:spPr>
          <a:xfrm>
            <a:off x="6527978" y="556712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B8D6FF"/>
                </a:solidFill>
                <a:latin typeface="微软雅黑" panose="020B0503020204020204" charset="-122"/>
                <a:ea typeface="微软雅黑" panose="020B0503020204020204" charset="-122"/>
              </a:rPr>
              <a:t>能力转变</a:t>
            </a:r>
            <a:endParaRPr sz="1200">
              <a:solidFill>
                <a:srgbClr val="B8D6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46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45 w 5525"/>
              <a:gd name="p0y0" fmla="*/ 0 h 8445"/>
              <a:gd name="p0x1" fmla="*/ 5480 w 5525"/>
              <a:gd name="p0y1" fmla="*/ 0 h 8445"/>
              <a:gd name="p0x2" fmla="*/ 5504 w 5525"/>
              <a:gd name="p0y2" fmla="*/ 0 h 8445"/>
              <a:gd name="p0x3" fmla="*/ 5525 w 5525"/>
              <a:gd name="p0y3" fmla="*/ 20 h 8445"/>
              <a:gd name="p0x4" fmla="*/ 5525 w 5525"/>
              <a:gd name="p0y4" fmla="*/ 45 h 8445"/>
              <a:gd name="p0x5" fmla="*/ 5525 w 5525"/>
              <a:gd name="p0y5" fmla="*/ 8400 h 8445"/>
              <a:gd name="p0x6" fmla="*/ 5525 w 5525"/>
              <a:gd name="p0y6" fmla="*/ 8424 h 8445"/>
              <a:gd name="p0x7" fmla="*/ 5504 w 5525"/>
              <a:gd name="p0y7" fmla="*/ 8445 h 8445"/>
              <a:gd name="p0x8" fmla="*/ 5480 w 5525"/>
              <a:gd name="p0y8" fmla="*/ 8445 h 8445"/>
              <a:gd name="p0x9" fmla="*/ 45 w 5525"/>
              <a:gd name="p0y9" fmla="*/ 8445 h 8445"/>
              <a:gd name="p0x10" fmla="*/ 20 w 5525"/>
              <a:gd name="p0y10" fmla="*/ 8445 h 8445"/>
              <a:gd name="p0x11" fmla="*/ 0 w 5525"/>
              <a:gd name="p0y11" fmla="*/ 8424 h 8445"/>
              <a:gd name="p0x12" fmla="*/ 0 w 5525"/>
              <a:gd name="p0y12" fmla="*/ 8400 h 8445"/>
              <a:gd name="p0x13" fmla="*/ 0 w 5525"/>
              <a:gd name="p0y13" fmla="*/ 45 h 8445"/>
              <a:gd name="p0x14" fmla="*/ 0 w 5525"/>
              <a:gd name="p0y14" fmla="*/ 20 h 8445"/>
              <a:gd name="p0x15" fmla="*/ 20 w 5525"/>
              <a:gd name="p0y15" fmla="*/ 0 h 8445"/>
              <a:gd name="p0x16" fmla="*/ 45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8112125" y="1114425"/>
            <a:ext cx="3498850" cy="647700"/>
            <a:chOff x="12775" y="1755"/>
            <a:chExt cx="5510" cy="1020"/>
          </a:xfrm>
        </p:grpSpPr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12775" y="1755"/>
              <a:ext cx="5510" cy="1020"/>
            </a:xfrm>
            <a:custGeom>
              <a:avLst/>
              <a:gdLst>
                <a:gd name="sw" fmla="*/ 1 w 5510"/>
                <a:gd name="sh" fmla="*/ 1 h 1020"/>
                <a:gd name="mins" fmla="min sw sh"/>
                <a:gd name="dsw" fmla="+- 0 sw mins"/>
                <a:gd name="dsh" fmla="+- 0 sh mins"/>
                <a:gd name="p0x0" fmla="*/ 0 w 5510"/>
                <a:gd name="p0y0" fmla="*/ 0 h 1020"/>
                <a:gd name="p0x1" fmla="*/ 5510 w 5510"/>
                <a:gd name="p0y1" fmla="*/ 0 h 1020"/>
                <a:gd name="p0x2" fmla="*/ 5510 w 5510"/>
                <a:gd name="p0y2" fmla="*/ 1020 h 1020"/>
                <a:gd name="p0x3" fmla="*/ 0 w 5510"/>
                <a:gd name="p0y3" fmla="*/ 1020 h 1020"/>
                <a:gd name="p0x4" fmla="*/ 0 w 5510"/>
                <a:gd name="p0y4" fmla="*/ 0 h 1020"/>
              </a:gdLst>
              <a:ahLst/>
              <a:cxnLst/>
              <a:pathLst>
                <a:path w="5510" h="1020">
                  <a:moveTo>
                    <a:pt x="45" y="0"/>
                  </a:moveTo>
                  <a:lnTo>
                    <a:pt x="5465" y="0"/>
                  </a:lnTo>
                  <a:cubicBezTo>
                    <a:pt x="5490" y="0"/>
                    <a:pt x="5510" y="20"/>
                    <a:pt x="5510" y="45"/>
                  </a:cubicBezTo>
                  <a:lnTo>
                    <a:pt x="5510" y="1020"/>
                  </a:lnTo>
                  <a:lnTo>
                    <a:pt x="0" y="1020"/>
                  </a:lnTo>
                  <a:lnTo>
                    <a:pt x="0" y="45"/>
                  </a:ln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12775" y="276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5510 w 5510"/>
                <a:gd name="p0y0" fmla="*/ 15 h 15"/>
                <a:gd name="p0x1" fmla="*/ 0 w 5510"/>
                <a:gd name="p0y1" fmla="*/ 15 h 15"/>
                <a:gd name="p0x2" fmla="*/ 0 w 5510"/>
                <a:gd name="p0y2" fmla="*/ 0 h 15"/>
                <a:gd name="p0x3" fmla="*/ 5510 w 5510"/>
                <a:gd name="p0y3" fmla="*/ 0 h 15"/>
                <a:gd name="p0x4" fmla="*/ 5510 w 5510"/>
                <a:gd name="p0y4" fmla="*/ 15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>
            <p:custDataLst>
              <p:tags r:id="rId49"/>
            </p:custDataLst>
          </p:nvPr>
        </p:nvSpPr>
        <p:spPr>
          <a:xfrm>
            <a:off x="83026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12500" r="-12500"/>
          <a:stretch>
            <a:fillRect/>
          </a:stretch>
        </p:blipFill>
        <p:spPr>
          <a:xfrm>
            <a:off x="8340725" y="1356995"/>
            <a:ext cx="190500" cy="15240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53"/>
            </p:custDataLst>
          </p:nvPr>
        </p:nvSpPr>
        <p:spPr>
          <a:xfrm>
            <a:off x="8683676" y="1250632"/>
            <a:ext cx="2736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办公室新人基本功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>
            <p:custDataLst>
              <p:tags r:id="rId54"/>
            </p:custDataLst>
          </p:nvPr>
        </p:nvSpPr>
        <p:spPr>
          <a:xfrm>
            <a:off x="8302625" y="20193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5"/>
            </p:custDataLst>
          </p:nvPr>
        </p:nvSpPr>
        <p:spPr>
          <a:xfrm>
            <a:off x="8493176" y="19002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公文写作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任意多边形 61"/>
          <p:cNvSpPr/>
          <p:nvPr>
            <p:custDataLst>
              <p:tags r:id="rId56"/>
            </p:custDataLst>
          </p:nvPr>
        </p:nvSpPr>
        <p:spPr>
          <a:xfrm>
            <a:off x="8302625" y="24765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7"/>
            </p:custDataLst>
          </p:nvPr>
        </p:nvSpPr>
        <p:spPr>
          <a:xfrm>
            <a:off x="8493176" y="23574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会议组织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任意多边形 63"/>
          <p:cNvSpPr/>
          <p:nvPr>
            <p:custDataLst>
              <p:tags r:id="rId58"/>
            </p:custDataLst>
          </p:nvPr>
        </p:nvSpPr>
        <p:spPr>
          <a:xfrm>
            <a:off x="8302625" y="29337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59"/>
            </p:custDataLst>
          </p:nvPr>
        </p:nvSpPr>
        <p:spPr>
          <a:xfrm>
            <a:off x="8493176" y="28146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保密意识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60"/>
            </p:custDataLst>
          </p:nvPr>
        </p:nvSpPr>
        <p:spPr>
          <a:xfrm>
            <a:off x="8302625" y="33909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61"/>
            </p:custDataLst>
          </p:nvPr>
        </p:nvSpPr>
        <p:spPr>
          <a:xfrm>
            <a:off x="8493176" y="32718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公务礼仪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矩形 67"/>
          <p:cNvSpPr/>
          <p:nvPr>
            <p:custDataLst>
              <p:tags r:id="rId62"/>
            </p:custDataLst>
          </p:nvPr>
        </p:nvSpPr>
        <p:spPr>
          <a:xfrm>
            <a:off x="8302625" y="3743325"/>
            <a:ext cx="3117850" cy="257175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63"/>
            </p:custDataLst>
          </p:nvPr>
        </p:nvSpPr>
        <p:spPr>
          <a:xfrm>
            <a:off x="8455076" y="4405313"/>
            <a:ext cx="28130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起步阶段不必面面俱到，但须守住规范底线，养成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按制度办事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按流程操作</a:t>
            </a:r>
            <a:r>
              <a:rPr 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的习惯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这比任何技巧都更可靠。</a:t>
            </a:r>
            <a:endParaRPr lang="zh-CN" altLang="en-US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公文写作规范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公文格式的国标硬约束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653415"/>
          </a:xfrm>
          <a:custGeom>
            <a:avLst/>
            <a:gdLst>
              <a:gd name="sw" fmla="*/ 1 w 8535"/>
              <a:gd name="sh" fmla="*/ 1 h 1029"/>
              <a:gd name="mins" fmla="min sw sh"/>
              <a:gd name="dsw" fmla="+- 0 sw mins"/>
              <a:gd name="dsh" fmla="+- 0 sh mins"/>
              <a:gd name="p0x0" fmla="*/ 45 w 8535"/>
              <a:gd name="p0y0" fmla="*/ 0 h 1029"/>
              <a:gd name="p0x1" fmla="*/ 8490 w 8535"/>
              <a:gd name="p0y1" fmla="*/ 0 h 1029"/>
              <a:gd name="p0x2" fmla="*/ 8514 w 8535"/>
              <a:gd name="p0y2" fmla="*/ 0 h 1029"/>
              <a:gd name="p0x3" fmla="*/ 8535 w 8535"/>
              <a:gd name="p0y3" fmla="*/ 20 h 1029"/>
              <a:gd name="p0x4" fmla="*/ 8535 w 8535"/>
              <a:gd name="p0y4" fmla="*/ 45 h 1029"/>
              <a:gd name="p0x5" fmla="*/ 8535 w 8535"/>
              <a:gd name="p0y5" fmla="*/ 984 h 1029"/>
              <a:gd name="p0x6" fmla="*/ 8535 w 8535"/>
              <a:gd name="p0y6" fmla="*/ 1008 h 1029"/>
              <a:gd name="p0x7" fmla="*/ 8514 w 8535"/>
              <a:gd name="p0y7" fmla="*/ 1029 h 1029"/>
              <a:gd name="p0x8" fmla="*/ 8490 w 8535"/>
              <a:gd name="p0y8" fmla="*/ 1029 h 1029"/>
              <a:gd name="p0x9" fmla="*/ 45 w 8535"/>
              <a:gd name="p0y9" fmla="*/ 1029 h 1029"/>
              <a:gd name="p0x10" fmla="*/ 20 w 8535"/>
              <a:gd name="p0y10" fmla="*/ 1029 h 1029"/>
              <a:gd name="p0x11" fmla="*/ 0 w 8535"/>
              <a:gd name="p0y11" fmla="*/ 1008 h 1029"/>
              <a:gd name="p0x12" fmla="*/ 0 w 8535"/>
              <a:gd name="p0y12" fmla="*/ 984 h 1029"/>
              <a:gd name="p0x13" fmla="*/ 0 w 8535"/>
              <a:gd name="p0y13" fmla="*/ 45 h 1029"/>
              <a:gd name="p0x14" fmla="*/ 0 w 8535"/>
              <a:gd name="p0y14" fmla="*/ 20 h 1029"/>
              <a:gd name="p0x15" fmla="*/ 20 w 8535"/>
              <a:gd name="p0y15" fmla="*/ 0 h 1029"/>
              <a:gd name="p0x16" fmla="*/ 45 w 8535"/>
              <a:gd name="p0y16" fmla="*/ 0 h 10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87921" y="113638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依据标准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187921" y="1386888"/>
            <a:ext cx="246303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GB/T 9704-2012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195695" y="1109345"/>
            <a:ext cx="5419725" cy="653415"/>
          </a:xfrm>
          <a:custGeom>
            <a:avLst/>
            <a:gdLst>
              <a:gd name="sw" fmla="*/ 1 w 8535"/>
              <a:gd name="sh" fmla="*/ 1 h 1029"/>
              <a:gd name="mins" fmla="min sw sh"/>
              <a:gd name="dsw" fmla="+- 0 sw mins"/>
              <a:gd name="dsh" fmla="+- 0 sh mins"/>
              <a:gd name="p0x0" fmla="*/ 45 w 8535"/>
              <a:gd name="p0y0" fmla="*/ 0 h 1029"/>
              <a:gd name="p0x1" fmla="*/ 8490 w 8535"/>
              <a:gd name="p0y1" fmla="*/ 0 h 1029"/>
              <a:gd name="p0x2" fmla="*/ 8514 w 8535"/>
              <a:gd name="p0y2" fmla="*/ 0 h 1029"/>
              <a:gd name="p0x3" fmla="*/ 8535 w 8535"/>
              <a:gd name="p0y3" fmla="*/ 20 h 1029"/>
              <a:gd name="p0x4" fmla="*/ 8535 w 8535"/>
              <a:gd name="p0y4" fmla="*/ 45 h 1029"/>
              <a:gd name="p0x5" fmla="*/ 8535 w 8535"/>
              <a:gd name="p0y5" fmla="*/ 984 h 1029"/>
              <a:gd name="p0x6" fmla="*/ 8535 w 8535"/>
              <a:gd name="p0y6" fmla="*/ 1008 h 1029"/>
              <a:gd name="p0x7" fmla="*/ 8514 w 8535"/>
              <a:gd name="p0y7" fmla="*/ 1029 h 1029"/>
              <a:gd name="p0x8" fmla="*/ 8490 w 8535"/>
              <a:gd name="p0y8" fmla="*/ 1029 h 1029"/>
              <a:gd name="p0x9" fmla="*/ 45 w 8535"/>
              <a:gd name="p0y9" fmla="*/ 1029 h 1029"/>
              <a:gd name="p0x10" fmla="*/ 20 w 8535"/>
              <a:gd name="p0y10" fmla="*/ 1029 h 1029"/>
              <a:gd name="p0x11" fmla="*/ 0 w 8535"/>
              <a:gd name="p0y11" fmla="*/ 1008 h 1029"/>
              <a:gd name="p0x12" fmla="*/ 0 w 8535"/>
              <a:gd name="p0y12" fmla="*/ 984 h 1029"/>
              <a:gd name="p0x13" fmla="*/ 0 w 8535"/>
              <a:gd name="p0y13" fmla="*/ 45 h 1029"/>
              <a:gd name="p0x14" fmla="*/ 0 w 8535"/>
              <a:gd name="p0y14" fmla="*/ 20 h 1029"/>
              <a:gd name="p0x15" fmla="*/ 20 w 8535"/>
              <a:gd name="p0y15" fmla="*/ 0 h 1029"/>
              <a:gd name="p0x16" fmla="*/ 45 w 8535"/>
              <a:gd name="p0y16" fmla="*/ 0 h 10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372475" y="113638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复审状态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372475" y="138688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现行有效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1886585"/>
            <a:ext cx="5419725" cy="653415"/>
          </a:xfrm>
          <a:custGeom>
            <a:avLst/>
            <a:gdLst>
              <a:gd name="sw" fmla="*/ 1 w 8535"/>
              <a:gd name="sh" fmla="*/ 1 h 1029"/>
              <a:gd name="mins" fmla="min sw sh"/>
              <a:gd name="dsw" fmla="+- 0 sw mins"/>
              <a:gd name="dsh" fmla="+- 0 sh mins"/>
              <a:gd name="p0x0" fmla="*/ 45 w 8535"/>
              <a:gd name="p0y0" fmla="*/ 0 h 1029"/>
              <a:gd name="p0x1" fmla="*/ 8490 w 8535"/>
              <a:gd name="p0y1" fmla="*/ 0 h 1029"/>
              <a:gd name="p0x2" fmla="*/ 8514 w 8535"/>
              <a:gd name="p0y2" fmla="*/ 0 h 1029"/>
              <a:gd name="p0x3" fmla="*/ 8535 w 8535"/>
              <a:gd name="p0y3" fmla="*/ 20 h 1029"/>
              <a:gd name="p0x4" fmla="*/ 8535 w 8535"/>
              <a:gd name="p0y4" fmla="*/ 45 h 1029"/>
              <a:gd name="p0x5" fmla="*/ 8535 w 8535"/>
              <a:gd name="p0y5" fmla="*/ 984 h 1029"/>
              <a:gd name="p0x6" fmla="*/ 8535 w 8535"/>
              <a:gd name="p0y6" fmla="*/ 1008 h 1029"/>
              <a:gd name="p0x7" fmla="*/ 8514 w 8535"/>
              <a:gd name="p0y7" fmla="*/ 1029 h 1029"/>
              <a:gd name="p0x8" fmla="*/ 8490 w 8535"/>
              <a:gd name="p0y8" fmla="*/ 1029 h 1029"/>
              <a:gd name="p0x9" fmla="*/ 45 w 8535"/>
              <a:gd name="p0y9" fmla="*/ 1029 h 1029"/>
              <a:gd name="p0x10" fmla="*/ 20 w 8535"/>
              <a:gd name="p0y10" fmla="*/ 1029 h 1029"/>
              <a:gd name="p0x11" fmla="*/ 0 w 8535"/>
              <a:gd name="p0y11" fmla="*/ 1008 h 1029"/>
              <a:gd name="p0x12" fmla="*/ 0 w 8535"/>
              <a:gd name="p0y12" fmla="*/ 984 h 1029"/>
              <a:gd name="p0x13" fmla="*/ 0 w 8535"/>
              <a:gd name="p0y13" fmla="*/ 45 h 1029"/>
              <a:gd name="p0x14" fmla="*/ 0 w 8535"/>
              <a:gd name="p0y14" fmla="*/ 20 h 1029"/>
              <a:gd name="p0x15" fmla="*/ 20 w 8535"/>
              <a:gd name="p0y15" fmla="*/ 0 h 1029"/>
              <a:gd name="p0x16" fmla="*/ 45 w 8535"/>
              <a:gd name="p0y16" fmla="*/ 0 h 10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190750" y="191363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版面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190750" y="2164147"/>
            <a:ext cx="245737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版心</a:t>
            </a:r>
            <a:r>
              <a:rPr lang="en-US" altLang="zh-CN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156</a:t>
            </a: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225mm</a:t>
            </a:r>
            <a:endParaRPr lang="en-US" altLang="zh-CN"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195695" y="1886585"/>
            <a:ext cx="5419725" cy="653415"/>
          </a:xfrm>
          <a:custGeom>
            <a:avLst/>
            <a:gdLst>
              <a:gd name="sw" fmla="*/ 1 w 8535"/>
              <a:gd name="sh" fmla="*/ 1 h 1029"/>
              <a:gd name="mins" fmla="min sw sh"/>
              <a:gd name="dsw" fmla="+- 0 sw mins"/>
              <a:gd name="dsh" fmla="+- 0 sh mins"/>
              <a:gd name="p0x0" fmla="*/ 45 w 8535"/>
              <a:gd name="p0y0" fmla="*/ 0 h 1029"/>
              <a:gd name="p0x1" fmla="*/ 8490 w 8535"/>
              <a:gd name="p0y1" fmla="*/ 0 h 1029"/>
              <a:gd name="p0x2" fmla="*/ 8514 w 8535"/>
              <a:gd name="p0y2" fmla="*/ 0 h 1029"/>
              <a:gd name="p0x3" fmla="*/ 8535 w 8535"/>
              <a:gd name="p0y3" fmla="*/ 20 h 1029"/>
              <a:gd name="p0x4" fmla="*/ 8535 w 8535"/>
              <a:gd name="p0y4" fmla="*/ 45 h 1029"/>
              <a:gd name="p0x5" fmla="*/ 8535 w 8535"/>
              <a:gd name="p0y5" fmla="*/ 984 h 1029"/>
              <a:gd name="p0x6" fmla="*/ 8535 w 8535"/>
              <a:gd name="p0y6" fmla="*/ 1008 h 1029"/>
              <a:gd name="p0x7" fmla="*/ 8514 w 8535"/>
              <a:gd name="p0y7" fmla="*/ 1029 h 1029"/>
              <a:gd name="p0x8" fmla="*/ 8490 w 8535"/>
              <a:gd name="p0y8" fmla="*/ 1029 h 1029"/>
              <a:gd name="p0x9" fmla="*/ 45 w 8535"/>
              <a:gd name="p0y9" fmla="*/ 1029 h 1029"/>
              <a:gd name="p0x10" fmla="*/ 20 w 8535"/>
              <a:gd name="p0y10" fmla="*/ 1029 h 1029"/>
              <a:gd name="p0x11" fmla="*/ 0 w 8535"/>
              <a:gd name="p0y11" fmla="*/ 1008 h 1029"/>
              <a:gd name="p0x12" fmla="*/ 0 w 8535"/>
              <a:gd name="p0y12" fmla="*/ 984 h 1029"/>
              <a:gd name="p0x13" fmla="*/ 0 w 8535"/>
              <a:gd name="p0y13" fmla="*/ 45 h 1029"/>
              <a:gd name="p0x14" fmla="*/ 0 w 8535"/>
              <a:gd name="p0y14" fmla="*/ 20 h 1029"/>
              <a:gd name="p0x15" fmla="*/ 20 w 8535"/>
              <a:gd name="p0y15" fmla="*/ 0 h 1029"/>
              <a:gd name="p0x16" fmla="*/ 45 w 8535"/>
              <a:gd name="p0y16" fmla="*/ 0 h 10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7639574" y="191363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版式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639574" y="2164147"/>
            <a:ext cx="27993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每页</a:t>
            </a:r>
            <a:r>
              <a:rPr lang="en-US" altLang="zh-CN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lang="en-US" altLang="zh-CN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每行</a:t>
            </a:r>
            <a:r>
              <a:rPr lang="en-US" altLang="zh-CN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</a:t>
            </a:r>
            <a:endParaRPr lang="zh-CN" altLang="en-US"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2778125"/>
            <a:ext cx="11039475" cy="3693795"/>
          </a:xfrm>
          <a:custGeom>
            <a:avLst/>
            <a:gdLst>
              <a:gd name="sw" fmla="*/ 1 w 17385"/>
              <a:gd name="sh" fmla="*/ 1 h 5816"/>
              <a:gd name="mins" fmla="min sw sh"/>
              <a:gd name="dsw" fmla="+- 0 sw mins"/>
              <a:gd name="dsh" fmla="+- 0 sh mins"/>
              <a:gd name="p0x0" fmla="*/ 45 w 17385"/>
              <a:gd name="p0y0" fmla="*/ 0 h 5816"/>
              <a:gd name="p0x1" fmla="*/ 17340 w 17385"/>
              <a:gd name="p0y1" fmla="*/ 0 h 5816"/>
              <a:gd name="p0x2" fmla="*/ 17364 w 17385"/>
              <a:gd name="p0y2" fmla="*/ 0 h 5816"/>
              <a:gd name="p0x3" fmla="*/ 17385 w 17385"/>
              <a:gd name="p0y3" fmla="*/ 20 h 5816"/>
              <a:gd name="p0x4" fmla="*/ 17385 w 17385"/>
              <a:gd name="p0y4" fmla="*/ 45 h 5816"/>
              <a:gd name="p0x5" fmla="*/ 17385 w 17385"/>
              <a:gd name="p0y5" fmla="*/ 5771 h 5816"/>
              <a:gd name="p0x6" fmla="*/ 17385 w 17385"/>
              <a:gd name="p0y6" fmla="*/ 5796 h 5816"/>
              <a:gd name="p0x7" fmla="*/ 17364 w 17385"/>
              <a:gd name="p0y7" fmla="*/ 5816 h 5816"/>
              <a:gd name="p0x8" fmla="*/ 17340 w 17385"/>
              <a:gd name="p0y8" fmla="*/ 5816 h 5816"/>
              <a:gd name="p0x9" fmla="*/ 45 w 17385"/>
              <a:gd name="p0y9" fmla="*/ 5816 h 5816"/>
              <a:gd name="p0x10" fmla="*/ 20 w 17385"/>
              <a:gd name="p0y10" fmla="*/ 5816 h 5816"/>
              <a:gd name="p0x11" fmla="*/ 0 w 17385"/>
              <a:gd name="p0y11" fmla="*/ 5796 h 5816"/>
              <a:gd name="p0x12" fmla="*/ 0 w 17385"/>
              <a:gd name="p0y12" fmla="*/ 5771 h 5816"/>
              <a:gd name="p0x13" fmla="*/ 0 w 17385"/>
              <a:gd name="p0y13" fmla="*/ 45 h 5816"/>
              <a:gd name="p0x14" fmla="*/ 0 w 17385"/>
              <a:gd name="p0y14" fmla="*/ 20 h 5816"/>
              <a:gd name="p0x15" fmla="*/ 20 w 17385"/>
              <a:gd name="p0y15" fmla="*/ 0 h 5816"/>
              <a:gd name="p0x16" fmla="*/ 45 w 1738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15"/>
            </p:custDataLst>
          </p:nvPr>
        </p:nvSpPr>
        <p:spPr>
          <a:xfrm>
            <a:off x="771525" y="5694045"/>
            <a:ext cx="10648950" cy="582930"/>
          </a:xfrm>
          <a:custGeom>
            <a:avLst/>
            <a:gdLst>
              <a:gd name="sw" fmla="*/ 1 w 16770"/>
              <a:gd name="sh" fmla="*/ 1 h 917"/>
              <a:gd name="mins" fmla="min sw sh"/>
              <a:gd name="dsw" fmla="+- 0 sw mins"/>
              <a:gd name="dsh" fmla="+- 0 sh mins"/>
              <a:gd name="p0x0" fmla="*/ 45 w 16770"/>
              <a:gd name="p0y0" fmla="*/ 0 h 917"/>
              <a:gd name="p0x1" fmla="*/ 16725 w 16770"/>
              <a:gd name="p0y1" fmla="*/ 0 h 917"/>
              <a:gd name="p0x2" fmla="*/ 16749 w 16770"/>
              <a:gd name="p0y2" fmla="*/ 0 h 917"/>
              <a:gd name="p0x3" fmla="*/ 16770 w 16770"/>
              <a:gd name="p0y3" fmla="*/ 20 h 917"/>
              <a:gd name="p0x4" fmla="*/ 16770 w 16770"/>
              <a:gd name="p0y4" fmla="*/ 45 h 917"/>
              <a:gd name="p0x5" fmla="*/ 16770 w 16770"/>
              <a:gd name="p0y5" fmla="*/ 872 h 917"/>
              <a:gd name="p0x6" fmla="*/ 16770 w 16770"/>
              <a:gd name="p0y6" fmla="*/ 897 h 917"/>
              <a:gd name="p0x7" fmla="*/ 16749 w 16770"/>
              <a:gd name="p0y7" fmla="*/ 917 h 917"/>
              <a:gd name="p0x8" fmla="*/ 16725 w 16770"/>
              <a:gd name="p0y8" fmla="*/ 917 h 917"/>
              <a:gd name="p0x9" fmla="*/ 45 w 16770"/>
              <a:gd name="p0y9" fmla="*/ 917 h 917"/>
              <a:gd name="p0x10" fmla="*/ 20 w 16770"/>
              <a:gd name="p0y10" fmla="*/ 917 h 917"/>
              <a:gd name="p0x11" fmla="*/ 0 w 16770"/>
              <a:gd name="p0y11" fmla="*/ 897 h 917"/>
              <a:gd name="p0x12" fmla="*/ 0 w 16770"/>
              <a:gd name="p0y12" fmla="*/ 872 h 917"/>
              <a:gd name="p0x13" fmla="*/ 0 w 16770"/>
              <a:gd name="p0y13" fmla="*/ 45 h 917"/>
              <a:gd name="p0x14" fmla="*/ 0 w 16770"/>
              <a:gd name="p0y14" fmla="*/ 20 h 917"/>
              <a:gd name="p0x15" fmla="*/ 20 w 16770"/>
              <a:gd name="p0y15" fmla="*/ 0 h 917"/>
              <a:gd name="p0x16" fmla="*/ 45 w 1677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16"/>
            </p:custDataLst>
          </p:nvPr>
        </p:nvSpPr>
        <p:spPr>
          <a:xfrm>
            <a:off x="923925" y="5792200"/>
            <a:ext cx="86868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先在文档软件里一次设好页面参数，再动笔写内容，可避开大部分低级格式错误。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775970" y="2978150"/>
            <a:ext cx="5219700" cy="1198245"/>
          </a:xfrm>
          <a:custGeom>
            <a:avLst/>
            <a:gdLst>
              <a:gd name="sw" fmla="*/ 1 w 8220"/>
              <a:gd name="sh" fmla="*/ 1 h 1886"/>
              <a:gd name="mins" fmla="min sw sh"/>
              <a:gd name="dsw" fmla="+- 0 sw mins"/>
              <a:gd name="dsh" fmla="+- 0 sh mins"/>
              <a:gd name="p0x0" fmla="*/ 45 w 8220"/>
              <a:gd name="p0y0" fmla="*/ 0 h 1886"/>
              <a:gd name="p0x1" fmla="*/ 8175 w 8220"/>
              <a:gd name="p0y1" fmla="*/ 0 h 1886"/>
              <a:gd name="p0x2" fmla="*/ 8199 w 8220"/>
              <a:gd name="p0y2" fmla="*/ 0 h 1886"/>
              <a:gd name="p0x3" fmla="*/ 8220 w 8220"/>
              <a:gd name="p0y3" fmla="*/ 20 h 1886"/>
              <a:gd name="p0x4" fmla="*/ 8220 w 8220"/>
              <a:gd name="p0y4" fmla="*/ 45 h 1886"/>
              <a:gd name="p0x5" fmla="*/ 8220 w 8220"/>
              <a:gd name="p0y5" fmla="*/ 1841 h 1886"/>
              <a:gd name="p0x6" fmla="*/ 8220 w 8220"/>
              <a:gd name="p0y6" fmla="*/ 1866 h 1886"/>
              <a:gd name="p0x7" fmla="*/ 8199 w 8220"/>
              <a:gd name="p0y7" fmla="*/ 1886 h 1886"/>
              <a:gd name="p0x8" fmla="*/ 8175 w 8220"/>
              <a:gd name="p0y8" fmla="*/ 1886 h 1886"/>
              <a:gd name="p0x9" fmla="*/ 45 w 8220"/>
              <a:gd name="p0y9" fmla="*/ 1886 h 1886"/>
              <a:gd name="p0x10" fmla="*/ 20 w 8220"/>
              <a:gd name="p0y10" fmla="*/ 1886 h 1886"/>
              <a:gd name="p0x11" fmla="*/ 0 w 8220"/>
              <a:gd name="p0y11" fmla="*/ 1866 h 1886"/>
              <a:gd name="p0x12" fmla="*/ 0 w 8220"/>
              <a:gd name="p0y12" fmla="*/ 1841 h 1886"/>
              <a:gd name="p0x13" fmla="*/ 0 w 8220"/>
              <a:gd name="p0y13" fmla="*/ 45 h 1886"/>
              <a:gd name="p0x14" fmla="*/ 0 w 8220"/>
              <a:gd name="p0y14" fmla="*/ 20 h 1886"/>
              <a:gd name="p0x15" fmla="*/ 20 w 8220"/>
              <a:gd name="p0y15" fmla="*/ 0 h 1886"/>
              <a:gd name="p0x16" fmla="*/ 45 w 8220"/>
              <a:gd name="p0y16" fmla="*/ 0 h 18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971550" y="3204220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页面参数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971550" y="3615699"/>
            <a:ext cx="4829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A4</a:t>
            </a:r>
            <a:r>
              <a:rPr 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纸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210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297mm</a:t>
            </a:r>
            <a:endParaRPr lang="en-US" altLang="zh-CN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195695" y="2978150"/>
            <a:ext cx="5219700" cy="1198245"/>
          </a:xfrm>
          <a:custGeom>
            <a:avLst/>
            <a:gdLst>
              <a:gd name="sw" fmla="*/ 1 w 8220"/>
              <a:gd name="sh" fmla="*/ 1 h 1886"/>
              <a:gd name="mins" fmla="min sw sh"/>
              <a:gd name="dsw" fmla="+- 0 sw mins"/>
              <a:gd name="dsh" fmla="+- 0 sh mins"/>
              <a:gd name="p0x0" fmla="*/ 45 w 8220"/>
              <a:gd name="p0y0" fmla="*/ 0 h 1886"/>
              <a:gd name="p0x1" fmla="*/ 8175 w 8220"/>
              <a:gd name="p0y1" fmla="*/ 0 h 1886"/>
              <a:gd name="p0x2" fmla="*/ 8199 w 8220"/>
              <a:gd name="p0y2" fmla="*/ 0 h 1886"/>
              <a:gd name="p0x3" fmla="*/ 8220 w 8220"/>
              <a:gd name="p0y3" fmla="*/ 20 h 1886"/>
              <a:gd name="p0x4" fmla="*/ 8220 w 8220"/>
              <a:gd name="p0y4" fmla="*/ 45 h 1886"/>
              <a:gd name="p0x5" fmla="*/ 8220 w 8220"/>
              <a:gd name="p0y5" fmla="*/ 1841 h 1886"/>
              <a:gd name="p0x6" fmla="*/ 8220 w 8220"/>
              <a:gd name="p0y6" fmla="*/ 1866 h 1886"/>
              <a:gd name="p0x7" fmla="*/ 8199 w 8220"/>
              <a:gd name="p0y7" fmla="*/ 1886 h 1886"/>
              <a:gd name="p0x8" fmla="*/ 8175 w 8220"/>
              <a:gd name="p0y8" fmla="*/ 1886 h 1886"/>
              <a:gd name="p0x9" fmla="*/ 45 w 8220"/>
              <a:gd name="p0y9" fmla="*/ 1886 h 1886"/>
              <a:gd name="p0x10" fmla="*/ 20 w 8220"/>
              <a:gd name="p0y10" fmla="*/ 1886 h 1886"/>
              <a:gd name="p0x11" fmla="*/ 0 w 8220"/>
              <a:gd name="p0y11" fmla="*/ 1866 h 1886"/>
              <a:gd name="p0x12" fmla="*/ 0 w 8220"/>
              <a:gd name="p0y12" fmla="*/ 1841 h 1886"/>
              <a:gd name="p0x13" fmla="*/ 0 w 8220"/>
              <a:gd name="p0y13" fmla="*/ 45 h 1886"/>
              <a:gd name="p0x14" fmla="*/ 0 w 8220"/>
              <a:gd name="p0y14" fmla="*/ 20 h 1886"/>
              <a:gd name="p0x15" fmla="*/ 20 w 8220"/>
              <a:gd name="p0y15" fmla="*/ 0 h 1886"/>
              <a:gd name="p0x16" fmla="*/ 45 w 8220"/>
              <a:gd name="p0y16" fmla="*/ 0 h 18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391275" y="3204220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页边距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391275" y="3615699"/>
            <a:ext cx="469135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37mm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35mm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28mm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右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26mm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775970" y="4376420"/>
            <a:ext cx="5219700" cy="1198245"/>
          </a:xfrm>
          <a:custGeom>
            <a:avLst/>
            <a:gdLst>
              <a:gd name="sw" fmla="*/ 1 w 8220"/>
              <a:gd name="sh" fmla="*/ 1 h 1887"/>
              <a:gd name="mins" fmla="min sw sh"/>
              <a:gd name="dsw" fmla="+- 0 sw mins"/>
              <a:gd name="dsh" fmla="+- 0 sh mins"/>
              <a:gd name="p0x0" fmla="*/ 45 w 8220"/>
              <a:gd name="p0y0" fmla="*/ 0 h 1887"/>
              <a:gd name="p0x1" fmla="*/ 8175 w 8220"/>
              <a:gd name="p0y1" fmla="*/ 0 h 1887"/>
              <a:gd name="p0x2" fmla="*/ 8199 w 8220"/>
              <a:gd name="p0y2" fmla="*/ 0 h 1887"/>
              <a:gd name="p0x3" fmla="*/ 8220 w 8220"/>
              <a:gd name="p0y3" fmla="*/ 20 h 1887"/>
              <a:gd name="p0x4" fmla="*/ 8220 w 8220"/>
              <a:gd name="p0y4" fmla="*/ 45 h 1887"/>
              <a:gd name="p0x5" fmla="*/ 8220 w 8220"/>
              <a:gd name="p0y5" fmla="*/ 1842 h 1887"/>
              <a:gd name="p0x6" fmla="*/ 8220 w 8220"/>
              <a:gd name="p0y6" fmla="*/ 1866 h 1887"/>
              <a:gd name="p0x7" fmla="*/ 8199 w 8220"/>
              <a:gd name="p0y7" fmla="*/ 1887 h 1887"/>
              <a:gd name="p0x8" fmla="*/ 8175 w 8220"/>
              <a:gd name="p0y8" fmla="*/ 1887 h 1887"/>
              <a:gd name="p0x9" fmla="*/ 45 w 8220"/>
              <a:gd name="p0y9" fmla="*/ 1887 h 1887"/>
              <a:gd name="p0x10" fmla="*/ 20 w 8220"/>
              <a:gd name="p0y10" fmla="*/ 1887 h 1887"/>
              <a:gd name="p0x11" fmla="*/ 0 w 8220"/>
              <a:gd name="p0y11" fmla="*/ 1866 h 1887"/>
              <a:gd name="p0x12" fmla="*/ 0 w 8220"/>
              <a:gd name="p0y12" fmla="*/ 1842 h 1887"/>
              <a:gd name="p0x13" fmla="*/ 0 w 8220"/>
              <a:gd name="p0y13" fmla="*/ 45 h 1887"/>
              <a:gd name="p0x14" fmla="*/ 0 w 8220"/>
              <a:gd name="p0y14" fmla="*/ 20 h 1887"/>
              <a:gd name="p0x15" fmla="*/ 20 w 8220"/>
              <a:gd name="p0y15" fmla="*/ 0 h 1887"/>
              <a:gd name="p0x16" fmla="*/ 45 w 8220"/>
              <a:gd name="p0y16" fmla="*/ 0 h 18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971550" y="4602461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字体字号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971550" y="5013941"/>
            <a:ext cx="31524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正文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号仿宋体</a:t>
            </a:r>
            <a:r>
              <a:rPr lang="en-US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首行缩进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</a:t>
            </a:r>
            <a:endParaRPr lang="zh-CN" altLang="en-US"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195695" y="4376420"/>
            <a:ext cx="5219700" cy="1198245"/>
          </a:xfrm>
          <a:custGeom>
            <a:avLst/>
            <a:gdLst>
              <a:gd name="sw" fmla="*/ 1 w 8220"/>
              <a:gd name="sh" fmla="*/ 1 h 1887"/>
              <a:gd name="mins" fmla="min sw sh"/>
              <a:gd name="dsw" fmla="+- 0 sw mins"/>
              <a:gd name="dsh" fmla="+- 0 sh mins"/>
              <a:gd name="p0x0" fmla="*/ 45 w 8220"/>
              <a:gd name="p0y0" fmla="*/ 0 h 1887"/>
              <a:gd name="p0x1" fmla="*/ 8175 w 8220"/>
              <a:gd name="p0y1" fmla="*/ 0 h 1887"/>
              <a:gd name="p0x2" fmla="*/ 8199 w 8220"/>
              <a:gd name="p0y2" fmla="*/ 0 h 1887"/>
              <a:gd name="p0x3" fmla="*/ 8220 w 8220"/>
              <a:gd name="p0y3" fmla="*/ 20 h 1887"/>
              <a:gd name="p0x4" fmla="*/ 8220 w 8220"/>
              <a:gd name="p0y4" fmla="*/ 45 h 1887"/>
              <a:gd name="p0x5" fmla="*/ 8220 w 8220"/>
              <a:gd name="p0y5" fmla="*/ 1842 h 1887"/>
              <a:gd name="p0x6" fmla="*/ 8220 w 8220"/>
              <a:gd name="p0y6" fmla="*/ 1866 h 1887"/>
              <a:gd name="p0x7" fmla="*/ 8199 w 8220"/>
              <a:gd name="p0y7" fmla="*/ 1887 h 1887"/>
              <a:gd name="p0x8" fmla="*/ 8175 w 8220"/>
              <a:gd name="p0y8" fmla="*/ 1887 h 1887"/>
              <a:gd name="p0x9" fmla="*/ 45 w 8220"/>
              <a:gd name="p0y9" fmla="*/ 1887 h 1887"/>
              <a:gd name="p0x10" fmla="*/ 20 w 8220"/>
              <a:gd name="p0y10" fmla="*/ 1887 h 1887"/>
              <a:gd name="p0x11" fmla="*/ 0 w 8220"/>
              <a:gd name="p0y11" fmla="*/ 1866 h 1887"/>
              <a:gd name="p0x12" fmla="*/ 0 w 8220"/>
              <a:gd name="p0y12" fmla="*/ 1842 h 1887"/>
              <a:gd name="p0x13" fmla="*/ 0 w 8220"/>
              <a:gd name="p0y13" fmla="*/ 45 h 1887"/>
              <a:gd name="p0x14" fmla="*/ 0 w 8220"/>
              <a:gd name="p0y14" fmla="*/ 20 h 1887"/>
              <a:gd name="p0x15" fmla="*/ 20 w 8220"/>
              <a:gd name="p0y15" fmla="*/ 0 h 1887"/>
              <a:gd name="p0x16" fmla="*/ 45 w 8220"/>
              <a:gd name="p0y16" fmla="*/ 0 h 18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391275" y="4602461"/>
            <a:ext cx="4829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6391275" y="5013941"/>
            <a:ext cx="4829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小标宋体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二号居中</a:t>
            </a:r>
            <a:endParaRPr lang="zh-CN" altLang="en-US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标题层级与文头规范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2180"/>
          </a:xfrm>
          <a:custGeom>
            <a:avLst/>
            <a:gdLst>
              <a:gd name="sw" fmla="*/ 1 w 17400"/>
              <a:gd name="sh" fmla="*/ 1 h 1468"/>
              <a:gd name="mins" fmla="min sw sh"/>
              <a:gd name="dsw" fmla="+- 0 sw mins"/>
              <a:gd name="dsh" fmla="+- 0 sh mins"/>
              <a:gd name="p0x0" fmla="*/ 45 w 17400"/>
              <a:gd name="p0y0" fmla="*/ 0 h 1468"/>
              <a:gd name="p0x1" fmla="*/ 17355 w 17400"/>
              <a:gd name="p0y1" fmla="*/ 0 h 1468"/>
              <a:gd name="p0x2" fmla="*/ 17379 w 17400"/>
              <a:gd name="p0y2" fmla="*/ 0 h 1468"/>
              <a:gd name="p0x3" fmla="*/ 17400 w 17400"/>
              <a:gd name="p0y3" fmla="*/ 20 h 1468"/>
              <a:gd name="p0x4" fmla="*/ 17400 w 17400"/>
              <a:gd name="p0y4" fmla="*/ 45 h 1468"/>
              <a:gd name="p0x5" fmla="*/ 17400 w 17400"/>
              <a:gd name="p0y5" fmla="*/ 1423 h 1468"/>
              <a:gd name="p0x6" fmla="*/ 17400 w 17400"/>
              <a:gd name="p0y6" fmla="*/ 1448 h 1468"/>
              <a:gd name="p0x7" fmla="*/ 17379 w 17400"/>
              <a:gd name="p0y7" fmla="*/ 1468 h 1468"/>
              <a:gd name="p0x8" fmla="*/ 17355 w 17400"/>
              <a:gd name="p0y8" fmla="*/ 1468 h 1468"/>
              <a:gd name="p0x9" fmla="*/ 45 w 17400"/>
              <a:gd name="p0y9" fmla="*/ 1468 h 1468"/>
              <a:gd name="p0x10" fmla="*/ 20 w 17400"/>
              <a:gd name="p0y10" fmla="*/ 1468 h 1468"/>
              <a:gd name="p0x11" fmla="*/ 0 w 17400"/>
              <a:gd name="p0y11" fmla="*/ 1448 h 1468"/>
              <a:gd name="p0x12" fmla="*/ 0 w 17400"/>
              <a:gd name="p0y12" fmla="*/ 1423 h 1468"/>
              <a:gd name="p0x13" fmla="*/ 0 w 17400"/>
              <a:gd name="p0y13" fmla="*/ 45 h 1468"/>
              <a:gd name="p0x14" fmla="*/ 0 w 17400"/>
              <a:gd name="p0y14" fmla="*/ 20 h 1468"/>
              <a:gd name="p0x15" fmla="*/ 20 w 17400"/>
              <a:gd name="p0y15" fmla="*/ 0 h 1468"/>
              <a:gd name="p0x16" fmla="*/ 45 w 17400"/>
              <a:gd name="p0y16" fmla="*/ 0 h 14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8400"/>
            </a:schemeClr>
          </a:solidFill>
          <a:ln>
            <a:noFill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3139"/>
            <a:ext cx="4572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2F7FF"/>
                </a:solidFill>
                <a:latin typeface="微软雅黑" panose="020B0503020204020204" charset="-122"/>
                <a:ea typeface="微软雅黑" panose="020B0503020204020204" charset="-122"/>
              </a:rPr>
              <a:t>建议制作对照速查表贴在工位，</a:t>
            </a:r>
            <a:r>
              <a:rPr b="1">
                <a:solidFill>
                  <a:srgbClr val="7DFFC8"/>
                </a:solidFill>
                <a:latin typeface="微软雅黑" panose="020B0503020204020204" charset="-122"/>
                <a:ea typeface="微软雅黑" panose="020B0503020204020204" charset="-122"/>
              </a:rPr>
              <a:t>逐项核对</a:t>
            </a:r>
            <a:r>
              <a:rPr>
                <a:solidFill>
                  <a:srgbClr val="F2F7FF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2F7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5759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45 w 5544"/>
              <a:gd name="p0y0" fmla="*/ 0 h 6556"/>
              <a:gd name="p0x1" fmla="*/ 5499 w 5544"/>
              <a:gd name="p0y1" fmla="*/ 0 h 6556"/>
              <a:gd name="p0x2" fmla="*/ 5524 w 5544"/>
              <a:gd name="p0y2" fmla="*/ 0 h 6556"/>
              <a:gd name="p0x3" fmla="*/ 5544 w 5544"/>
              <a:gd name="p0y3" fmla="*/ 20 h 6556"/>
              <a:gd name="p0x4" fmla="*/ 5544 w 5544"/>
              <a:gd name="p0y4" fmla="*/ 45 h 6556"/>
              <a:gd name="p0x5" fmla="*/ 5544 w 5544"/>
              <a:gd name="p0y5" fmla="*/ 6511 h 6556"/>
              <a:gd name="p0x6" fmla="*/ 5544 w 5544"/>
              <a:gd name="p0y6" fmla="*/ 6536 h 6556"/>
              <a:gd name="p0x7" fmla="*/ 5524 w 5544"/>
              <a:gd name="p0y7" fmla="*/ 6556 h 6556"/>
              <a:gd name="p0x8" fmla="*/ 5499 w 5544"/>
              <a:gd name="p0y8" fmla="*/ 6556 h 6556"/>
              <a:gd name="p0x9" fmla="*/ 45 w 5544"/>
              <a:gd name="p0y9" fmla="*/ 6556 h 6556"/>
              <a:gd name="p0x10" fmla="*/ 20 w 5544"/>
              <a:gd name="p0y10" fmla="*/ 6556 h 6556"/>
              <a:gd name="p0x11" fmla="*/ 0 w 5544"/>
              <a:gd name="p0y11" fmla="*/ 6536 h 6556"/>
              <a:gd name="p0x12" fmla="*/ 0 w 5544"/>
              <a:gd name="p0y12" fmla="*/ 6511 h 6556"/>
              <a:gd name="p0x13" fmla="*/ 0 w 5544"/>
              <a:gd name="p0y13" fmla="*/ 45 h 6556"/>
              <a:gd name="p0x14" fmla="*/ 0 w 5544"/>
              <a:gd name="p0y14" fmla="*/ 20 h 6556"/>
              <a:gd name="p0x15" fmla="*/ 20 w 5544"/>
              <a:gd name="p0y15" fmla="*/ 0 h 6556"/>
              <a:gd name="p0x16" fmla="*/ 45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809625" y="261810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c8b9a199-c797-11f1-88fb-f667a008ecd6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213" b="213"/>
          <a:stretch>
            <a:fillRect/>
          </a:stretch>
        </p:blipFill>
        <p:spPr>
          <a:xfrm>
            <a:off x="933450" y="2741930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457325" y="2564340"/>
            <a:ext cx="24066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标题层级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457325" y="2952007"/>
            <a:ext cx="24066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字体规范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809625" y="3342005"/>
            <a:ext cx="3053715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809625" y="4190629"/>
            <a:ext cx="3054325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逐级使用、严禁跳级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，固定顺序为一级三号黑体、二级三号楷体、三级及四级三号仿宋。跳级或用错字体是退回修改的高发点。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581025" y="2313314"/>
            <a:ext cx="3510915" cy="3809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29" h="60">
                <a:moveTo>
                  <a:pt x="45" y="0"/>
                </a:moveTo>
                <a:lnTo>
                  <a:pt x="5484" y="0"/>
                </a:lnTo>
                <a:cubicBezTo>
                  <a:pt x="5509" y="0"/>
                  <a:pt x="5529" y="20"/>
                  <a:pt x="5529" y="45"/>
                </a:cubicBezTo>
                <a:lnTo>
                  <a:pt x="5529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43351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45 w 5544"/>
              <a:gd name="p0y0" fmla="*/ 0 h 6556"/>
              <a:gd name="p0x1" fmla="*/ 5499 w 5544"/>
              <a:gd name="p0y1" fmla="*/ 0 h 6556"/>
              <a:gd name="p0x2" fmla="*/ 5524 w 5544"/>
              <a:gd name="p0y2" fmla="*/ 0 h 6556"/>
              <a:gd name="p0x3" fmla="*/ 5544 w 5544"/>
              <a:gd name="p0y3" fmla="*/ 20 h 6556"/>
              <a:gd name="p0x4" fmla="*/ 5544 w 5544"/>
              <a:gd name="p0y4" fmla="*/ 45 h 6556"/>
              <a:gd name="p0x5" fmla="*/ 5544 w 5544"/>
              <a:gd name="p0y5" fmla="*/ 6511 h 6556"/>
              <a:gd name="p0x6" fmla="*/ 5544 w 5544"/>
              <a:gd name="p0y6" fmla="*/ 6536 h 6556"/>
              <a:gd name="p0x7" fmla="*/ 5524 w 5544"/>
              <a:gd name="p0y7" fmla="*/ 6556 h 6556"/>
              <a:gd name="p0x8" fmla="*/ 5499 w 5544"/>
              <a:gd name="p0y8" fmla="*/ 6556 h 6556"/>
              <a:gd name="p0x9" fmla="*/ 45 w 5544"/>
              <a:gd name="p0y9" fmla="*/ 6556 h 6556"/>
              <a:gd name="p0x10" fmla="*/ 20 w 5544"/>
              <a:gd name="p0y10" fmla="*/ 6556 h 6556"/>
              <a:gd name="p0x11" fmla="*/ 0 w 5544"/>
              <a:gd name="p0y11" fmla="*/ 6536 h 6556"/>
              <a:gd name="p0x12" fmla="*/ 0 w 5544"/>
              <a:gd name="p0y12" fmla="*/ 6511 h 6556"/>
              <a:gd name="p0x13" fmla="*/ 0 w 5544"/>
              <a:gd name="p0y13" fmla="*/ 45 h 6556"/>
              <a:gd name="p0x14" fmla="*/ 0 w 5544"/>
              <a:gd name="p0y14" fmla="*/ 20 h 6556"/>
              <a:gd name="p0x15" fmla="*/ 20 w 5544"/>
              <a:gd name="p0y15" fmla="*/ 0 h 6556"/>
              <a:gd name="p0x16" fmla="*/ 45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5"/>
            </p:custDataLst>
          </p:nvPr>
        </p:nvSpPr>
        <p:spPr>
          <a:xfrm>
            <a:off x="4568190" y="261810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c8b9a24c-c797-11f1-88fb-f667a008ecd6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46" t="-213" r="246" b="213"/>
          <a:stretch>
            <a:fillRect/>
          </a:stretch>
        </p:blipFill>
        <p:spPr>
          <a:xfrm>
            <a:off x="4692015" y="274193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5216499" y="2564340"/>
            <a:ext cx="24066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版头六要素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5216499" y="2952007"/>
            <a:ext cx="24066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要素清单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>
            <p:custDataLst>
              <p:tags r:id="rId21"/>
            </p:custDataLst>
          </p:nvPr>
        </p:nvSpPr>
        <p:spPr>
          <a:xfrm>
            <a:off x="4568190" y="3342005"/>
            <a:ext cx="30543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4568799" y="4533529"/>
            <a:ext cx="3048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份号、密级和保密期限、紧急程度、发文字号、签发人、版头分隔线。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4339590" y="2313308"/>
            <a:ext cx="3511550" cy="380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30" h="60">
                <a:moveTo>
                  <a:pt x="45" y="0"/>
                </a:moveTo>
                <a:lnTo>
                  <a:pt x="5485" y="0"/>
                </a:lnTo>
                <a:cubicBezTo>
                  <a:pt x="5510" y="0"/>
                  <a:pt x="5530" y="20"/>
                  <a:pt x="5530" y="45"/>
                </a:cubicBezTo>
                <a:lnTo>
                  <a:pt x="553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80943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45 w 5544"/>
              <a:gd name="p0y0" fmla="*/ 0 h 6556"/>
              <a:gd name="p0x1" fmla="*/ 5499 w 5544"/>
              <a:gd name="p0y1" fmla="*/ 0 h 6556"/>
              <a:gd name="p0x2" fmla="*/ 5524 w 5544"/>
              <a:gd name="p0y2" fmla="*/ 0 h 6556"/>
              <a:gd name="p0x3" fmla="*/ 5544 w 5544"/>
              <a:gd name="p0y3" fmla="*/ 20 h 6556"/>
              <a:gd name="p0x4" fmla="*/ 5544 w 5544"/>
              <a:gd name="p0y4" fmla="*/ 45 h 6556"/>
              <a:gd name="p0x5" fmla="*/ 5544 w 5544"/>
              <a:gd name="p0y5" fmla="*/ 6511 h 6556"/>
              <a:gd name="p0x6" fmla="*/ 5544 w 5544"/>
              <a:gd name="p0y6" fmla="*/ 6536 h 6556"/>
              <a:gd name="p0x7" fmla="*/ 5524 w 5544"/>
              <a:gd name="p0y7" fmla="*/ 6556 h 6556"/>
              <a:gd name="p0x8" fmla="*/ 5499 w 5544"/>
              <a:gd name="p0y8" fmla="*/ 6556 h 6556"/>
              <a:gd name="p0x9" fmla="*/ 45 w 5544"/>
              <a:gd name="p0y9" fmla="*/ 6556 h 6556"/>
              <a:gd name="p0x10" fmla="*/ 20 w 5544"/>
              <a:gd name="p0y10" fmla="*/ 6556 h 6556"/>
              <a:gd name="p0x11" fmla="*/ 0 w 5544"/>
              <a:gd name="p0y11" fmla="*/ 6536 h 6556"/>
              <a:gd name="p0x12" fmla="*/ 0 w 5544"/>
              <a:gd name="p0y12" fmla="*/ 6511 h 6556"/>
              <a:gd name="p0x13" fmla="*/ 0 w 5544"/>
              <a:gd name="p0y13" fmla="*/ 45 h 6556"/>
              <a:gd name="p0x14" fmla="*/ 0 w 5544"/>
              <a:gd name="p0y14" fmla="*/ 20 h 6556"/>
              <a:gd name="p0x15" fmla="*/ 20 w 5544"/>
              <a:gd name="p0y15" fmla="*/ 0 h 6556"/>
              <a:gd name="p0x16" fmla="*/ 45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5"/>
            </p:custDataLst>
          </p:nvPr>
        </p:nvSpPr>
        <p:spPr>
          <a:xfrm>
            <a:off x="8327390" y="261810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c8b9a251-c797-11f1-88fb-f667a008ecd6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5" t="-213" r="235" b="213"/>
          <a:stretch>
            <a:fillRect/>
          </a:stretch>
        </p:blipFill>
        <p:spPr>
          <a:xfrm>
            <a:off x="8451215" y="2741930"/>
            <a:ext cx="247650" cy="2476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8975674" y="2564340"/>
            <a:ext cx="24066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发文字号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8975674" y="2952007"/>
            <a:ext cx="24066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格式规范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>
            <p:custDataLst>
              <p:tags r:id="rId31"/>
            </p:custDataLst>
          </p:nvPr>
        </p:nvSpPr>
        <p:spPr>
          <a:xfrm>
            <a:off x="8327390" y="3342005"/>
            <a:ext cx="30543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8327974" y="4190629"/>
            <a:ext cx="3054325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机关代字＋六角括号年份＋序号</a:t>
            </a:r>
            <a:r>
              <a:rPr 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，年份标全称，如某单位〔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〕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号。括号必须用六角括号，禁用方括号或圆括号。</a:t>
            </a:r>
            <a:endParaRPr lang="zh-CN" altLang="en-US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8098790" y="2313308"/>
            <a:ext cx="3511550" cy="380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30" h="60">
                <a:moveTo>
                  <a:pt x="45" y="0"/>
                </a:moveTo>
                <a:lnTo>
                  <a:pt x="5485" y="0"/>
                </a:lnTo>
                <a:cubicBezTo>
                  <a:pt x="5510" y="0"/>
                  <a:pt x="5530" y="20"/>
                  <a:pt x="5530" y="45"/>
                </a:cubicBezTo>
                <a:lnTo>
                  <a:pt x="553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公文文种不可混用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《党政机关公文处理工作条例》规定</a:t>
            </a:r>
            <a:r>
              <a:rPr lang="en-US" altLang="zh-CN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15 </a:t>
            </a: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类法定文种，各有明确适用范围与行文规则。</a:t>
            </a:r>
            <a:endParaRPr lang="zh-CN" altLang="en-US"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45 w 5525"/>
              <a:gd name="p0y0" fmla="*/ 0 h 7905"/>
              <a:gd name="p0x1" fmla="*/ 5480 w 5525"/>
              <a:gd name="p0y1" fmla="*/ 0 h 7905"/>
              <a:gd name="p0x2" fmla="*/ 5504 w 5525"/>
              <a:gd name="p0y2" fmla="*/ 0 h 7905"/>
              <a:gd name="p0x3" fmla="*/ 5525 w 5525"/>
              <a:gd name="p0y3" fmla="*/ 20 h 7905"/>
              <a:gd name="p0x4" fmla="*/ 5525 w 5525"/>
              <a:gd name="p0y4" fmla="*/ 45 h 7905"/>
              <a:gd name="p0x5" fmla="*/ 5525 w 5525"/>
              <a:gd name="p0y5" fmla="*/ 7860 h 7905"/>
              <a:gd name="p0x6" fmla="*/ 5525 w 5525"/>
              <a:gd name="p0y6" fmla="*/ 7884 h 7905"/>
              <a:gd name="p0x7" fmla="*/ 5504 w 5525"/>
              <a:gd name="p0y7" fmla="*/ 7905 h 7905"/>
              <a:gd name="p0x8" fmla="*/ 5480 w 5525"/>
              <a:gd name="p0y8" fmla="*/ 7905 h 7905"/>
              <a:gd name="p0x9" fmla="*/ 45 w 5525"/>
              <a:gd name="p0y9" fmla="*/ 7905 h 7905"/>
              <a:gd name="p0x10" fmla="*/ 20 w 5525"/>
              <a:gd name="p0y10" fmla="*/ 7905 h 7905"/>
              <a:gd name="p0x11" fmla="*/ 0 w 5525"/>
              <a:gd name="p0y11" fmla="*/ 7884 h 7905"/>
              <a:gd name="p0x12" fmla="*/ 0 w 5525"/>
              <a:gd name="p0y12" fmla="*/ 7860 h 7905"/>
              <a:gd name="p0x13" fmla="*/ 0 w 5525"/>
              <a:gd name="p0y13" fmla="*/ 45 h 7905"/>
              <a:gd name="p0x14" fmla="*/ 0 w 5525"/>
              <a:gd name="p0y14" fmla="*/ 20 h 7905"/>
              <a:gd name="p0x15" fmla="*/ 20 w 5525"/>
              <a:gd name="p0y15" fmla="*/ 0 h 7905"/>
              <a:gd name="p0x16" fmla="*/ 45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733425" y="1609725"/>
            <a:ext cx="3194050" cy="370840"/>
            <a:chOff x="1155" y="2535"/>
            <a:chExt cx="5030" cy="58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0 w 5030"/>
                <a:gd name="p0y0" fmla="*/ 0 h 585"/>
                <a:gd name="p0x1" fmla="*/ 5030 w 5030"/>
                <a:gd name="p0y1" fmla="*/ 0 h 585"/>
                <a:gd name="p0x2" fmla="*/ 5030 w 5030"/>
                <a:gd name="p0y2" fmla="*/ 585 h 585"/>
                <a:gd name="p0x3" fmla="*/ 0 w 5030"/>
                <a:gd name="p0y3" fmla="*/ 585 h 585"/>
                <a:gd name="p0x4" fmla="*/ 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15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733425" y="1619250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90499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114425" y="15944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请示与报告</a:t>
            </a:r>
            <a:endParaRPr b="1" spc="36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737870" y="3009900"/>
            <a:ext cx="3184525" cy="65913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857250" y="3129280"/>
            <a:ext cx="4572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33450" y="313981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请示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90726" y="3079328"/>
            <a:ext cx="2229003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请求指示或批准，必须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一文一事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主送机关单一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737870" y="4702810"/>
            <a:ext cx="3184525" cy="65913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857250" y="4821555"/>
            <a:ext cx="4572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33450" y="483266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报告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390726" y="4772177"/>
            <a:ext cx="2229003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汇报工作、反映情况，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单向行文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不得夹带请示事项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45 w 5525"/>
              <a:gd name="p0y0" fmla="*/ 0 h 7905"/>
              <a:gd name="p0x1" fmla="*/ 5480 w 5525"/>
              <a:gd name="p0y1" fmla="*/ 0 h 7905"/>
              <a:gd name="p0x2" fmla="*/ 5504 w 5525"/>
              <a:gd name="p0y2" fmla="*/ 0 h 7905"/>
              <a:gd name="p0x3" fmla="*/ 5525 w 5525"/>
              <a:gd name="p0y3" fmla="*/ 20 h 7905"/>
              <a:gd name="p0x4" fmla="*/ 5525 w 5525"/>
              <a:gd name="p0y4" fmla="*/ 45 h 7905"/>
              <a:gd name="p0x5" fmla="*/ 5525 w 5525"/>
              <a:gd name="p0y5" fmla="*/ 7860 h 7905"/>
              <a:gd name="p0x6" fmla="*/ 5525 w 5525"/>
              <a:gd name="p0y6" fmla="*/ 7884 h 7905"/>
              <a:gd name="p0x7" fmla="*/ 5504 w 5525"/>
              <a:gd name="p0y7" fmla="*/ 7905 h 7905"/>
              <a:gd name="p0x8" fmla="*/ 5480 w 5525"/>
              <a:gd name="p0y8" fmla="*/ 7905 h 7905"/>
              <a:gd name="p0x9" fmla="*/ 45 w 5525"/>
              <a:gd name="p0y9" fmla="*/ 7905 h 7905"/>
              <a:gd name="p0x10" fmla="*/ 20 w 5525"/>
              <a:gd name="p0y10" fmla="*/ 7905 h 7905"/>
              <a:gd name="p0x11" fmla="*/ 0 w 5525"/>
              <a:gd name="p0y11" fmla="*/ 7884 h 7905"/>
              <a:gd name="p0x12" fmla="*/ 0 w 5525"/>
              <a:gd name="p0y12" fmla="*/ 7860 h 7905"/>
              <a:gd name="p0x13" fmla="*/ 0 w 5525"/>
              <a:gd name="p0y13" fmla="*/ 45 h 7905"/>
              <a:gd name="p0x14" fmla="*/ 0 w 5525"/>
              <a:gd name="p0y14" fmla="*/ 20 h 7905"/>
              <a:gd name="p0x15" fmla="*/ 20 w 5525"/>
              <a:gd name="p0y15" fmla="*/ 0 h 7905"/>
              <a:gd name="p0x16" fmla="*/ 45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4498975" y="1609725"/>
            <a:ext cx="3194050" cy="370840"/>
            <a:chOff x="7085" y="2535"/>
            <a:chExt cx="5030" cy="584"/>
          </a:xfrm>
        </p:grpSpPr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708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0 w 5030"/>
                <a:gd name="p0y0" fmla="*/ 0 h 585"/>
                <a:gd name="p0x1" fmla="*/ 5030 w 5030"/>
                <a:gd name="p0y1" fmla="*/ 0 h 585"/>
                <a:gd name="p0x2" fmla="*/ 5030 w 5030"/>
                <a:gd name="p0y2" fmla="*/ 585 h 585"/>
                <a:gd name="p0x3" fmla="*/ 0 w 5030"/>
                <a:gd name="p0y3" fmla="*/ 585 h 585"/>
                <a:gd name="p0x4" fmla="*/ 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708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>
            <p:custDataLst>
              <p:tags r:id="rId20"/>
            </p:custDataLst>
          </p:nvPr>
        </p:nvSpPr>
        <p:spPr>
          <a:xfrm>
            <a:off x="4498975" y="1619250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556074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函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880001" y="15944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函与通知</a:t>
            </a:r>
            <a:endParaRPr b="1" spc="36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>
            <p:custDataLst>
              <p:tags r:id="rId23"/>
            </p:custDataLst>
          </p:nvPr>
        </p:nvSpPr>
        <p:spPr>
          <a:xfrm>
            <a:off x="4503420" y="3009900"/>
            <a:ext cx="3184525" cy="65913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4"/>
            </p:custDataLst>
          </p:nvPr>
        </p:nvSpPr>
        <p:spPr>
          <a:xfrm>
            <a:off x="4622800" y="3129280"/>
            <a:ext cx="3048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4699026" y="3139811"/>
            <a:ext cx="304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函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5003902" y="3079328"/>
            <a:ext cx="2400529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适用于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不相隶属机关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之间，称谓用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“贵单位”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，语气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重协商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>
            <p:custDataLst>
              <p:tags r:id="rId27"/>
            </p:custDataLst>
          </p:nvPr>
        </p:nvSpPr>
        <p:spPr>
          <a:xfrm>
            <a:off x="4503420" y="4702810"/>
            <a:ext cx="3184525" cy="65913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8"/>
            </p:custDataLst>
          </p:nvPr>
        </p:nvSpPr>
        <p:spPr>
          <a:xfrm>
            <a:off x="4622800" y="4821555"/>
            <a:ext cx="4572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4699026" y="483266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通知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5156302" y="4772177"/>
            <a:ext cx="2400595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用于向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下级部署工作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不可与函混用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45 w 5525"/>
              <a:gd name="p0y0" fmla="*/ 0 h 7905"/>
              <a:gd name="p0x1" fmla="*/ 5480 w 5525"/>
              <a:gd name="p0y1" fmla="*/ 0 h 7905"/>
              <a:gd name="p0x2" fmla="*/ 5504 w 5525"/>
              <a:gd name="p0y2" fmla="*/ 0 h 7905"/>
              <a:gd name="p0x3" fmla="*/ 5525 w 5525"/>
              <a:gd name="p0y3" fmla="*/ 20 h 7905"/>
              <a:gd name="p0x4" fmla="*/ 5525 w 5525"/>
              <a:gd name="p0y4" fmla="*/ 45 h 7905"/>
              <a:gd name="p0x5" fmla="*/ 5525 w 5525"/>
              <a:gd name="p0y5" fmla="*/ 7860 h 7905"/>
              <a:gd name="p0x6" fmla="*/ 5525 w 5525"/>
              <a:gd name="p0y6" fmla="*/ 7884 h 7905"/>
              <a:gd name="p0x7" fmla="*/ 5504 w 5525"/>
              <a:gd name="p0y7" fmla="*/ 7905 h 7905"/>
              <a:gd name="p0x8" fmla="*/ 5480 w 5525"/>
              <a:gd name="p0y8" fmla="*/ 7905 h 7905"/>
              <a:gd name="p0x9" fmla="*/ 45 w 5525"/>
              <a:gd name="p0y9" fmla="*/ 7905 h 7905"/>
              <a:gd name="p0x10" fmla="*/ 20 w 5525"/>
              <a:gd name="p0y10" fmla="*/ 7905 h 7905"/>
              <a:gd name="p0x11" fmla="*/ 0 w 5525"/>
              <a:gd name="p0y11" fmla="*/ 7884 h 7905"/>
              <a:gd name="p0x12" fmla="*/ 0 w 5525"/>
              <a:gd name="p0y12" fmla="*/ 7860 h 7905"/>
              <a:gd name="p0x13" fmla="*/ 0 w 5525"/>
              <a:gd name="p0y13" fmla="*/ 45 h 7905"/>
              <a:gd name="p0x14" fmla="*/ 0 w 5525"/>
              <a:gd name="p0y14" fmla="*/ 20 h 7905"/>
              <a:gd name="p0x15" fmla="*/ 20 w 5525"/>
              <a:gd name="p0y15" fmla="*/ 0 h 7905"/>
              <a:gd name="p0x16" fmla="*/ 45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8264525" y="1609725"/>
            <a:ext cx="3194050" cy="370840"/>
            <a:chOff x="13015" y="2535"/>
            <a:chExt cx="5030" cy="584"/>
          </a:xfrm>
        </p:grpSpPr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1301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0 w 5030"/>
                <a:gd name="p0y0" fmla="*/ 0 h 585"/>
                <a:gd name="p0x1" fmla="*/ 5030 w 5030"/>
                <a:gd name="p0y1" fmla="*/ 0 h 585"/>
                <a:gd name="p0x2" fmla="*/ 5030 w 5030"/>
                <a:gd name="p0y2" fmla="*/ 585 h 585"/>
                <a:gd name="p0x3" fmla="*/ 0 w 5030"/>
                <a:gd name="p0y3" fmla="*/ 585 h 585"/>
                <a:gd name="p0x4" fmla="*/ 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3"/>
              </p:custDataLst>
            </p:nvPr>
          </p:nvSpPr>
          <p:spPr>
            <a:xfrm>
              <a:off x="1301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15 h 15"/>
                <a:gd name="p0x1" fmla="*/ 0 w 5030"/>
                <a:gd name="p0y1" fmla="*/ 15 h 15"/>
                <a:gd name="p0x2" fmla="*/ 0 w 5030"/>
                <a:gd name="p0y2" fmla="*/ 0 h 15"/>
                <a:gd name="p0x3" fmla="*/ 5030 w 5030"/>
                <a:gd name="p0y3" fmla="*/ 0 h 15"/>
                <a:gd name="p0x4" fmla="*/ 5030 w 50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>
            <p:custDataLst>
              <p:tags r:id="rId34"/>
            </p:custDataLst>
          </p:nvPr>
        </p:nvSpPr>
        <p:spPr>
          <a:xfrm>
            <a:off x="8264525" y="1619250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8321649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告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8645576" y="15944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通告与通报</a:t>
            </a:r>
            <a:endParaRPr b="1" spc="36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>
            <p:custDataLst>
              <p:tags r:id="rId37"/>
            </p:custDataLst>
          </p:nvPr>
        </p:nvSpPr>
        <p:spPr>
          <a:xfrm>
            <a:off x="8268970" y="3086735"/>
            <a:ext cx="3184525" cy="428625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>
            <p:custDataLst>
              <p:tags r:id="rId38"/>
            </p:custDataLst>
          </p:nvPr>
        </p:nvSpPr>
        <p:spPr>
          <a:xfrm>
            <a:off x="8388350" y="3206115"/>
            <a:ext cx="4572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8464601" y="3216612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通告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8921877" y="3156128"/>
            <a:ext cx="2400671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面向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社会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公布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应当遵守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的事项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/>
          <p:cNvSpPr/>
          <p:nvPr>
            <p:custDataLst>
              <p:tags r:id="rId41"/>
            </p:custDataLst>
          </p:nvPr>
        </p:nvSpPr>
        <p:spPr>
          <a:xfrm>
            <a:off x="8268970" y="4625975"/>
            <a:ext cx="3184525" cy="65913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42"/>
            </p:custDataLst>
          </p:nvPr>
        </p:nvSpPr>
        <p:spPr>
          <a:xfrm>
            <a:off x="8388350" y="4745355"/>
            <a:ext cx="457200" cy="2286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8464601" y="475586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通报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8921877" y="4695377"/>
            <a:ext cx="2400748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用于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表彰先进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批评错误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传达重要精神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公文写作的成文逻辑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通用成文逻辑：问题</a:t>
            </a:r>
            <a:r>
              <a:rPr lang="en-US" altLang="zh-CN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</a:t>
            </a:r>
            <a:r>
              <a:rPr lang="en-US" altLang="zh-CN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举措</a:t>
            </a:r>
            <a:r>
              <a:rPr lang="en-US" altLang="zh-CN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成效</a:t>
            </a:r>
            <a:endParaRPr lang="zh-CN" altLang="en-US"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78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c8c2071f-c797-11f1-95d8-eabec9f2fe01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27" b="227"/>
          <a:stretch>
            <a:fillRect/>
          </a:stretch>
        </p:blipFill>
        <p:spPr>
          <a:xfrm>
            <a:off x="638175" y="154495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28700" y="1467326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成文逻辑与校核机制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71500" y="1845469"/>
            <a:ext cx="53625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适配汇报、请示、总结、简报等多种文种，解决结构散乱、主次不分的问题。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086475" y="1706880"/>
            <a:ext cx="19050" cy="533400"/>
          </a:xfrm>
          <a:prstGeom prst="rect">
            <a:avLst/>
          </a:prstGeom>
          <a:solidFill>
            <a:schemeClr val="bg2">
              <a:lumMod val="0"/>
              <a:lumOff val="100000"/>
              <a:alpha val="1019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257925" y="1651178"/>
            <a:ext cx="53625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语言须准确简练，用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数据和事实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支撑结论，避免空话套话。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257925" y="1993125"/>
            <a:ext cx="53625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有单位反映单篇文稿修改</a:t>
            </a:r>
            <a:r>
              <a:rPr lang="en-US" altLang="zh-CN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轮以上</a:t>
            </a:r>
            <a:r>
              <a:rPr 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仍无法通过审核。</a:t>
            </a:r>
            <a:endParaRPr lang="zh-CN" sz="1350">
              <a:solidFill>
                <a:schemeClr val="tx2">
                  <a:lumMod val="0"/>
                  <a:lumOff val="100000"/>
                  <a:alpha val="4784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12"/>
            </p:custDataLst>
          </p:nvPr>
        </p:nvSpPr>
        <p:spPr>
          <a:xfrm>
            <a:off x="571500" y="5888355"/>
            <a:ext cx="11049000" cy="582930"/>
          </a:xfrm>
          <a:custGeom>
            <a:avLst/>
            <a:gdLst>
              <a:gd name="sw" fmla="*/ 1 w 17400"/>
              <a:gd name="sh" fmla="*/ 1 h 917"/>
              <a:gd name="mins" fmla="min sw sh"/>
              <a:gd name="dsw" fmla="+- 0 sw mins"/>
              <a:gd name="dsh" fmla="+- 0 sh mins"/>
              <a:gd name="p0x0" fmla="*/ 45 w 17400"/>
              <a:gd name="p0y0" fmla="*/ 0 h 917"/>
              <a:gd name="p0x1" fmla="*/ 17355 w 17400"/>
              <a:gd name="p0y1" fmla="*/ 0 h 917"/>
              <a:gd name="p0x2" fmla="*/ 17379 w 17400"/>
              <a:gd name="p0y2" fmla="*/ 0 h 917"/>
              <a:gd name="p0x3" fmla="*/ 17400 w 17400"/>
              <a:gd name="p0y3" fmla="*/ 20 h 917"/>
              <a:gd name="p0x4" fmla="*/ 17400 w 17400"/>
              <a:gd name="p0y4" fmla="*/ 45 h 917"/>
              <a:gd name="p0x5" fmla="*/ 17400 w 17400"/>
              <a:gd name="p0y5" fmla="*/ 872 h 917"/>
              <a:gd name="p0x6" fmla="*/ 17400 w 17400"/>
              <a:gd name="p0y6" fmla="*/ 897 h 917"/>
              <a:gd name="p0x7" fmla="*/ 17379 w 17400"/>
              <a:gd name="p0y7" fmla="*/ 917 h 917"/>
              <a:gd name="p0x8" fmla="*/ 17355 w 17400"/>
              <a:gd name="p0y8" fmla="*/ 917 h 917"/>
              <a:gd name="p0x9" fmla="*/ 45 w 17400"/>
              <a:gd name="p0y9" fmla="*/ 917 h 917"/>
              <a:gd name="p0x10" fmla="*/ 20 w 17400"/>
              <a:gd name="p0y10" fmla="*/ 917 h 917"/>
              <a:gd name="p0x11" fmla="*/ 0 w 17400"/>
              <a:gd name="p0y11" fmla="*/ 897 h 917"/>
              <a:gd name="p0x12" fmla="*/ 0 w 17400"/>
              <a:gd name="p0y12" fmla="*/ 872 h 917"/>
              <a:gd name="p0x13" fmla="*/ 0 w 17400"/>
              <a:gd name="p0y13" fmla="*/ 45 h 917"/>
              <a:gd name="p0x14" fmla="*/ 0 w 17400"/>
              <a:gd name="p0y14" fmla="*/ 20 h 917"/>
              <a:gd name="p0x15" fmla="*/ 20 w 17400"/>
              <a:gd name="p0y15" fmla="*/ 0 h 917"/>
              <a:gd name="p0x16" fmla="*/ 45 w 1740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13"/>
            </p:custDataLst>
          </p:nvPr>
        </p:nvSpPr>
        <p:spPr>
          <a:xfrm>
            <a:off x="723900" y="6008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c8c20a36-c797-11f1-95d8-eabec9f2fe01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00" b="200"/>
          <a:stretch>
            <a:fillRect/>
          </a:stretch>
        </p:blipFill>
        <p:spPr>
          <a:xfrm>
            <a:off x="790575" y="6075045"/>
            <a:ext cx="209550" cy="20955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17"/>
            </p:custDataLst>
          </p:nvPr>
        </p:nvSpPr>
        <p:spPr>
          <a:xfrm>
            <a:off x="1181100" y="5986939"/>
            <a:ext cx="102870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建立校核清单可显著降低退回频次。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575945" y="2733675"/>
            <a:ext cx="5381625" cy="2915920"/>
          </a:xfrm>
          <a:custGeom>
            <a:avLst/>
            <a:gdLst>
              <a:gd name="sw" fmla="*/ 1 w 8475"/>
              <a:gd name="sh" fmla="*/ 1 h 4592"/>
              <a:gd name="mins" fmla="min sw sh"/>
              <a:gd name="dsw" fmla="+- 0 sw mins"/>
              <a:gd name="dsh" fmla="+- 0 sh mins"/>
              <a:gd name="p0x0" fmla="*/ 90 w 8475"/>
              <a:gd name="p0y0" fmla="*/ 0 h 4592"/>
              <a:gd name="p0x1" fmla="*/ 8385 w 8475"/>
              <a:gd name="p0y1" fmla="*/ 0 h 4592"/>
              <a:gd name="p0x2" fmla="*/ 8434 w 8475"/>
              <a:gd name="p0y2" fmla="*/ 0 h 4592"/>
              <a:gd name="p0x3" fmla="*/ 8475 w 8475"/>
              <a:gd name="p0y3" fmla="*/ 40 h 4592"/>
              <a:gd name="p0x4" fmla="*/ 8475 w 8475"/>
              <a:gd name="p0y4" fmla="*/ 90 h 4592"/>
              <a:gd name="p0x5" fmla="*/ 8475 w 8475"/>
              <a:gd name="p0y5" fmla="*/ 4502 h 4592"/>
              <a:gd name="p0x6" fmla="*/ 8475 w 8475"/>
              <a:gd name="p0y6" fmla="*/ 4552 h 4592"/>
              <a:gd name="p0x7" fmla="*/ 8434 w 8475"/>
              <a:gd name="p0y7" fmla="*/ 4592 h 4592"/>
              <a:gd name="p0x8" fmla="*/ 8385 w 8475"/>
              <a:gd name="p0y8" fmla="*/ 4592 h 4592"/>
              <a:gd name="p0x9" fmla="*/ 90 w 8475"/>
              <a:gd name="p0y9" fmla="*/ 4592 h 4592"/>
              <a:gd name="p0x10" fmla="*/ 40 w 8475"/>
              <a:gd name="p0y10" fmla="*/ 4592 h 4592"/>
              <a:gd name="p0x11" fmla="*/ 0 w 8475"/>
              <a:gd name="p0y11" fmla="*/ 4552 h 4592"/>
              <a:gd name="p0x12" fmla="*/ 0 w 8475"/>
              <a:gd name="p0y12" fmla="*/ 4502 h 4592"/>
              <a:gd name="p0x13" fmla="*/ 0 w 8475"/>
              <a:gd name="p0y13" fmla="*/ 90 h 4592"/>
              <a:gd name="p0x14" fmla="*/ 0 w 8475"/>
              <a:gd name="p0y14" fmla="*/ 40 h 4592"/>
              <a:gd name="p0x15" fmla="*/ 40 w 8475"/>
              <a:gd name="p0y15" fmla="*/ 0 h 4592"/>
              <a:gd name="p0x16" fmla="*/ 90 w 8475"/>
              <a:gd name="p0y16" fmla="*/ 0 h 45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771525" y="2928620"/>
            <a:ext cx="4991100" cy="542290"/>
            <a:chOff x="1215" y="4612"/>
            <a:chExt cx="7860" cy="854"/>
          </a:xfrm>
        </p:grpSpPr>
        <p:sp>
          <p:nvSpPr>
            <p:cNvPr id="15" name="任意多边形 14"/>
            <p:cNvSpPr/>
            <p:nvPr>
              <p:custDataLst>
                <p:tags r:id="rId19"/>
              </p:custDataLst>
            </p:nvPr>
          </p:nvSpPr>
          <p:spPr>
            <a:xfrm>
              <a:off x="1215" y="4612"/>
              <a:ext cx="7860" cy="855"/>
            </a:xfrm>
            <a:custGeom>
              <a:avLst/>
              <a:gdLst>
                <a:gd name="sw" fmla="*/ 1 w 7860"/>
                <a:gd name="sh" fmla="*/ 1 h 855"/>
                <a:gd name="mins" fmla="min sw sh"/>
                <a:gd name="dsw" fmla="+- 0 sw mins"/>
                <a:gd name="dsh" fmla="+- 0 sh mins"/>
                <a:gd name="p0x0" fmla="*/ 0 w 7860"/>
                <a:gd name="p0y0" fmla="*/ 0 h 855"/>
                <a:gd name="p0x1" fmla="*/ 7860 w 7860"/>
                <a:gd name="p0y1" fmla="*/ 0 h 855"/>
                <a:gd name="p0x2" fmla="*/ 7860 w 7860"/>
                <a:gd name="p0y2" fmla="*/ 855 h 855"/>
                <a:gd name="p0x3" fmla="*/ 0 w 7860"/>
                <a:gd name="p0y3" fmla="*/ 855 h 855"/>
                <a:gd name="p0x4" fmla="*/ 0 w 7860"/>
                <a:gd name="p0y4" fmla="*/ 0 h 8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20"/>
              </p:custDataLst>
            </p:nvPr>
          </p:nvSpPr>
          <p:spPr>
            <a:xfrm>
              <a:off x="1215" y="5452"/>
              <a:ext cx="7860" cy="15"/>
            </a:xfrm>
            <a:custGeom>
              <a:avLst/>
              <a:gdLst>
                <a:gd name="sw" fmla="*/ 1 w 7860"/>
                <a:gd name="sh" fmla="*/ 1 h 15"/>
                <a:gd name="mins" fmla="min sw sh"/>
                <a:gd name="dsw" fmla="+- 0 sw mins"/>
                <a:gd name="dsh" fmla="+- 0 sh mins"/>
                <a:gd name="p0x0" fmla="*/ 7860 w 7860"/>
                <a:gd name="p0y0" fmla="*/ 15 h 15"/>
                <a:gd name="p0x1" fmla="*/ 0 w 7860"/>
                <a:gd name="p0y1" fmla="*/ 15 h 15"/>
                <a:gd name="p0x2" fmla="*/ 0 w 7860"/>
                <a:gd name="p0y2" fmla="*/ 0 h 15"/>
                <a:gd name="p0x3" fmla="*/ 7860 w 7860"/>
                <a:gd name="p0y3" fmla="*/ 0 h 15"/>
                <a:gd name="p0x4" fmla="*/ 7860 w 786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771525" y="29286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c8c208d6-c797-11f1-95d8-eabec9f2fe01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151" b="151"/>
          <a:stretch>
            <a:fillRect/>
          </a:stretch>
        </p:blipFill>
        <p:spPr>
          <a:xfrm>
            <a:off x="876300" y="303339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1304925" y="2955608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三级校核清单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775970" y="3629025"/>
            <a:ext cx="4981575" cy="523875"/>
          </a:xfrm>
          <a:custGeom>
            <a:avLst/>
            <a:gdLst>
              <a:gd name="sw" fmla="*/ 1 w 7845"/>
              <a:gd name="sh" fmla="*/ 1 h 825"/>
              <a:gd name="mins" fmla="min sw sh"/>
              <a:gd name="dsw" fmla="+- 0 sw mins"/>
              <a:gd name="dsh" fmla="+- 0 sh mins"/>
              <a:gd name="p0x0" fmla="*/ 45 w 7845"/>
              <a:gd name="p0y0" fmla="*/ 0 h 825"/>
              <a:gd name="p0x1" fmla="*/ 7800 w 7845"/>
              <a:gd name="p0y1" fmla="*/ 0 h 825"/>
              <a:gd name="p0x2" fmla="*/ 7824 w 7845"/>
              <a:gd name="p0y2" fmla="*/ 0 h 825"/>
              <a:gd name="p0x3" fmla="*/ 7845 w 7845"/>
              <a:gd name="p0y3" fmla="*/ 20 h 825"/>
              <a:gd name="p0x4" fmla="*/ 7845 w 7845"/>
              <a:gd name="p0y4" fmla="*/ 45 h 825"/>
              <a:gd name="p0x5" fmla="*/ 7845 w 7845"/>
              <a:gd name="p0y5" fmla="*/ 780 h 825"/>
              <a:gd name="p0x6" fmla="*/ 7845 w 7845"/>
              <a:gd name="p0y6" fmla="*/ 805 h 825"/>
              <a:gd name="p0x7" fmla="*/ 7824 w 7845"/>
              <a:gd name="p0y7" fmla="*/ 825 h 825"/>
              <a:gd name="p0x8" fmla="*/ 7800 w 7845"/>
              <a:gd name="p0y8" fmla="*/ 825 h 825"/>
              <a:gd name="p0x9" fmla="*/ 45 w 7845"/>
              <a:gd name="p0y9" fmla="*/ 825 h 825"/>
              <a:gd name="p0x10" fmla="*/ 20 w 7845"/>
              <a:gd name="p0y10" fmla="*/ 825 h 825"/>
              <a:gd name="p0x11" fmla="*/ 0 w 7845"/>
              <a:gd name="p0y11" fmla="*/ 805 h 825"/>
              <a:gd name="p0x12" fmla="*/ 0 w 7845"/>
              <a:gd name="p0y12" fmla="*/ 780 h 825"/>
              <a:gd name="p0x13" fmla="*/ 0 w 7845"/>
              <a:gd name="p0y13" fmla="*/ 45 h 825"/>
              <a:gd name="p0x14" fmla="*/ 0 w 7845"/>
              <a:gd name="p0y14" fmla="*/ 20 h 825"/>
              <a:gd name="p0x15" fmla="*/ 20 w 7845"/>
              <a:gd name="p0y15" fmla="*/ 0 h 825"/>
              <a:gd name="p0x16" fmla="*/ 45 w 7845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933450" y="3734435"/>
            <a:ext cx="1028700" cy="312420"/>
          </a:xfrm>
          <a:custGeom>
            <a:avLst/>
            <a:gdLst>
              <a:gd name="sw" fmla="*/ 1 w 1620"/>
              <a:gd name="sh" fmla="*/ 1 h 491"/>
              <a:gd name="mins" fmla="min sw sh"/>
              <a:gd name="dsw" fmla="+- 0 sw mins"/>
              <a:gd name="dsh" fmla="+- 0 sh mins"/>
              <a:gd name="p0x0" fmla="*/ 245 w 1620"/>
              <a:gd name="p0y0" fmla="*/ 0 h 491"/>
              <a:gd name="p0x1" fmla="*/ 1374 w 1620"/>
              <a:gd name="p0y1" fmla="*/ 0 h 491"/>
              <a:gd name="p0x2" fmla="*/ 1509 w 1620"/>
              <a:gd name="p0y2" fmla="*/ 0 h 491"/>
              <a:gd name="p0x3" fmla="*/ 1620 w 1620"/>
              <a:gd name="p0y3" fmla="*/ 110 h 491"/>
              <a:gd name="p0x4" fmla="*/ 1620 w 1620"/>
              <a:gd name="p0y4" fmla="*/ 245 h 491"/>
              <a:gd name="p0x5" fmla="*/ 1620 w 1620"/>
              <a:gd name="p0y5" fmla="*/ 381 h 491"/>
              <a:gd name="p0x6" fmla="*/ 1509 w 1620"/>
              <a:gd name="p0y6" fmla="*/ 491 h 491"/>
              <a:gd name="p0x7" fmla="*/ 1374 w 1620"/>
              <a:gd name="p0y7" fmla="*/ 491 h 491"/>
              <a:gd name="p0x8" fmla="*/ 245 w 1620"/>
              <a:gd name="p0y8" fmla="*/ 491 h 491"/>
              <a:gd name="p0x9" fmla="*/ 110 w 1620"/>
              <a:gd name="p0y9" fmla="*/ 491 h 491"/>
              <a:gd name="p0x10" fmla="*/ 0 w 1620"/>
              <a:gd name="p0y10" fmla="*/ 381 h 491"/>
              <a:gd name="p0x11" fmla="*/ 0 w 1620"/>
              <a:gd name="p0y11" fmla="*/ 245 h 491"/>
              <a:gd name="p0x12" fmla="*/ 0 w 1620"/>
              <a:gd name="p0y12" fmla="*/ 110 h 491"/>
              <a:gd name="p0x13" fmla="*/ 110 w 1620"/>
              <a:gd name="p0y13" fmla="*/ 0 h 491"/>
              <a:gd name="p0x14" fmla="*/ 245 w 1620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1066800" y="3779834"/>
            <a:ext cx="9144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一级查格式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2114626" y="3724570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字体字号、页码、附件、印章是否合规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775970" y="4276725"/>
            <a:ext cx="4981575" cy="524510"/>
          </a:xfrm>
          <a:custGeom>
            <a:avLst/>
            <a:gdLst>
              <a:gd name="sw" fmla="*/ 1 w 7845"/>
              <a:gd name="sh" fmla="*/ 1 h 825"/>
              <a:gd name="mins" fmla="min sw sh"/>
              <a:gd name="dsw" fmla="+- 0 sw mins"/>
              <a:gd name="dsh" fmla="+- 0 sh mins"/>
              <a:gd name="p0x0" fmla="*/ 45 w 7845"/>
              <a:gd name="p0y0" fmla="*/ 0 h 825"/>
              <a:gd name="p0x1" fmla="*/ 7800 w 7845"/>
              <a:gd name="p0y1" fmla="*/ 0 h 825"/>
              <a:gd name="p0x2" fmla="*/ 7824 w 7845"/>
              <a:gd name="p0y2" fmla="*/ 0 h 825"/>
              <a:gd name="p0x3" fmla="*/ 7845 w 7845"/>
              <a:gd name="p0y3" fmla="*/ 20 h 825"/>
              <a:gd name="p0x4" fmla="*/ 7845 w 7845"/>
              <a:gd name="p0y4" fmla="*/ 45 h 825"/>
              <a:gd name="p0x5" fmla="*/ 7845 w 7845"/>
              <a:gd name="p0y5" fmla="*/ 780 h 825"/>
              <a:gd name="p0x6" fmla="*/ 7845 w 7845"/>
              <a:gd name="p0y6" fmla="*/ 805 h 825"/>
              <a:gd name="p0x7" fmla="*/ 7824 w 7845"/>
              <a:gd name="p0y7" fmla="*/ 825 h 825"/>
              <a:gd name="p0x8" fmla="*/ 7800 w 7845"/>
              <a:gd name="p0y8" fmla="*/ 825 h 825"/>
              <a:gd name="p0x9" fmla="*/ 45 w 7845"/>
              <a:gd name="p0y9" fmla="*/ 825 h 825"/>
              <a:gd name="p0x10" fmla="*/ 20 w 7845"/>
              <a:gd name="p0y10" fmla="*/ 825 h 825"/>
              <a:gd name="p0x11" fmla="*/ 0 w 7845"/>
              <a:gd name="p0y11" fmla="*/ 805 h 825"/>
              <a:gd name="p0x12" fmla="*/ 0 w 7845"/>
              <a:gd name="p0y12" fmla="*/ 780 h 825"/>
              <a:gd name="p0x13" fmla="*/ 0 w 7845"/>
              <a:gd name="p0y13" fmla="*/ 45 h 825"/>
              <a:gd name="p0x14" fmla="*/ 0 w 7845"/>
              <a:gd name="p0y14" fmla="*/ 20 h 825"/>
              <a:gd name="p0x15" fmla="*/ 20 w 7845"/>
              <a:gd name="p0y15" fmla="*/ 0 h 825"/>
              <a:gd name="p0x16" fmla="*/ 45 w 7845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933450" y="4382770"/>
            <a:ext cx="1028700" cy="312420"/>
          </a:xfrm>
          <a:custGeom>
            <a:avLst/>
            <a:gdLst>
              <a:gd name="sw" fmla="*/ 1 w 1620"/>
              <a:gd name="sh" fmla="*/ 1 h 491"/>
              <a:gd name="mins" fmla="min sw sh"/>
              <a:gd name="dsw" fmla="+- 0 sw mins"/>
              <a:gd name="dsh" fmla="+- 0 sh mins"/>
              <a:gd name="p0x0" fmla="*/ 245 w 1620"/>
              <a:gd name="p0y0" fmla="*/ 0 h 491"/>
              <a:gd name="p0x1" fmla="*/ 1374 w 1620"/>
              <a:gd name="p0y1" fmla="*/ 0 h 491"/>
              <a:gd name="p0x2" fmla="*/ 1509 w 1620"/>
              <a:gd name="p0y2" fmla="*/ 0 h 491"/>
              <a:gd name="p0x3" fmla="*/ 1620 w 1620"/>
              <a:gd name="p0y3" fmla="*/ 110 h 491"/>
              <a:gd name="p0x4" fmla="*/ 1620 w 1620"/>
              <a:gd name="p0y4" fmla="*/ 245 h 491"/>
              <a:gd name="p0x5" fmla="*/ 1620 w 1620"/>
              <a:gd name="p0y5" fmla="*/ 381 h 491"/>
              <a:gd name="p0x6" fmla="*/ 1509 w 1620"/>
              <a:gd name="p0y6" fmla="*/ 491 h 491"/>
              <a:gd name="p0x7" fmla="*/ 1374 w 1620"/>
              <a:gd name="p0y7" fmla="*/ 491 h 491"/>
              <a:gd name="p0x8" fmla="*/ 245 w 1620"/>
              <a:gd name="p0y8" fmla="*/ 491 h 491"/>
              <a:gd name="p0x9" fmla="*/ 110 w 1620"/>
              <a:gd name="p0y9" fmla="*/ 491 h 491"/>
              <a:gd name="p0x10" fmla="*/ 0 w 1620"/>
              <a:gd name="p0y10" fmla="*/ 381 h 491"/>
              <a:gd name="p0x11" fmla="*/ 0 w 1620"/>
              <a:gd name="p0y11" fmla="*/ 245 h 491"/>
              <a:gd name="p0x12" fmla="*/ 0 w 1620"/>
              <a:gd name="p0y12" fmla="*/ 110 h 491"/>
              <a:gd name="p0x13" fmla="*/ 110 w 1620"/>
              <a:gd name="p0y13" fmla="*/ 0 h 491"/>
              <a:gd name="p0x14" fmla="*/ 245 w 1620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1066800" y="4428134"/>
            <a:ext cx="9144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二级查表述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2114626" y="4372870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语句通顺、无歧义、不混用文种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4"/>
            </p:custDataLst>
          </p:nvPr>
        </p:nvSpPr>
        <p:spPr>
          <a:xfrm>
            <a:off x="775970" y="4925060"/>
            <a:ext cx="4981575" cy="524510"/>
          </a:xfrm>
          <a:custGeom>
            <a:avLst/>
            <a:gdLst>
              <a:gd name="sw" fmla="*/ 1 w 7845"/>
              <a:gd name="sh" fmla="*/ 1 h 825"/>
              <a:gd name="mins" fmla="min sw sh"/>
              <a:gd name="dsw" fmla="+- 0 sw mins"/>
              <a:gd name="dsh" fmla="+- 0 sh mins"/>
              <a:gd name="p0x0" fmla="*/ 45 w 7845"/>
              <a:gd name="p0y0" fmla="*/ 0 h 825"/>
              <a:gd name="p0x1" fmla="*/ 7800 w 7845"/>
              <a:gd name="p0y1" fmla="*/ 0 h 825"/>
              <a:gd name="p0x2" fmla="*/ 7824 w 7845"/>
              <a:gd name="p0y2" fmla="*/ 0 h 825"/>
              <a:gd name="p0x3" fmla="*/ 7845 w 7845"/>
              <a:gd name="p0y3" fmla="*/ 20 h 825"/>
              <a:gd name="p0x4" fmla="*/ 7845 w 7845"/>
              <a:gd name="p0y4" fmla="*/ 45 h 825"/>
              <a:gd name="p0x5" fmla="*/ 7845 w 7845"/>
              <a:gd name="p0y5" fmla="*/ 780 h 825"/>
              <a:gd name="p0x6" fmla="*/ 7845 w 7845"/>
              <a:gd name="p0y6" fmla="*/ 805 h 825"/>
              <a:gd name="p0x7" fmla="*/ 7824 w 7845"/>
              <a:gd name="p0y7" fmla="*/ 825 h 825"/>
              <a:gd name="p0x8" fmla="*/ 7800 w 7845"/>
              <a:gd name="p0y8" fmla="*/ 825 h 825"/>
              <a:gd name="p0x9" fmla="*/ 45 w 7845"/>
              <a:gd name="p0y9" fmla="*/ 825 h 825"/>
              <a:gd name="p0x10" fmla="*/ 20 w 7845"/>
              <a:gd name="p0y10" fmla="*/ 825 h 825"/>
              <a:gd name="p0x11" fmla="*/ 0 w 7845"/>
              <a:gd name="p0y11" fmla="*/ 805 h 825"/>
              <a:gd name="p0x12" fmla="*/ 0 w 7845"/>
              <a:gd name="p0y12" fmla="*/ 780 h 825"/>
              <a:gd name="p0x13" fmla="*/ 0 w 7845"/>
              <a:gd name="p0y13" fmla="*/ 45 h 825"/>
              <a:gd name="p0x14" fmla="*/ 0 w 7845"/>
              <a:gd name="p0y14" fmla="*/ 20 h 825"/>
              <a:gd name="p0x15" fmla="*/ 20 w 7845"/>
              <a:gd name="p0y15" fmla="*/ 0 h 825"/>
              <a:gd name="p0x16" fmla="*/ 45 w 7845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933450" y="5031105"/>
            <a:ext cx="1028700" cy="312420"/>
          </a:xfrm>
          <a:custGeom>
            <a:avLst/>
            <a:gdLst>
              <a:gd name="sw" fmla="*/ 1 w 1620"/>
              <a:gd name="sh" fmla="*/ 1 h 491"/>
              <a:gd name="mins" fmla="min sw sh"/>
              <a:gd name="dsw" fmla="+- 0 sw mins"/>
              <a:gd name="dsh" fmla="+- 0 sh mins"/>
              <a:gd name="p0x0" fmla="*/ 245 w 1620"/>
              <a:gd name="p0y0" fmla="*/ 0 h 491"/>
              <a:gd name="p0x1" fmla="*/ 1374 w 1620"/>
              <a:gd name="p0y1" fmla="*/ 0 h 491"/>
              <a:gd name="p0x2" fmla="*/ 1509 w 1620"/>
              <a:gd name="p0y2" fmla="*/ 0 h 491"/>
              <a:gd name="p0x3" fmla="*/ 1620 w 1620"/>
              <a:gd name="p0y3" fmla="*/ 110 h 491"/>
              <a:gd name="p0x4" fmla="*/ 1620 w 1620"/>
              <a:gd name="p0y4" fmla="*/ 245 h 491"/>
              <a:gd name="p0x5" fmla="*/ 1620 w 1620"/>
              <a:gd name="p0y5" fmla="*/ 381 h 491"/>
              <a:gd name="p0x6" fmla="*/ 1509 w 1620"/>
              <a:gd name="p0y6" fmla="*/ 491 h 491"/>
              <a:gd name="p0x7" fmla="*/ 1374 w 1620"/>
              <a:gd name="p0y7" fmla="*/ 491 h 491"/>
              <a:gd name="p0x8" fmla="*/ 245 w 1620"/>
              <a:gd name="p0y8" fmla="*/ 491 h 491"/>
              <a:gd name="p0x9" fmla="*/ 110 w 1620"/>
              <a:gd name="p0y9" fmla="*/ 491 h 491"/>
              <a:gd name="p0x10" fmla="*/ 0 w 1620"/>
              <a:gd name="p0y10" fmla="*/ 381 h 491"/>
              <a:gd name="p0x11" fmla="*/ 0 w 1620"/>
              <a:gd name="p0y11" fmla="*/ 245 h 491"/>
              <a:gd name="p0x12" fmla="*/ 0 w 1620"/>
              <a:gd name="p0y12" fmla="*/ 110 h 491"/>
              <a:gd name="p0x13" fmla="*/ 110 w 1620"/>
              <a:gd name="p0y13" fmla="*/ 0 h 491"/>
              <a:gd name="p0x14" fmla="*/ 245 w 1620"/>
              <a:gd name="p0y14" fmla="*/ 0 h 4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6"/>
            </p:custDataLst>
          </p:nvPr>
        </p:nvSpPr>
        <p:spPr>
          <a:xfrm>
            <a:off x="1066800" y="5076425"/>
            <a:ext cx="9144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三级查政策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2114626" y="4868761"/>
            <a:ext cx="3429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引用文件现行有效、表述不越权、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涉密内容已脱敏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8"/>
            </p:custDataLst>
          </p:nvPr>
        </p:nvSpPr>
        <p:spPr>
          <a:xfrm>
            <a:off x="6157595" y="2733675"/>
            <a:ext cx="5457825" cy="2915920"/>
          </a:xfrm>
          <a:custGeom>
            <a:avLst/>
            <a:gdLst>
              <a:gd name="sw" fmla="*/ 1 w 8595"/>
              <a:gd name="sh" fmla="*/ 1 h 4592"/>
              <a:gd name="mins" fmla="min sw sh"/>
              <a:gd name="dsw" fmla="+- 0 sw mins"/>
              <a:gd name="dsh" fmla="+- 0 sh mins"/>
              <a:gd name="p0x0" fmla="*/ 45 w 8595"/>
              <a:gd name="p0y0" fmla="*/ 0 h 4592"/>
              <a:gd name="p0x1" fmla="*/ 8550 w 8595"/>
              <a:gd name="p0y1" fmla="*/ 0 h 4592"/>
              <a:gd name="p0x2" fmla="*/ 8574 w 8595"/>
              <a:gd name="p0y2" fmla="*/ 0 h 4592"/>
              <a:gd name="p0x3" fmla="*/ 8595 w 8595"/>
              <a:gd name="p0y3" fmla="*/ 20 h 4592"/>
              <a:gd name="p0x4" fmla="*/ 8595 w 8595"/>
              <a:gd name="p0y4" fmla="*/ 45 h 4592"/>
              <a:gd name="p0x5" fmla="*/ 8595 w 8595"/>
              <a:gd name="p0y5" fmla="*/ 4547 h 4592"/>
              <a:gd name="p0x6" fmla="*/ 8595 w 8595"/>
              <a:gd name="p0y6" fmla="*/ 4572 h 4592"/>
              <a:gd name="p0x7" fmla="*/ 8574 w 8595"/>
              <a:gd name="p0y7" fmla="*/ 4592 h 4592"/>
              <a:gd name="p0x8" fmla="*/ 8550 w 8595"/>
              <a:gd name="p0y8" fmla="*/ 4592 h 4592"/>
              <a:gd name="p0x9" fmla="*/ 45 w 8595"/>
              <a:gd name="p0y9" fmla="*/ 4592 h 4592"/>
              <a:gd name="p0x10" fmla="*/ 20 w 8595"/>
              <a:gd name="p0y10" fmla="*/ 4592 h 4592"/>
              <a:gd name="p0x11" fmla="*/ 0 w 8595"/>
              <a:gd name="p0y11" fmla="*/ 4572 h 4592"/>
              <a:gd name="p0x12" fmla="*/ 0 w 8595"/>
              <a:gd name="p0y12" fmla="*/ 4547 h 4592"/>
              <a:gd name="p0x13" fmla="*/ 0 w 8595"/>
              <a:gd name="p0y13" fmla="*/ 45 h 4592"/>
              <a:gd name="p0x14" fmla="*/ 0 w 8595"/>
              <a:gd name="p0y14" fmla="*/ 20 h 4592"/>
              <a:gd name="p0x15" fmla="*/ 20 w 8595"/>
              <a:gd name="p0y15" fmla="*/ 0 h 4592"/>
              <a:gd name="p0x16" fmla="*/ 45 w 8595"/>
              <a:gd name="p0y16" fmla="*/ 0 h 45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9"/>
            </p:custDataLst>
          </p:nvPr>
        </p:nvSpPr>
        <p:spPr>
          <a:xfrm>
            <a:off x="6391275" y="3042920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c8c20822-c797-11f1-95d8-eabec9f2fe01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128" b="128"/>
          <a:stretch>
            <a:fillRect/>
          </a:stretch>
        </p:blipFill>
        <p:spPr>
          <a:xfrm>
            <a:off x="6515100" y="3166745"/>
            <a:ext cx="247650" cy="2476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3"/>
            </p:custDataLst>
          </p:nvPr>
        </p:nvSpPr>
        <p:spPr>
          <a:xfrm>
            <a:off x="7038975" y="2988945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校核必要性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7038975" y="3376613"/>
            <a:ext cx="43434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问题导向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>
            <p:custDataLst>
              <p:tags r:id="rId45"/>
            </p:custDataLst>
          </p:nvPr>
        </p:nvSpPr>
        <p:spPr>
          <a:xfrm>
            <a:off x="6391275" y="3728720"/>
            <a:ext cx="49911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6395720" y="4058285"/>
            <a:ext cx="4981575" cy="581025"/>
          </a:xfrm>
          <a:custGeom>
            <a:avLst/>
            <a:gdLst>
              <a:gd name="sw" fmla="*/ 1 w 7845"/>
              <a:gd name="sh" fmla="*/ 1 h 915"/>
              <a:gd name="mins" fmla="min sw sh"/>
              <a:gd name="dsw" fmla="+- 0 sw mins"/>
              <a:gd name="dsh" fmla="+- 0 sh mins"/>
              <a:gd name="p0x0" fmla="*/ 45 w 7845"/>
              <a:gd name="p0y0" fmla="*/ 0 h 915"/>
              <a:gd name="p0x1" fmla="*/ 7800 w 7845"/>
              <a:gd name="p0y1" fmla="*/ 0 h 915"/>
              <a:gd name="p0x2" fmla="*/ 7824 w 7845"/>
              <a:gd name="p0y2" fmla="*/ 0 h 915"/>
              <a:gd name="p0x3" fmla="*/ 7845 w 7845"/>
              <a:gd name="p0y3" fmla="*/ 20 h 915"/>
              <a:gd name="p0x4" fmla="*/ 7845 w 7845"/>
              <a:gd name="p0y4" fmla="*/ 45 h 915"/>
              <a:gd name="p0x5" fmla="*/ 7845 w 7845"/>
              <a:gd name="p0y5" fmla="*/ 870 h 915"/>
              <a:gd name="p0x6" fmla="*/ 7845 w 7845"/>
              <a:gd name="p0y6" fmla="*/ 894 h 915"/>
              <a:gd name="p0x7" fmla="*/ 7824 w 7845"/>
              <a:gd name="p0y7" fmla="*/ 915 h 915"/>
              <a:gd name="p0x8" fmla="*/ 7800 w 7845"/>
              <a:gd name="p0y8" fmla="*/ 915 h 915"/>
              <a:gd name="p0x9" fmla="*/ 45 w 7845"/>
              <a:gd name="p0y9" fmla="*/ 915 h 915"/>
              <a:gd name="p0x10" fmla="*/ 20 w 7845"/>
              <a:gd name="p0y10" fmla="*/ 915 h 915"/>
              <a:gd name="p0x11" fmla="*/ 0 w 7845"/>
              <a:gd name="p0y11" fmla="*/ 894 h 915"/>
              <a:gd name="p0x12" fmla="*/ 0 w 7845"/>
              <a:gd name="p0y12" fmla="*/ 870 h 915"/>
              <a:gd name="p0x13" fmla="*/ 0 w 7845"/>
              <a:gd name="p0y13" fmla="*/ 45 h 915"/>
              <a:gd name="p0x14" fmla="*/ 0 w 7845"/>
              <a:gd name="p0y14" fmla="*/ 20 h 915"/>
              <a:gd name="p0x15" fmla="*/ 20 w 7845"/>
              <a:gd name="p0y15" fmla="*/ 0 h 915"/>
              <a:gd name="p0x16" fmla="*/ 45 w 784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6553200" y="41770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c8c208ce-c797-11f1-95d8-eabec9f2fe01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275" b="275"/>
          <a:stretch>
            <a:fillRect/>
          </a:stretch>
        </p:blipFill>
        <p:spPr>
          <a:xfrm>
            <a:off x="6619875" y="4243705"/>
            <a:ext cx="209550" cy="2095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7010400" y="4163320"/>
            <a:ext cx="3481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单篇文稿修改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轮以上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仍无法通过审核</a:t>
            </a:r>
            <a:endParaRPr lang="zh-CN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2"/>
            </p:custDataLst>
          </p:nvPr>
        </p:nvSpPr>
        <p:spPr>
          <a:xfrm>
            <a:off x="6543675" y="4858645"/>
            <a:ext cx="4686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建立校核清单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可显著降低退回频次。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53"/>
            </p:custDataLst>
          </p:nvPr>
        </p:nvSpPr>
        <p:spPr>
          <a:xfrm>
            <a:off x="6162675" y="2738120"/>
            <a:ext cx="54483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80" h="60">
                <a:moveTo>
                  <a:pt x="45" y="0"/>
                </a:moveTo>
                <a:lnTo>
                  <a:pt x="8535" y="0"/>
                </a:lnTo>
                <a:cubicBezTo>
                  <a:pt x="8560" y="0"/>
                  <a:pt x="8580" y="20"/>
                  <a:pt x="8580" y="45"/>
                </a:cubicBezTo>
                <a:lnTo>
                  <a:pt x="858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会务接待流程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接待前的需求闭环管理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45 w 17400"/>
              <a:gd name="p0y0" fmla="*/ 0 h 1393"/>
              <a:gd name="p0x1" fmla="*/ 17355 w 17400"/>
              <a:gd name="p0y1" fmla="*/ 0 h 1393"/>
              <a:gd name="p0x2" fmla="*/ 17379 w 17400"/>
              <a:gd name="p0y2" fmla="*/ 0 h 1393"/>
              <a:gd name="p0x3" fmla="*/ 17400 w 17400"/>
              <a:gd name="p0y3" fmla="*/ 20 h 1393"/>
              <a:gd name="p0x4" fmla="*/ 17400 w 17400"/>
              <a:gd name="p0y4" fmla="*/ 45 h 1393"/>
              <a:gd name="p0x5" fmla="*/ 17400 w 17400"/>
              <a:gd name="p0y5" fmla="*/ 1348 h 1393"/>
              <a:gd name="p0x6" fmla="*/ 17400 w 17400"/>
              <a:gd name="p0y6" fmla="*/ 1373 h 1393"/>
              <a:gd name="p0x7" fmla="*/ 17379 w 17400"/>
              <a:gd name="p0y7" fmla="*/ 1393 h 1393"/>
              <a:gd name="p0x8" fmla="*/ 17355 w 17400"/>
              <a:gd name="p0y8" fmla="*/ 1393 h 1393"/>
              <a:gd name="p0x9" fmla="*/ 45 w 17400"/>
              <a:gd name="p0y9" fmla="*/ 1393 h 1393"/>
              <a:gd name="p0x10" fmla="*/ 20 w 17400"/>
              <a:gd name="p0y10" fmla="*/ 1393 h 1393"/>
              <a:gd name="p0x11" fmla="*/ 0 w 17400"/>
              <a:gd name="p0y11" fmla="*/ 1373 h 1393"/>
              <a:gd name="p0x12" fmla="*/ 0 w 17400"/>
              <a:gd name="p0y12" fmla="*/ 1348 h 1393"/>
              <a:gd name="p0x13" fmla="*/ 0 w 17400"/>
              <a:gd name="p0y13" fmla="*/ 45 h 1393"/>
              <a:gd name="p0x14" fmla="*/ 0 w 17400"/>
              <a:gd name="p0y14" fmla="*/ 20 h 1393"/>
              <a:gd name="p0x15" fmla="*/ 20 w 17400"/>
              <a:gd name="p0y15" fmla="*/ 0 h 1393"/>
              <a:gd name="p0x16" fmla="*/ 45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4135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19150" y="1470660"/>
            <a:ext cx="1524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43000" y="1353922"/>
            <a:ext cx="5943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先有审批，再动手办</a:t>
            </a:r>
            <a:r>
              <a:rPr lang="en-US" altLang="zh-CN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这是接待合规的第一道关口。</a:t>
            </a:r>
            <a:endParaRPr lang="zh-CN" altLang="en-US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8"/>
            </p:custDataLst>
          </p:nvPr>
        </p:nvSpPr>
        <p:spPr>
          <a:xfrm>
            <a:off x="3806190" y="363855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240 w 480"/>
              <a:gd name="p0y0" fmla="*/ 0 h 480"/>
              <a:gd name="p0x1" fmla="*/ 372 w 480"/>
              <a:gd name="p0y1" fmla="*/ 0 h 480"/>
              <a:gd name="p0x2" fmla="*/ 480 w 480"/>
              <a:gd name="p0y2" fmla="*/ 107 h 480"/>
              <a:gd name="p0x3" fmla="*/ 480 w 480"/>
              <a:gd name="p0y3" fmla="*/ 240 h 480"/>
              <a:gd name="p0x4" fmla="*/ 480 w 480"/>
              <a:gd name="p0y4" fmla="*/ 372 h 480"/>
              <a:gd name="p0x5" fmla="*/ 372 w 480"/>
              <a:gd name="p0y5" fmla="*/ 480 h 480"/>
              <a:gd name="p0x6" fmla="*/ 240 w 480"/>
              <a:gd name="p0y6" fmla="*/ 480 h 480"/>
              <a:gd name="p0x7" fmla="*/ 107 w 480"/>
              <a:gd name="p0y7" fmla="*/ 480 h 480"/>
              <a:gd name="p0x8" fmla="*/ 0 w 480"/>
              <a:gd name="p0y8" fmla="*/ 372 h 480"/>
              <a:gd name="p0x9" fmla="*/ 0 w 480"/>
              <a:gd name="p0y9" fmla="*/ 240 h 480"/>
              <a:gd name="p0x10" fmla="*/ 0 w 480"/>
              <a:gd name="p0y10" fmla="*/ 107 h 480"/>
              <a:gd name="p0x11" fmla="*/ 107 w 480"/>
              <a:gd name="p0y11" fmla="*/ 0 h 480"/>
              <a:gd name="p0x12" fmla="*/ 240 w 480"/>
              <a:gd name="p0y12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3910965" y="3714750"/>
            <a:ext cx="95250" cy="152400"/>
          </a:xfrm>
          <a:prstGeom prst="rect">
            <a:avLst/>
          </a:prstGeom>
        </p:spPr>
      </p:pic>
      <p:sp>
        <p:nvSpPr>
          <p:cNvPr id="24" name="任意多边形 23"/>
          <p:cNvSpPr/>
          <p:nvPr>
            <p:custDataLst>
              <p:tags r:id="rId12"/>
            </p:custDataLst>
          </p:nvPr>
        </p:nvSpPr>
        <p:spPr>
          <a:xfrm>
            <a:off x="8004175" y="363855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240 w 480"/>
              <a:gd name="p0y0" fmla="*/ 0 h 480"/>
              <a:gd name="p0x1" fmla="*/ 372 w 480"/>
              <a:gd name="p0y1" fmla="*/ 0 h 480"/>
              <a:gd name="p0x2" fmla="*/ 480 w 480"/>
              <a:gd name="p0y2" fmla="*/ 107 h 480"/>
              <a:gd name="p0x3" fmla="*/ 480 w 480"/>
              <a:gd name="p0y3" fmla="*/ 240 h 480"/>
              <a:gd name="p0x4" fmla="*/ 480 w 480"/>
              <a:gd name="p0y4" fmla="*/ 372 h 480"/>
              <a:gd name="p0x5" fmla="*/ 372 w 480"/>
              <a:gd name="p0y5" fmla="*/ 480 h 480"/>
              <a:gd name="p0x6" fmla="*/ 240 w 480"/>
              <a:gd name="p0y6" fmla="*/ 480 h 480"/>
              <a:gd name="p0x7" fmla="*/ 107 w 480"/>
              <a:gd name="p0y7" fmla="*/ 480 h 480"/>
              <a:gd name="p0x8" fmla="*/ 0 w 480"/>
              <a:gd name="p0y8" fmla="*/ 372 h 480"/>
              <a:gd name="p0x9" fmla="*/ 0 w 480"/>
              <a:gd name="p0y9" fmla="*/ 240 h 480"/>
              <a:gd name="p0x10" fmla="*/ 0 w 480"/>
              <a:gd name="p0y10" fmla="*/ 107 h 480"/>
              <a:gd name="p0x11" fmla="*/ 107 w 480"/>
              <a:gd name="p0y11" fmla="*/ 0 h 480"/>
              <a:gd name="p0x12" fmla="*/ 240 w 480"/>
              <a:gd name="p0y12" fmla="*/ 0 h 4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8108950" y="3714750"/>
            <a:ext cx="95250" cy="152400"/>
          </a:xfrm>
          <a:prstGeom prst="rect">
            <a:avLst/>
          </a:prstGeom>
        </p:spPr>
      </p:pic>
      <p:sp>
        <p:nvSpPr>
          <p:cNvPr id="34" name="任意多边形 33"/>
          <p:cNvSpPr/>
          <p:nvPr>
            <p:custDataLst>
              <p:tags r:id="rId14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45 w 17400"/>
              <a:gd name="p0y0" fmla="*/ 0 h 1393"/>
              <a:gd name="p0x1" fmla="*/ 17355 w 17400"/>
              <a:gd name="p0y1" fmla="*/ 0 h 1393"/>
              <a:gd name="p0x2" fmla="*/ 17379 w 17400"/>
              <a:gd name="p0y2" fmla="*/ 0 h 1393"/>
              <a:gd name="p0x3" fmla="*/ 17400 w 17400"/>
              <a:gd name="p0y3" fmla="*/ 20 h 1393"/>
              <a:gd name="p0x4" fmla="*/ 17400 w 17400"/>
              <a:gd name="p0y4" fmla="*/ 45 h 1393"/>
              <a:gd name="p0x5" fmla="*/ 17400 w 17400"/>
              <a:gd name="p0y5" fmla="*/ 1348 h 1393"/>
              <a:gd name="p0x6" fmla="*/ 17400 w 17400"/>
              <a:gd name="p0y6" fmla="*/ 1373 h 1393"/>
              <a:gd name="p0x7" fmla="*/ 17379 w 17400"/>
              <a:gd name="p0y7" fmla="*/ 1393 h 1393"/>
              <a:gd name="p0x8" fmla="*/ 17355 w 17400"/>
              <a:gd name="p0y8" fmla="*/ 1393 h 1393"/>
              <a:gd name="p0x9" fmla="*/ 45 w 17400"/>
              <a:gd name="p0y9" fmla="*/ 1393 h 1393"/>
              <a:gd name="p0x10" fmla="*/ 20 w 17400"/>
              <a:gd name="p0y10" fmla="*/ 1393 h 1393"/>
              <a:gd name="p0x11" fmla="*/ 0 w 17400"/>
              <a:gd name="p0y11" fmla="*/ 1373 h 1393"/>
              <a:gd name="p0x12" fmla="*/ 0 w 17400"/>
              <a:gd name="p0y12" fmla="*/ 1348 h 1393"/>
              <a:gd name="p0x13" fmla="*/ 0 w 17400"/>
              <a:gd name="p0y13" fmla="*/ 45 h 1393"/>
              <a:gd name="p0x14" fmla="*/ 0 w 17400"/>
              <a:gd name="p0y14" fmla="*/ 20 h 1393"/>
              <a:gd name="p0x15" fmla="*/ 20 w 17400"/>
              <a:gd name="p0y15" fmla="*/ 0 h 1393"/>
              <a:gd name="p0x16" fmla="*/ 45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15"/>
            </p:custDataLst>
          </p:nvPr>
        </p:nvSpPr>
        <p:spPr>
          <a:xfrm>
            <a:off x="762000" y="59010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19150" y="5958205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19"/>
            </p:custDataLst>
          </p:nvPr>
        </p:nvSpPr>
        <p:spPr>
          <a:xfrm>
            <a:off x="1143000" y="5841387"/>
            <a:ext cx="5943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先有审批，再动手办</a:t>
            </a:r>
            <a:r>
              <a:rPr lang="en-US" altLang="zh-CN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这是接待合规的第一道关口。</a:t>
            </a:r>
            <a:endParaRPr lang="zh-CN" altLang="en-US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0"/>
            </p:custDataLst>
          </p:nvPr>
        </p:nvSpPr>
        <p:spPr>
          <a:xfrm>
            <a:off x="575945" y="2222500"/>
            <a:ext cx="3110865" cy="3136265"/>
          </a:xfrm>
          <a:custGeom>
            <a:avLst/>
            <a:gdLst>
              <a:gd name="sw" fmla="*/ 1 w 4899"/>
              <a:gd name="sh" fmla="*/ 1 h 4938"/>
              <a:gd name="mins" fmla="min sw sh"/>
              <a:gd name="dsw" fmla="+- 0 sw mins"/>
              <a:gd name="dsh" fmla="+- 0 sh mins"/>
              <a:gd name="p0x0" fmla="*/ 90 w 4899"/>
              <a:gd name="p0y0" fmla="*/ 0 h 4938"/>
              <a:gd name="p0x1" fmla="*/ 4809 w 4899"/>
              <a:gd name="p0y1" fmla="*/ 0 h 4938"/>
              <a:gd name="p0x2" fmla="*/ 4858 w 4899"/>
              <a:gd name="p0y2" fmla="*/ 0 h 4938"/>
              <a:gd name="p0x3" fmla="*/ 4899 w 4899"/>
              <a:gd name="p0y3" fmla="*/ 40 h 4938"/>
              <a:gd name="p0x4" fmla="*/ 4899 w 4899"/>
              <a:gd name="p0y4" fmla="*/ 90 h 4938"/>
              <a:gd name="p0x5" fmla="*/ 4899 w 4899"/>
              <a:gd name="p0y5" fmla="*/ 4848 h 4938"/>
              <a:gd name="p0x6" fmla="*/ 4899 w 4899"/>
              <a:gd name="p0y6" fmla="*/ 4898 h 4938"/>
              <a:gd name="p0x7" fmla="*/ 4858 w 4899"/>
              <a:gd name="p0y7" fmla="*/ 4938 h 4938"/>
              <a:gd name="p0x8" fmla="*/ 4809 w 4899"/>
              <a:gd name="p0y8" fmla="*/ 4938 h 4938"/>
              <a:gd name="p0x9" fmla="*/ 90 w 4899"/>
              <a:gd name="p0y9" fmla="*/ 4938 h 4938"/>
              <a:gd name="p0x10" fmla="*/ 40 w 4899"/>
              <a:gd name="p0y10" fmla="*/ 4938 h 4938"/>
              <a:gd name="p0x11" fmla="*/ 0 w 4899"/>
              <a:gd name="p0y11" fmla="*/ 4898 h 4938"/>
              <a:gd name="p0x12" fmla="*/ 0 w 4899"/>
              <a:gd name="p0y12" fmla="*/ 4848 h 4938"/>
              <a:gd name="p0x13" fmla="*/ 0 w 4899"/>
              <a:gd name="p0y13" fmla="*/ 90 h 4938"/>
              <a:gd name="p0x14" fmla="*/ 0 w 4899"/>
              <a:gd name="p0y14" fmla="*/ 40 h 4938"/>
              <a:gd name="p0x15" fmla="*/ 40 w 4899"/>
              <a:gd name="p0y15" fmla="*/ 0 h 4938"/>
              <a:gd name="p0x16" fmla="*/ 90 w 4899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21"/>
            </p:custDataLst>
          </p:nvPr>
        </p:nvSpPr>
        <p:spPr>
          <a:xfrm>
            <a:off x="771525" y="2379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22"/>
            </p:custDataLst>
          </p:nvPr>
        </p:nvSpPr>
        <p:spPr>
          <a:xfrm>
            <a:off x="871614" y="2422046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1228725" y="2393471"/>
            <a:ext cx="22633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规范依据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24"/>
            </p:custDataLst>
          </p:nvPr>
        </p:nvSpPr>
        <p:spPr>
          <a:xfrm>
            <a:off x="771525" y="2837180"/>
            <a:ext cx="2720340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5"/>
            </p:custDataLst>
          </p:nvPr>
        </p:nvSpPr>
        <p:spPr>
          <a:xfrm>
            <a:off x="771525" y="3609975"/>
            <a:ext cx="2720502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严格依据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《党政机关国内公务接待管理规定》</a:t>
            </a: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及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中央八项规定精神</a:t>
            </a: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执行。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6"/>
            </p:custDataLst>
          </p:nvPr>
        </p:nvSpPr>
        <p:spPr>
          <a:xfrm>
            <a:off x="4305935" y="2222500"/>
            <a:ext cx="3579495" cy="3136265"/>
          </a:xfrm>
          <a:custGeom>
            <a:avLst/>
            <a:gdLst>
              <a:gd name="sw" fmla="*/ 1 w 5636"/>
              <a:gd name="sh" fmla="*/ 1 h 4938"/>
              <a:gd name="mins" fmla="min sw sh"/>
              <a:gd name="dsw" fmla="+- 0 sw mins"/>
              <a:gd name="dsh" fmla="+- 0 sh mins"/>
              <a:gd name="p0x0" fmla="*/ 90 w 5636"/>
              <a:gd name="p0y0" fmla="*/ 0 h 4938"/>
              <a:gd name="p0x1" fmla="*/ 5546 w 5636"/>
              <a:gd name="p0y1" fmla="*/ 0 h 4938"/>
              <a:gd name="p0x2" fmla="*/ 5596 w 5636"/>
              <a:gd name="p0y2" fmla="*/ 0 h 4938"/>
              <a:gd name="p0x3" fmla="*/ 5636 w 5636"/>
              <a:gd name="p0y3" fmla="*/ 40 h 4938"/>
              <a:gd name="p0x4" fmla="*/ 5636 w 5636"/>
              <a:gd name="p0y4" fmla="*/ 90 h 4938"/>
              <a:gd name="p0x5" fmla="*/ 5636 w 5636"/>
              <a:gd name="p0y5" fmla="*/ 4848 h 4938"/>
              <a:gd name="p0x6" fmla="*/ 5636 w 5636"/>
              <a:gd name="p0y6" fmla="*/ 4898 h 4938"/>
              <a:gd name="p0x7" fmla="*/ 5596 w 5636"/>
              <a:gd name="p0y7" fmla="*/ 4938 h 4938"/>
              <a:gd name="p0x8" fmla="*/ 5546 w 5636"/>
              <a:gd name="p0y8" fmla="*/ 4938 h 4938"/>
              <a:gd name="p0x9" fmla="*/ 90 w 5636"/>
              <a:gd name="p0y9" fmla="*/ 4938 h 4938"/>
              <a:gd name="p0x10" fmla="*/ 40 w 5636"/>
              <a:gd name="p0y10" fmla="*/ 4938 h 4938"/>
              <a:gd name="p0x11" fmla="*/ 0 w 5636"/>
              <a:gd name="p0y11" fmla="*/ 4898 h 4938"/>
              <a:gd name="p0x12" fmla="*/ 0 w 5636"/>
              <a:gd name="p0y12" fmla="*/ 4848 h 4938"/>
              <a:gd name="p0x13" fmla="*/ 0 w 5636"/>
              <a:gd name="p0y13" fmla="*/ 90 h 4938"/>
              <a:gd name="p0x14" fmla="*/ 0 w 5636"/>
              <a:gd name="p0y14" fmla="*/ 40 h 4938"/>
              <a:gd name="p0x15" fmla="*/ 40 w 5636"/>
              <a:gd name="p0y15" fmla="*/ 0 h 4938"/>
              <a:gd name="p0x16" fmla="*/ 90 w 5636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7"/>
            </p:custDataLst>
          </p:nvPr>
        </p:nvSpPr>
        <p:spPr>
          <a:xfrm>
            <a:off x="4501515" y="2379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4601766" y="2422046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041E1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b="1">
              <a:solidFill>
                <a:srgbClr val="04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9"/>
            </p:custDataLst>
          </p:nvPr>
        </p:nvSpPr>
        <p:spPr>
          <a:xfrm>
            <a:off x="4958877" y="2393471"/>
            <a:ext cx="273137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需求发起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30"/>
            </p:custDataLst>
          </p:nvPr>
        </p:nvSpPr>
        <p:spPr>
          <a:xfrm>
            <a:off x="4501515" y="2837180"/>
            <a:ext cx="3188335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31"/>
            </p:custDataLst>
          </p:nvPr>
        </p:nvSpPr>
        <p:spPr>
          <a:xfrm>
            <a:off x="4501677" y="3058716"/>
            <a:ext cx="3188570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经办人填写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《公务接待需求表》</a:t>
            </a: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，写明接待对象、单位人数、职级构成、活动事由、时间跨度，并附正式文件或通知。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2"/>
            </p:custDataLst>
          </p:nvPr>
        </p:nvSpPr>
        <p:spPr>
          <a:xfrm>
            <a:off x="4501677" y="4465958"/>
            <a:ext cx="318857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无书面文件的，由部门负责人签字确认事由真实性。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3"/>
            </p:custDataLst>
          </p:nvPr>
        </p:nvSpPr>
        <p:spPr>
          <a:xfrm>
            <a:off x="8504555" y="2222500"/>
            <a:ext cx="3110865" cy="3136265"/>
          </a:xfrm>
          <a:custGeom>
            <a:avLst/>
            <a:gdLst>
              <a:gd name="sw" fmla="*/ 1 w 4899"/>
              <a:gd name="sh" fmla="*/ 1 h 4938"/>
              <a:gd name="mins" fmla="min sw sh"/>
              <a:gd name="dsw" fmla="+- 0 sw mins"/>
              <a:gd name="dsh" fmla="+- 0 sh mins"/>
              <a:gd name="p0x0" fmla="*/ 90 w 4899"/>
              <a:gd name="p0y0" fmla="*/ 0 h 4938"/>
              <a:gd name="p0x1" fmla="*/ 4809 w 4899"/>
              <a:gd name="p0y1" fmla="*/ 0 h 4938"/>
              <a:gd name="p0x2" fmla="*/ 4859 w 4899"/>
              <a:gd name="p0y2" fmla="*/ 0 h 4938"/>
              <a:gd name="p0x3" fmla="*/ 4899 w 4899"/>
              <a:gd name="p0y3" fmla="*/ 40 h 4938"/>
              <a:gd name="p0x4" fmla="*/ 4899 w 4899"/>
              <a:gd name="p0y4" fmla="*/ 90 h 4938"/>
              <a:gd name="p0x5" fmla="*/ 4899 w 4899"/>
              <a:gd name="p0y5" fmla="*/ 4848 h 4938"/>
              <a:gd name="p0x6" fmla="*/ 4899 w 4899"/>
              <a:gd name="p0y6" fmla="*/ 4898 h 4938"/>
              <a:gd name="p0x7" fmla="*/ 4859 w 4899"/>
              <a:gd name="p0y7" fmla="*/ 4938 h 4938"/>
              <a:gd name="p0x8" fmla="*/ 4809 w 4899"/>
              <a:gd name="p0y8" fmla="*/ 4938 h 4938"/>
              <a:gd name="p0x9" fmla="*/ 90 w 4899"/>
              <a:gd name="p0y9" fmla="*/ 4938 h 4938"/>
              <a:gd name="p0x10" fmla="*/ 40 w 4899"/>
              <a:gd name="p0y10" fmla="*/ 4938 h 4938"/>
              <a:gd name="p0x11" fmla="*/ 0 w 4899"/>
              <a:gd name="p0y11" fmla="*/ 4898 h 4938"/>
              <a:gd name="p0x12" fmla="*/ 0 w 4899"/>
              <a:gd name="p0y12" fmla="*/ 4848 h 4938"/>
              <a:gd name="p0x13" fmla="*/ 0 w 4899"/>
              <a:gd name="p0y13" fmla="*/ 90 h 4938"/>
              <a:gd name="p0x14" fmla="*/ 0 w 4899"/>
              <a:gd name="p0y14" fmla="*/ 40 h 4938"/>
              <a:gd name="p0x15" fmla="*/ 40 w 4899"/>
              <a:gd name="p0y15" fmla="*/ 0 h 4938"/>
              <a:gd name="p0x16" fmla="*/ 90 w 4899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4"/>
            </p:custDataLst>
          </p:nvPr>
        </p:nvSpPr>
        <p:spPr>
          <a:xfrm>
            <a:off x="8699500" y="2379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8799985" y="2422046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9157097" y="2393471"/>
            <a:ext cx="226337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分级审批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37"/>
            </p:custDataLst>
          </p:nvPr>
        </p:nvSpPr>
        <p:spPr>
          <a:xfrm>
            <a:off x="8699500" y="2837180"/>
            <a:ext cx="2720975" cy="9525"/>
          </a:xfrm>
          <a:prstGeom prst="rect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8699897" y="3087891"/>
            <a:ext cx="272057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常规接待：分管领导审批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8699897" y="3609899"/>
            <a:ext cx="272057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跨部门协同或重要宾客：报主要领导或办公会议研究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8699897" y="4436716"/>
            <a:ext cx="272057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74118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审批通过后，需求表移交办公室作为后续工作核心依据</a:t>
            </a:r>
            <a:endParaRPr sz="1500">
              <a:solidFill>
                <a:srgbClr val="FFFFFF">
                  <a:alpha val="74118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方案制定与资源保障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90 w 5525"/>
              <a:gd name="p0y0" fmla="*/ 0 h 8445"/>
              <a:gd name="p0x1" fmla="*/ 5435 w 5525"/>
              <a:gd name="p0y1" fmla="*/ 0 h 8445"/>
              <a:gd name="p0x2" fmla="*/ 5484 w 5525"/>
              <a:gd name="p0y2" fmla="*/ 0 h 8445"/>
              <a:gd name="p0x3" fmla="*/ 5525 w 5525"/>
              <a:gd name="p0y3" fmla="*/ 40 h 8445"/>
              <a:gd name="p0x4" fmla="*/ 5525 w 5525"/>
              <a:gd name="p0y4" fmla="*/ 90 h 8445"/>
              <a:gd name="p0x5" fmla="*/ 5525 w 5525"/>
              <a:gd name="p0y5" fmla="*/ 8355 h 8445"/>
              <a:gd name="p0x6" fmla="*/ 5525 w 5525"/>
              <a:gd name="p0y6" fmla="*/ 8404 h 8445"/>
              <a:gd name="p0x7" fmla="*/ 5484 w 5525"/>
              <a:gd name="p0y7" fmla="*/ 8445 h 8445"/>
              <a:gd name="p0x8" fmla="*/ 5435 w 5525"/>
              <a:gd name="p0y8" fmla="*/ 8445 h 8445"/>
              <a:gd name="p0x9" fmla="*/ 90 w 5525"/>
              <a:gd name="p0y9" fmla="*/ 8445 h 8445"/>
              <a:gd name="p0x10" fmla="*/ 40 w 5525"/>
              <a:gd name="p0y10" fmla="*/ 8445 h 8445"/>
              <a:gd name="p0x11" fmla="*/ 0 w 5525"/>
              <a:gd name="p0y11" fmla="*/ 8404 h 8445"/>
              <a:gd name="p0x12" fmla="*/ 0 w 5525"/>
              <a:gd name="p0y12" fmla="*/ 8355 h 8445"/>
              <a:gd name="p0x13" fmla="*/ 0 w 5525"/>
              <a:gd name="p0y13" fmla="*/ 90 h 8445"/>
              <a:gd name="p0x14" fmla="*/ 0 w 5525"/>
              <a:gd name="p0y14" fmla="*/ 40 h 8445"/>
              <a:gd name="p0x15" fmla="*/ 40 w 5525"/>
              <a:gd name="p0y15" fmla="*/ 0 h 8445"/>
              <a:gd name="p0x16" fmla="*/ 9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45 w 525"/>
              <a:gd name="p0y0" fmla="*/ 0 h 525"/>
              <a:gd name="p0x1" fmla="*/ 480 w 525"/>
              <a:gd name="p0y1" fmla="*/ 0 h 525"/>
              <a:gd name="p0x2" fmla="*/ 504 w 525"/>
              <a:gd name="p0y2" fmla="*/ 0 h 525"/>
              <a:gd name="p0x3" fmla="*/ 525 w 525"/>
              <a:gd name="p0y3" fmla="*/ 20 h 525"/>
              <a:gd name="p0x4" fmla="*/ 525 w 525"/>
              <a:gd name="p0y4" fmla="*/ 45 h 525"/>
              <a:gd name="p0x5" fmla="*/ 525 w 525"/>
              <a:gd name="p0y5" fmla="*/ 480 h 525"/>
              <a:gd name="p0x6" fmla="*/ 525 w 525"/>
              <a:gd name="p0y6" fmla="*/ 504 h 525"/>
              <a:gd name="p0x7" fmla="*/ 504 w 525"/>
              <a:gd name="p0y7" fmla="*/ 525 h 525"/>
              <a:gd name="p0x8" fmla="*/ 480 w 525"/>
              <a:gd name="p0y8" fmla="*/ 525 h 525"/>
              <a:gd name="p0x9" fmla="*/ 45 w 525"/>
              <a:gd name="p0y9" fmla="*/ 525 h 525"/>
              <a:gd name="p0x10" fmla="*/ 20 w 525"/>
              <a:gd name="p0y10" fmla="*/ 525 h 525"/>
              <a:gd name="p0x11" fmla="*/ 0 w 525"/>
              <a:gd name="p0y11" fmla="*/ 504 h 525"/>
              <a:gd name="p0x12" fmla="*/ 0 w 525"/>
              <a:gd name="p0y12" fmla="*/ 480 h 525"/>
              <a:gd name="p0x13" fmla="*/ 0 w 525"/>
              <a:gd name="p0y13" fmla="*/ 45 h 525"/>
              <a:gd name="p0x14" fmla="*/ 0 w 525"/>
              <a:gd name="p0y14" fmla="*/ 20 h 525"/>
              <a:gd name="p0x15" fmla="*/ 20 w 525"/>
              <a:gd name="p0y15" fmla="*/ 0 h 525"/>
              <a:gd name="p0x16" fmla="*/ 45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c8f711b0-c797-11f1-9c51-5a4dd47483b7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行程安排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3489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46851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</a:t>
            </a:r>
            <a:r>
              <a:rPr lang="zh-CN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771525" y="2701290"/>
            <a:ext cx="3117850" cy="781050"/>
            <a:chOff x="1215" y="4254"/>
            <a:chExt cx="4910" cy="1230"/>
          </a:xfrm>
        </p:grpSpPr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4254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45 w 4910"/>
                <a:gd name="p0y0" fmla="*/ 0 h 1230"/>
                <a:gd name="p0x1" fmla="*/ 4865 w 4910"/>
                <a:gd name="p0y1" fmla="*/ 0 h 1230"/>
                <a:gd name="p0x2" fmla="*/ 4889 w 4910"/>
                <a:gd name="p0y2" fmla="*/ 0 h 1230"/>
                <a:gd name="p0x3" fmla="*/ 4910 w 4910"/>
                <a:gd name="p0y3" fmla="*/ 20 h 1230"/>
                <a:gd name="p0x4" fmla="*/ 4910 w 4910"/>
                <a:gd name="p0y4" fmla="*/ 45 h 1230"/>
                <a:gd name="p0x5" fmla="*/ 4910 w 4910"/>
                <a:gd name="p0y5" fmla="*/ 1185 h 1230"/>
                <a:gd name="p0x6" fmla="*/ 4910 w 4910"/>
                <a:gd name="p0y6" fmla="*/ 1209 h 1230"/>
                <a:gd name="p0x7" fmla="*/ 4889 w 4910"/>
                <a:gd name="p0y7" fmla="*/ 1230 h 1230"/>
                <a:gd name="p0x8" fmla="*/ 4865 w 4910"/>
                <a:gd name="p0y8" fmla="*/ 1230 h 1230"/>
                <a:gd name="p0x9" fmla="*/ 45 w 4910"/>
                <a:gd name="p0y9" fmla="*/ 1230 h 1230"/>
                <a:gd name="p0x10" fmla="*/ 20 w 4910"/>
                <a:gd name="p0y10" fmla="*/ 1230 h 1230"/>
                <a:gd name="p0x11" fmla="*/ 0 w 4910"/>
                <a:gd name="p0y11" fmla="*/ 1209 h 1230"/>
                <a:gd name="p0x12" fmla="*/ 0 w 4910"/>
                <a:gd name="p0y12" fmla="*/ 1185 h 1230"/>
                <a:gd name="p0x13" fmla="*/ 0 w 4910"/>
                <a:gd name="p0y13" fmla="*/ 45 h 1230"/>
                <a:gd name="p0x14" fmla="*/ 0 w 4910"/>
                <a:gd name="p0y14" fmla="*/ 20 h 1230"/>
                <a:gd name="p0x15" fmla="*/ 20 w 4910"/>
                <a:gd name="p0y15" fmla="*/ 0 h 1230"/>
                <a:gd name="p0x16" fmla="*/ 45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242" y="4254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6101" y="4268"/>
              <a:ext cx="24" cy="1203"/>
            </a:xfrm>
            <a:custGeom>
              <a:avLst/>
              <a:gdLst>
                <a:gd name="sw" fmla="*/ 1 w 23"/>
                <a:gd name="sh" fmla="*/ 1 h 1203"/>
                <a:gd name="mins" fmla="min sw sh"/>
                <a:gd name="dsw" fmla="+- 0 sw mins"/>
                <a:gd name="dsh" fmla="+- 0 sh mins"/>
                <a:gd name="p0x0" fmla="*/ 23 w 23"/>
                <a:gd name="p0y0" fmla="*/ 31 h 1203"/>
                <a:gd name="p0x1" fmla="*/ 23 w 23"/>
                <a:gd name="p0y1" fmla="*/ 1171 h 1203"/>
                <a:gd name="p0x2" fmla="*/ 23 w 23"/>
                <a:gd name="p0y2" fmla="*/ 1184 h 1203"/>
                <a:gd name="p0x3" fmla="*/ 18 w 23"/>
                <a:gd name="p0y3" fmla="*/ 1195 h 1203"/>
                <a:gd name="p0x4" fmla="*/ 10 w 23"/>
                <a:gd name="p0y4" fmla="*/ 1203 h 1203"/>
                <a:gd name="p0x5" fmla="*/ 0 w 23"/>
                <a:gd name="p0y5" fmla="*/ 1193 h 1203"/>
                <a:gd name="p0x6" fmla="*/ 5 w 23"/>
                <a:gd name="p0y6" fmla="*/ 1187 h 1203"/>
                <a:gd name="p0x7" fmla="*/ 8 w 23"/>
                <a:gd name="p0y7" fmla="*/ 1180 h 1203"/>
                <a:gd name="p0x8" fmla="*/ 8 w 23"/>
                <a:gd name="p0y8" fmla="*/ 1171 h 1203"/>
                <a:gd name="p0x9" fmla="*/ 8 w 23"/>
                <a:gd name="p0y9" fmla="*/ 31 h 1203"/>
                <a:gd name="p0x10" fmla="*/ 8 w 23"/>
                <a:gd name="p0y10" fmla="*/ 23 h 1203"/>
                <a:gd name="p0x11" fmla="*/ 5 w 23"/>
                <a:gd name="p0y11" fmla="*/ 16 h 1203"/>
                <a:gd name="p0x12" fmla="*/ 0 w 23"/>
                <a:gd name="p0y12" fmla="*/ 10 h 1203"/>
                <a:gd name="p0x13" fmla="*/ 10 w 23"/>
                <a:gd name="p0y13" fmla="*/ 0 h 1203"/>
                <a:gd name="p0x14" fmla="*/ 18 w 23"/>
                <a:gd name="p0y14" fmla="*/ 8 h 1203"/>
                <a:gd name="p0x15" fmla="*/ 23 w 23"/>
                <a:gd name="p0y15" fmla="*/ 19 h 1203"/>
                <a:gd name="p0x16" fmla="*/ 23 w 23"/>
                <a:gd name="p0y16" fmla="*/ 31 h 12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42" y="5461"/>
              <a:ext cx="4869" cy="23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4258"/>
              <a:ext cx="45" cy="1223"/>
            </a:xfrm>
            <a:custGeom>
              <a:avLst/>
              <a:gdLst>
                <a:gd name="sw" fmla="*/ 1 w 45"/>
                <a:gd name="sh" fmla="*/ 1 h 1223"/>
                <a:gd name="mins" fmla="min sw sh"/>
                <a:gd name="dsw" fmla="+- 0 sw mins"/>
                <a:gd name="dsh" fmla="+- 0 sh mins"/>
                <a:gd name="p0x0" fmla="*/ 0 w 45"/>
                <a:gd name="p0y0" fmla="*/ 1181 h 1223"/>
                <a:gd name="p0x1" fmla="*/ 0 w 45"/>
                <a:gd name="p0y1" fmla="*/ 41 h 1223"/>
                <a:gd name="p0x2" fmla="*/ 0 w 45"/>
                <a:gd name="p0y2" fmla="*/ 22 h 1223"/>
                <a:gd name="p0x3" fmla="*/ 11 w 45"/>
                <a:gd name="p0y3" fmla="*/ 6 h 1223"/>
                <a:gd name="p0x4" fmla="*/ 27 w 45"/>
                <a:gd name="p0y4" fmla="*/ 0 h 1223"/>
                <a:gd name="p0x5" fmla="*/ 45 w 45"/>
                <a:gd name="p0y5" fmla="*/ 11 h 1223"/>
                <a:gd name="p0x6" fmla="*/ 45 w 45"/>
                <a:gd name="p0y6" fmla="*/ 1181 h 1223"/>
                <a:gd name="p0x7" fmla="*/ 27 w 45"/>
                <a:gd name="p0y7" fmla="*/ 1223 h 1223"/>
                <a:gd name="p0x8" fmla="*/ 27 w 45"/>
                <a:gd name="p0y8" fmla="*/ 1223 h 1223"/>
                <a:gd name="p0x9" fmla="*/ 11 w 45"/>
                <a:gd name="p0y9" fmla="*/ 1216 h 1223"/>
                <a:gd name="p0x10" fmla="*/ 0 w 45"/>
                <a:gd name="p0y10" fmla="*/ 1200 h 1223"/>
                <a:gd name="p0x11" fmla="*/ 0 w 45"/>
                <a:gd name="p0y11" fmla="*/ 1181 h 12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14400" y="27723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细化每日活动节点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14400" y="3078137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标注各环节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责任人员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71525" y="4374515"/>
            <a:ext cx="3117850" cy="1085850"/>
            <a:chOff x="1215" y="6889"/>
            <a:chExt cx="4910" cy="1710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215" y="6889"/>
              <a:ext cx="4910" cy="1710"/>
            </a:xfrm>
            <a:custGeom>
              <a:avLst/>
              <a:gdLst>
                <a:gd name="sw" fmla="*/ 1 w 4910"/>
                <a:gd name="sh" fmla="*/ 1 h 1710"/>
                <a:gd name="mins" fmla="min sw sh"/>
                <a:gd name="dsw" fmla="+- 0 sw mins"/>
                <a:gd name="dsh" fmla="+- 0 sh mins"/>
                <a:gd name="p0x0" fmla="*/ 45 w 4910"/>
                <a:gd name="p0y0" fmla="*/ 0 h 1710"/>
                <a:gd name="p0x1" fmla="*/ 4865 w 4910"/>
                <a:gd name="p0y1" fmla="*/ 0 h 1710"/>
                <a:gd name="p0x2" fmla="*/ 4889 w 4910"/>
                <a:gd name="p0y2" fmla="*/ 0 h 1710"/>
                <a:gd name="p0x3" fmla="*/ 4910 w 4910"/>
                <a:gd name="p0y3" fmla="*/ 20 h 1710"/>
                <a:gd name="p0x4" fmla="*/ 4910 w 4910"/>
                <a:gd name="p0y4" fmla="*/ 45 h 1710"/>
                <a:gd name="p0x5" fmla="*/ 4910 w 4910"/>
                <a:gd name="p0y5" fmla="*/ 1665 h 1710"/>
                <a:gd name="p0x6" fmla="*/ 4910 w 4910"/>
                <a:gd name="p0y6" fmla="*/ 1689 h 1710"/>
                <a:gd name="p0x7" fmla="*/ 4889 w 4910"/>
                <a:gd name="p0y7" fmla="*/ 1710 h 1710"/>
                <a:gd name="p0x8" fmla="*/ 4865 w 4910"/>
                <a:gd name="p0y8" fmla="*/ 1710 h 1710"/>
                <a:gd name="p0x9" fmla="*/ 45 w 4910"/>
                <a:gd name="p0y9" fmla="*/ 1710 h 1710"/>
                <a:gd name="p0x10" fmla="*/ 20 w 4910"/>
                <a:gd name="p0y10" fmla="*/ 1710 h 1710"/>
                <a:gd name="p0x11" fmla="*/ 0 w 4910"/>
                <a:gd name="p0y11" fmla="*/ 1689 h 1710"/>
                <a:gd name="p0x12" fmla="*/ 0 w 4910"/>
                <a:gd name="p0y12" fmla="*/ 1665 h 1710"/>
                <a:gd name="p0x13" fmla="*/ 0 w 4910"/>
                <a:gd name="p0y13" fmla="*/ 45 h 1710"/>
                <a:gd name="p0x14" fmla="*/ 0 w 4910"/>
                <a:gd name="p0y14" fmla="*/ 20 h 1710"/>
                <a:gd name="p0x15" fmla="*/ 20 w 4910"/>
                <a:gd name="p0y15" fmla="*/ 0 h 1710"/>
                <a:gd name="p0x16" fmla="*/ 45 w 4910"/>
                <a:gd name="p0y1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242" y="6889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6101" y="6903"/>
              <a:ext cx="24" cy="1683"/>
            </a:xfrm>
            <a:custGeom>
              <a:avLst/>
              <a:gdLst>
                <a:gd name="sw" fmla="*/ 1 w 23"/>
                <a:gd name="sh" fmla="*/ 1 h 1683"/>
                <a:gd name="mins" fmla="min sw sh"/>
                <a:gd name="dsw" fmla="+- 0 sw mins"/>
                <a:gd name="dsh" fmla="+- 0 sh mins"/>
                <a:gd name="p0x0" fmla="*/ 23 w 23"/>
                <a:gd name="p0y0" fmla="*/ 31 h 1683"/>
                <a:gd name="p0x1" fmla="*/ 23 w 23"/>
                <a:gd name="p0y1" fmla="*/ 1651 h 1683"/>
                <a:gd name="p0x2" fmla="*/ 23 w 23"/>
                <a:gd name="p0y2" fmla="*/ 1664 h 1683"/>
                <a:gd name="p0x3" fmla="*/ 18 w 23"/>
                <a:gd name="p0y3" fmla="*/ 1675 h 1683"/>
                <a:gd name="p0x4" fmla="*/ 10 w 23"/>
                <a:gd name="p0y4" fmla="*/ 1683 h 1683"/>
                <a:gd name="p0x5" fmla="*/ 0 w 23"/>
                <a:gd name="p0y5" fmla="*/ 1673 h 1683"/>
                <a:gd name="p0x6" fmla="*/ 5 w 23"/>
                <a:gd name="p0y6" fmla="*/ 1667 h 1683"/>
                <a:gd name="p0x7" fmla="*/ 8 w 23"/>
                <a:gd name="p0y7" fmla="*/ 1660 h 1683"/>
                <a:gd name="p0x8" fmla="*/ 8 w 23"/>
                <a:gd name="p0y8" fmla="*/ 1651 h 1683"/>
                <a:gd name="p0x9" fmla="*/ 8 w 23"/>
                <a:gd name="p0y9" fmla="*/ 31 h 1683"/>
                <a:gd name="p0x10" fmla="*/ 8 w 23"/>
                <a:gd name="p0y10" fmla="*/ 23 h 1683"/>
                <a:gd name="p0x11" fmla="*/ 5 w 23"/>
                <a:gd name="p0y11" fmla="*/ 16 h 1683"/>
                <a:gd name="p0x12" fmla="*/ 0 w 23"/>
                <a:gd name="p0y12" fmla="*/ 10 h 1683"/>
                <a:gd name="p0x13" fmla="*/ 10 w 23"/>
                <a:gd name="p0y13" fmla="*/ 0 h 1683"/>
                <a:gd name="p0x14" fmla="*/ 18 w 23"/>
                <a:gd name="p0y14" fmla="*/ 8 h 1683"/>
                <a:gd name="p0x15" fmla="*/ 23 w 23"/>
                <a:gd name="p0y15" fmla="*/ 19 h 1683"/>
                <a:gd name="p0x16" fmla="*/ 23 w 23"/>
                <a:gd name="p0y16" fmla="*/ 31 h 16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242" y="8576"/>
              <a:ext cx="4869" cy="23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15" y="6893"/>
              <a:ext cx="45" cy="1703"/>
            </a:xfrm>
            <a:custGeom>
              <a:avLst/>
              <a:gdLst>
                <a:gd name="sw" fmla="*/ 1 w 45"/>
                <a:gd name="sh" fmla="*/ 1 h 1703"/>
                <a:gd name="mins" fmla="min sw sh"/>
                <a:gd name="dsw" fmla="+- 0 sw mins"/>
                <a:gd name="dsh" fmla="+- 0 sh mins"/>
                <a:gd name="p0x0" fmla="*/ 0 w 45"/>
                <a:gd name="p0y0" fmla="*/ 1661 h 1703"/>
                <a:gd name="p0x1" fmla="*/ 0 w 45"/>
                <a:gd name="p0y1" fmla="*/ 41 h 1703"/>
                <a:gd name="p0x2" fmla="*/ 0 w 45"/>
                <a:gd name="p0y2" fmla="*/ 22 h 1703"/>
                <a:gd name="p0x3" fmla="*/ 11 w 45"/>
                <a:gd name="p0y3" fmla="*/ 6 h 1703"/>
                <a:gd name="p0x4" fmla="*/ 27 w 45"/>
                <a:gd name="p0y4" fmla="*/ 0 h 1703"/>
                <a:gd name="p0x5" fmla="*/ 45 w 45"/>
                <a:gd name="p0y5" fmla="*/ 11 h 1703"/>
                <a:gd name="p0x6" fmla="*/ 45 w 45"/>
                <a:gd name="p0y6" fmla="*/ 1661 h 1703"/>
                <a:gd name="p0x7" fmla="*/ 27 w 45"/>
                <a:gd name="p0y7" fmla="*/ 1703 h 1703"/>
                <a:gd name="p0x8" fmla="*/ 27 w 45"/>
                <a:gd name="p0y8" fmla="*/ 1703 h 1703"/>
                <a:gd name="p0x9" fmla="*/ 11 w 45"/>
                <a:gd name="p0y9" fmla="*/ 1696 h 1703"/>
                <a:gd name="p0x10" fmla="*/ 0 w 45"/>
                <a:gd name="p0y10" fmla="*/ 1680 h 1703"/>
                <a:gd name="p0x11" fmla="*/ 0 w 45"/>
                <a:gd name="p0y11" fmla="*/ 1661 h 17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914400" y="444558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任务时限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14400" y="4751337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72</a:t>
            </a:r>
            <a:r>
              <a:rPr 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内完成《公务接待实施方案》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90 w 5525"/>
              <a:gd name="p0y0" fmla="*/ 0 h 8445"/>
              <a:gd name="p0x1" fmla="*/ 5435 w 5525"/>
              <a:gd name="p0y1" fmla="*/ 0 h 8445"/>
              <a:gd name="p0x2" fmla="*/ 5484 w 5525"/>
              <a:gd name="p0y2" fmla="*/ 0 h 8445"/>
              <a:gd name="p0x3" fmla="*/ 5525 w 5525"/>
              <a:gd name="p0y3" fmla="*/ 40 h 8445"/>
              <a:gd name="p0x4" fmla="*/ 5525 w 5525"/>
              <a:gd name="p0y4" fmla="*/ 90 h 8445"/>
              <a:gd name="p0x5" fmla="*/ 5525 w 5525"/>
              <a:gd name="p0y5" fmla="*/ 8355 h 8445"/>
              <a:gd name="p0x6" fmla="*/ 5525 w 5525"/>
              <a:gd name="p0y6" fmla="*/ 8404 h 8445"/>
              <a:gd name="p0x7" fmla="*/ 5484 w 5525"/>
              <a:gd name="p0y7" fmla="*/ 8445 h 8445"/>
              <a:gd name="p0x8" fmla="*/ 5435 w 5525"/>
              <a:gd name="p0y8" fmla="*/ 8445 h 8445"/>
              <a:gd name="p0x9" fmla="*/ 90 w 5525"/>
              <a:gd name="p0y9" fmla="*/ 8445 h 8445"/>
              <a:gd name="p0x10" fmla="*/ 40 w 5525"/>
              <a:gd name="p0y10" fmla="*/ 8445 h 8445"/>
              <a:gd name="p0x11" fmla="*/ 0 w 5525"/>
              <a:gd name="p0y11" fmla="*/ 8404 h 8445"/>
              <a:gd name="p0x12" fmla="*/ 0 w 5525"/>
              <a:gd name="p0y12" fmla="*/ 8355 h 8445"/>
              <a:gd name="p0x13" fmla="*/ 0 w 5525"/>
              <a:gd name="p0y13" fmla="*/ 90 h 8445"/>
              <a:gd name="p0x14" fmla="*/ 0 w 5525"/>
              <a:gd name="p0y14" fmla="*/ 40 h 8445"/>
              <a:gd name="p0x15" fmla="*/ 40 w 5525"/>
              <a:gd name="p0y15" fmla="*/ 0 h 8445"/>
              <a:gd name="p0x16" fmla="*/ 9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4" name="组合 103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45 w 525"/>
              <a:gd name="p0y0" fmla="*/ 0 h 525"/>
              <a:gd name="p0x1" fmla="*/ 480 w 525"/>
              <a:gd name="p0y1" fmla="*/ 0 h 525"/>
              <a:gd name="p0x2" fmla="*/ 504 w 525"/>
              <a:gd name="p0y2" fmla="*/ 0 h 525"/>
              <a:gd name="p0x3" fmla="*/ 525 w 525"/>
              <a:gd name="p0y3" fmla="*/ 20 h 525"/>
              <a:gd name="p0x4" fmla="*/ 525 w 525"/>
              <a:gd name="p0y4" fmla="*/ 45 h 525"/>
              <a:gd name="p0x5" fmla="*/ 525 w 525"/>
              <a:gd name="p0y5" fmla="*/ 480 h 525"/>
              <a:gd name="p0x6" fmla="*/ 525 w 525"/>
              <a:gd name="p0y6" fmla="*/ 504 h 525"/>
              <a:gd name="p0x7" fmla="*/ 504 w 525"/>
              <a:gd name="p0y7" fmla="*/ 525 h 525"/>
              <a:gd name="p0x8" fmla="*/ 480 w 525"/>
              <a:gd name="p0y8" fmla="*/ 525 h 525"/>
              <a:gd name="p0x9" fmla="*/ 45 w 525"/>
              <a:gd name="p0y9" fmla="*/ 525 h 525"/>
              <a:gd name="p0x10" fmla="*/ 20 w 525"/>
              <a:gd name="p0y10" fmla="*/ 525 h 525"/>
              <a:gd name="p0x11" fmla="*/ 0 w 525"/>
              <a:gd name="p0y11" fmla="*/ 504 h 525"/>
              <a:gd name="p0x12" fmla="*/ 0 w 525"/>
              <a:gd name="p0y12" fmla="*/ 480 h 525"/>
              <a:gd name="p0x13" fmla="*/ 0 w 525"/>
              <a:gd name="p0y13" fmla="*/ 45 h 525"/>
              <a:gd name="p0x14" fmla="*/ 0 w 525"/>
              <a:gd name="p0y14" fmla="*/ 20 h 525"/>
              <a:gd name="p0x15" fmla="*/ 20 w 525"/>
              <a:gd name="p0y15" fmla="*/ 0 h 525"/>
              <a:gd name="p0x16" fmla="*/ 45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c8f711f8-c797-11f1-9c51-5a4dd47483b7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4994301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接待标准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711454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7234085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4537075" y="2283460"/>
            <a:ext cx="3117850" cy="781050"/>
            <a:chOff x="7145" y="3596"/>
            <a:chExt cx="4910" cy="1230"/>
          </a:xfrm>
        </p:grpSpPr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7145" y="3596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45 w 4910"/>
                <a:gd name="p0y0" fmla="*/ 0 h 1230"/>
                <a:gd name="p0x1" fmla="*/ 4865 w 4910"/>
                <a:gd name="p0y1" fmla="*/ 0 h 1230"/>
                <a:gd name="p0x2" fmla="*/ 4889 w 4910"/>
                <a:gd name="p0y2" fmla="*/ 0 h 1230"/>
                <a:gd name="p0x3" fmla="*/ 4910 w 4910"/>
                <a:gd name="p0y3" fmla="*/ 20 h 1230"/>
                <a:gd name="p0x4" fmla="*/ 4910 w 4910"/>
                <a:gd name="p0y4" fmla="*/ 45 h 1230"/>
                <a:gd name="p0x5" fmla="*/ 4910 w 4910"/>
                <a:gd name="p0y5" fmla="*/ 1185 h 1230"/>
                <a:gd name="p0x6" fmla="*/ 4910 w 4910"/>
                <a:gd name="p0y6" fmla="*/ 1209 h 1230"/>
                <a:gd name="p0x7" fmla="*/ 4889 w 4910"/>
                <a:gd name="p0y7" fmla="*/ 1230 h 1230"/>
                <a:gd name="p0x8" fmla="*/ 4865 w 4910"/>
                <a:gd name="p0y8" fmla="*/ 1230 h 1230"/>
                <a:gd name="p0x9" fmla="*/ 45 w 4910"/>
                <a:gd name="p0y9" fmla="*/ 1230 h 1230"/>
                <a:gd name="p0x10" fmla="*/ 20 w 4910"/>
                <a:gd name="p0y10" fmla="*/ 1230 h 1230"/>
                <a:gd name="p0x11" fmla="*/ 0 w 4910"/>
                <a:gd name="p0y11" fmla="*/ 1209 h 1230"/>
                <a:gd name="p0x12" fmla="*/ 0 w 4910"/>
                <a:gd name="p0y12" fmla="*/ 1185 h 1230"/>
                <a:gd name="p0x13" fmla="*/ 0 w 4910"/>
                <a:gd name="p0y13" fmla="*/ 45 h 1230"/>
                <a:gd name="p0x14" fmla="*/ 0 w 4910"/>
                <a:gd name="p0y14" fmla="*/ 20 h 1230"/>
                <a:gd name="p0x15" fmla="*/ 20 w 4910"/>
                <a:gd name="p0y15" fmla="*/ 0 h 1230"/>
                <a:gd name="p0x16" fmla="*/ 45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7"/>
              </p:custDataLst>
            </p:nvPr>
          </p:nvSpPr>
          <p:spPr>
            <a:xfrm>
              <a:off x="7172" y="3596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8"/>
              </p:custDataLst>
            </p:nvPr>
          </p:nvSpPr>
          <p:spPr>
            <a:xfrm>
              <a:off x="12031" y="3609"/>
              <a:ext cx="24" cy="1204"/>
            </a:xfrm>
            <a:custGeom>
              <a:avLst/>
              <a:gdLst>
                <a:gd name="sw" fmla="*/ 1 w 23"/>
                <a:gd name="sh" fmla="*/ 1 h 1203"/>
                <a:gd name="mins" fmla="min sw sh"/>
                <a:gd name="dsw" fmla="+- 0 sw mins"/>
                <a:gd name="dsh" fmla="+- 0 sh mins"/>
                <a:gd name="p0x0" fmla="*/ 23 w 23"/>
                <a:gd name="p0y0" fmla="*/ 31 h 1203"/>
                <a:gd name="p0x1" fmla="*/ 23 w 23"/>
                <a:gd name="p0y1" fmla="*/ 1171 h 1203"/>
                <a:gd name="p0x2" fmla="*/ 23 w 23"/>
                <a:gd name="p0y2" fmla="*/ 1184 h 1203"/>
                <a:gd name="p0x3" fmla="*/ 18 w 23"/>
                <a:gd name="p0y3" fmla="*/ 1195 h 1203"/>
                <a:gd name="p0x4" fmla="*/ 10 w 23"/>
                <a:gd name="p0y4" fmla="*/ 1203 h 1203"/>
                <a:gd name="p0x5" fmla="*/ 0 w 23"/>
                <a:gd name="p0y5" fmla="*/ 1193 h 1203"/>
                <a:gd name="p0x6" fmla="*/ 5 w 23"/>
                <a:gd name="p0y6" fmla="*/ 1187 h 1203"/>
                <a:gd name="p0x7" fmla="*/ 8 w 23"/>
                <a:gd name="p0y7" fmla="*/ 1180 h 1203"/>
                <a:gd name="p0x8" fmla="*/ 8 w 23"/>
                <a:gd name="p0y8" fmla="*/ 1171 h 1203"/>
                <a:gd name="p0x9" fmla="*/ 8 w 23"/>
                <a:gd name="p0y9" fmla="*/ 31 h 1203"/>
                <a:gd name="p0x10" fmla="*/ 8 w 23"/>
                <a:gd name="p0y10" fmla="*/ 23 h 1203"/>
                <a:gd name="p0x11" fmla="*/ 5 w 23"/>
                <a:gd name="p0y11" fmla="*/ 16 h 1203"/>
                <a:gd name="p0x12" fmla="*/ 0 w 23"/>
                <a:gd name="p0y12" fmla="*/ 10 h 1203"/>
                <a:gd name="p0x13" fmla="*/ 10 w 23"/>
                <a:gd name="p0y13" fmla="*/ 0 h 1203"/>
                <a:gd name="p0x14" fmla="*/ 18 w 23"/>
                <a:gd name="p0y14" fmla="*/ 8 h 1203"/>
                <a:gd name="p0x15" fmla="*/ 23 w 23"/>
                <a:gd name="p0y15" fmla="*/ 19 h 1203"/>
                <a:gd name="p0x16" fmla="*/ 23 w 23"/>
                <a:gd name="p0y16" fmla="*/ 31 h 12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39"/>
              </p:custDataLst>
            </p:nvPr>
          </p:nvSpPr>
          <p:spPr>
            <a:xfrm>
              <a:off x="7172" y="4802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0"/>
              </p:custDataLst>
            </p:nvPr>
          </p:nvSpPr>
          <p:spPr>
            <a:xfrm>
              <a:off x="7145" y="3599"/>
              <a:ext cx="45" cy="1223"/>
            </a:xfrm>
            <a:custGeom>
              <a:avLst/>
              <a:gdLst>
                <a:gd name="sw" fmla="*/ 1 w 45"/>
                <a:gd name="sh" fmla="*/ 1 h 1223"/>
                <a:gd name="mins" fmla="min sw sh"/>
                <a:gd name="dsw" fmla="+- 0 sw mins"/>
                <a:gd name="dsh" fmla="+- 0 sh mins"/>
                <a:gd name="p0x0" fmla="*/ 0 w 45"/>
                <a:gd name="p0y0" fmla="*/ 1181 h 1223"/>
                <a:gd name="p0x1" fmla="*/ 0 w 45"/>
                <a:gd name="p0y1" fmla="*/ 41 h 1223"/>
                <a:gd name="p0x2" fmla="*/ 0 w 45"/>
                <a:gd name="p0y2" fmla="*/ 22 h 1223"/>
                <a:gd name="p0x3" fmla="*/ 11 w 45"/>
                <a:gd name="p0y3" fmla="*/ 6 h 1223"/>
                <a:gd name="p0x4" fmla="*/ 27 w 45"/>
                <a:gd name="p0y4" fmla="*/ 0 h 1223"/>
                <a:gd name="p0x5" fmla="*/ 45 w 45"/>
                <a:gd name="p0y5" fmla="*/ 11 h 1223"/>
                <a:gd name="p0x6" fmla="*/ 45 w 45"/>
                <a:gd name="p0y6" fmla="*/ 1181 h 1223"/>
                <a:gd name="p0x7" fmla="*/ 27 w 45"/>
                <a:gd name="p0y7" fmla="*/ 1223 h 1223"/>
                <a:gd name="p0x8" fmla="*/ 27 w 45"/>
                <a:gd name="p0y8" fmla="*/ 1223 h 1223"/>
                <a:gd name="p0x9" fmla="*/ 11 w 45"/>
                <a:gd name="p0y9" fmla="*/ 1216 h 1223"/>
                <a:gd name="p0x10" fmla="*/ 0 w 45"/>
                <a:gd name="p0y10" fmla="*/ 1200 h 1223"/>
                <a:gd name="p0x11" fmla="*/ 0 w 45"/>
                <a:gd name="p0y11" fmla="*/ 1181 h 12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4679976" y="235410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用餐地点与住宿酒店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2"/>
            </p:custDataLst>
          </p:nvPr>
        </p:nvSpPr>
        <p:spPr>
          <a:xfrm>
            <a:off x="4679976" y="2659856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明确安排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537075" y="3538220"/>
            <a:ext cx="3117850" cy="1085850"/>
            <a:chOff x="7145" y="5572"/>
            <a:chExt cx="4910" cy="1710"/>
          </a:xfrm>
        </p:grpSpPr>
        <p:sp>
          <p:nvSpPr>
            <p:cNvPr id="50" name="任意多边形 49"/>
            <p:cNvSpPr/>
            <p:nvPr>
              <p:custDataLst>
                <p:tags r:id="rId43"/>
              </p:custDataLst>
            </p:nvPr>
          </p:nvSpPr>
          <p:spPr>
            <a:xfrm>
              <a:off x="7145" y="5572"/>
              <a:ext cx="4910" cy="1710"/>
            </a:xfrm>
            <a:custGeom>
              <a:avLst/>
              <a:gdLst>
                <a:gd name="sw" fmla="*/ 1 w 4910"/>
                <a:gd name="sh" fmla="*/ 1 h 1710"/>
                <a:gd name="mins" fmla="min sw sh"/>
                <a:gd name="dsw" fmla="+- 0 sw mins"/>
                <a:gd name="dsh" fmla="+- 0 sh mins"/>
                <a:gd name="p0x0" fmla="*/ 45 w 4910"/>
                <a:gd name="p0y0" fmla="*/ 0 h 1710"/>
                <a:gd name="p0x1" fmla="*/ 4865 w 4910"/>
                <a:gd name="p0y1" fmla="*/ 0 h 1710"/>
                <a:gd name="p0x2" fmla="*/ 4889 w 4910"/>
                <a:gd name="p0y2" fmla="*/ 0 h 1710"/>
                <a:gd name="p0x3" fmla="*/ 4910 w 4910"/>
                <a:gd name="p0y3" fmla="*/ 20 h 1710"/>
                <a:gd name="p0x4" fmla="*/ 4910 w 4910"/>
                <a:gd name="p0y4" fmla="*/ 45 h 1710"/>
                <a:gd name="p0x5" fmla="*/ 4910 w 4910"/>
                <a:gd name="p0y5" fmla="*/ 1665 h 1710"/>
                <a:gd name="p0x6" fmla="*/ 4910 w 4910"/>
                <a:gd name="p0y6" fmla="*/ 1689 h 1710"/>
                <a:gd name="p0x7" fmla="*/ 4889 w 4910"/>
                <a:gd name="p0y7" fmla="*/ 1710 h 1710"/>
                <a:gd name="p0x8" fmla="*/ 4865 w 4910"/>
                <a:gd name="p0y8" fmla="*/ 1710 h 1710"/>
                <a:gd name="p0x9" fmla="*/ 45 w 4910"/>
                <a:gd name="p0y9" fmla="*/ 1710 h 1710"/>
                <a:gd name="p0x10" fmla="*/ 20 w 4910"/>
                <a:gd name="p0y10" fmla="*/ 1710 h 1710"/>
                <a:gd name="p0x11" fmla="*/ 0 w 4910"/>
                <a:gd name="p0y11" fmla="*/ 1689 h 1710"/>
                <a:gd name="p0x12" fmla="*/ 0 w 4910"/>
                <a:gd name="p0y12" fmla="*/ 1665 h 1710"/>
                <a:gd name="p0x13" fmla="*/ 0 w 4910"/>
                <a:gd name="p0y13" fmla="*/ 45 h 1710"/>
                <a:gd name="p0x14" fmla="*/ 0 w 4910"/>
                <a:gd name="p0y14" fmla="*/ 20 h 1710"/>
                <a:gd name="p0x15" fmla="*/ 20 w 4910"/>
                <a:gd name="p0y15" fmla="*/ 0 h 1710"/>
                <a:gd name="p0x16" fmla="*/ 45 w 4910"/>
                <a:gd name="p0y1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4"/>
              </p:custDataLst>
            </p:nvPr>
          </p:nvSpPr>
          <p:spPr>
            <a:xfrm>
              <a:off x="7172" y="5572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12031" y="5585"/>
              <a:ext cx="24" cy="1684"/>
            </a:xfrm>
            <a:custGeom>
              <a:avLst/>
              <a:gdLst>
                <a:gd name="sw" fmla="*/ 1 w 23"/>
                <a:gd name="sh" fmla="*/ 1 h 1683"/>
                <a:gd name="mins" fmla="min sw sh"/>
                <a:gd name="dsw" fmla="+- 0 sw mins"/>
                <a:gd name="dsh" fmla="+- 0 sh mins"/>
                <a:gd name="p0x0" fmla="*/ 23 w 23"/>
                <a:gd name="p0y0" fmla="*/ 31 h 1683"/>
                <a:gd name="p0x1" fmla="*/ 23 w 23"/>
                <a:gd name="p0y1" fmla="*/ 1651 h 1683"/>
                <a:gd name="p0x2" fmla="*/ 23 w 23"/>
                <a:gd name="p0y2" fmla="*/ 1664 h 1683"/>
                <a:gd name="p0x3" fmla="*/ 18 w 23"/>
                <a:gd name="p0y3" fmla="*/ 1675 h 1683"/>
                <a:gd name="p0x4" fmla="*/ 10 w 23"/>
                <a:gd name="p0y4" fmla="*/ 1683 h 1683"/>
                <a:gd name="p0x5" fmla="*/ 0 w 23"/>
                <a:gd name="p0y5" fmla="*/ 1673 h 1683"/>
                <a:gd name="p0x6" fmla="*/ 5 w 23"/>
                <a:gd name="p0y6" fmla="*/ 1667 h 1683"/>
                <a:gd name="p0x7" fmla="*/ 8 w 23"/>
                <a:gd name="p0y7" fmla="*/ 1660 h 1683"/>
                <a:gd name="p0x8" fmla="*/ 8 w 23"/>
                <a:gd name="p0y8" fmla="*/ 1651 h 1683"/>
                <a:gd name="p0x9" fmla="*/ 8 w 23"/>
                <a:gd name="p0y9" fmla="*/ 31 h 1683"/>
                <a:gd name="p0x10" fmla="*/ 8 w 23"/>
                <a:gd name="p0y10" fmla="*/ 23 h 1683"/>
                <a:gd name="p0x11" fmla="*/ 5 w 23"/>
                <a:gd name="p0y11" fmla="*/ 16 h 1683"/>
                <a:gd name="p0x12" fmla="*/ 0 w 23"/>
                <a:gd name="p0y12" fmla="*/ 10 h 1683"/>
                <a:gd name="p0x13" fmla="*/ 10 w 23"/>
                <a:gd name="p0y13" fmla="*/ 0 h 1683"/>
                <a:gd name="p0x14" fmla="*/ 18 w 23"/>
                <a:gd name="p0y14" fmla="*/ 8 h 1683"/>
                <a:gd name="p0x15" fmla="*/ 23 w 23"/>
                <a:gd name="p0y15" fmla="*/ 19 h 1683"/>
                <a:gd name="p0x16" fmla="*/ 23 w 23"/>
                <a:gd name="p0y16" fmla="*/ 31 h 16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7172" y="7258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7"/>
              </p:custDataLst>
            </p:nvPr>
          </p:nvSpPr>
          <p:spPr>
            <a:xfrm>
              <a:off x="7145" y="5575"/>
              <a:ext cx="45" cy="1704"/>
            </a:xfrm>
            <a:custGeom>
              <a:avLst/>
              <a:gdLst>
                <a:gd name="sw" fmla="*/ 1 w 45"/>
                <a:gd name="sh" fmla="*/ 1 h 1703"/>
                <a:gd name="mins" fmla="min sw sh"/>
                <a:gd name="dsw" fmla="+- 0 sw mins"/>
                <a:gd name="dsh" fmla="+- 0 sh mins"/>
                <a:gd name="p0x0" fmla="*/ 0 w 45"/>
                <a:gd name="p0y0" fmla="*/ 1661 h 1703"/>
                <a:gd name="p0x1" fmla="*/ 0 w 45"/>
                <a:gd name="p0y1" fmla="*/ 41 h 1703"/>
                <a:gd name="p0x2" fmla="*/ 0 w 45"/>
                <a:gd name="p0y2" fmla="*/ 22 h 1703"/>
                <a:gd name="p0x3" fmla="*/ 11 w 45"/>
                <a:gd name="p0y3" fmla="*/ 6 h 1703"/>
                <a:gd name="p0x4" fmla="*/ 27 w 45"/>
                <a:gd name="p0y4" fmla="*/ 0 h 1703"/>
                <a:gd name="p0x5" fmla="*/ 45 w 45"/>
                <a:gd name="p0y5" fmla="*/ 11 h 1703"/>
                <a:gd name="p0x6" fmla="*/ 45 w 45"/>
                <a:gd name="p0y6" fmla="*/ 1661 h 1703"/>
                <a:gd name="p0x7" fmla="*/ 27 w 45"/>
                <a:gd name="p0y7" fmla="*/ 1703 h 1703"/>
                <a:gd name="p0x8" fmla="*/ 27 w 45"/>
                <a:gd name="p0y8" fmla="*/ 1703 h 1703"/>
                <a:gd name="p0x9" fmla="*/ 11 w 45"/>
                <a:gd name="p0y9" fmla="*/ 1696 h 1703"/>
                <a:gd name="p0x10" fmla="*/ 0 w 45"/>
                <a:gd name="p0y10" fmla="*/ 1680 h 1703"/>
                <a:gd name="p0x11" fmla="*/ 0 w 45"/>
                <a:gd name="p0y11" fmla="*/ 1661 h 17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48"/>
            </p:custDataLst>
          </p:nvPr>
        </p:nvSpPr>
        <p:spPr>
          <a:xfrm>
            <a:off x="4679976" y="36090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陪餐人数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49"/>
            </p:custDataLst>
          </p:nvPr>
        </p:nvSpPr>
        <p:spPr>
          <a:xfrm>
            <a:off x="4679976" y="3914775"/>
            <a:ext cx="27851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人以内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不超过</a:t>
            </a: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人以上</a:t>
            </a:r>
            <a:endParaRPr lang="zh-CN" altLang="en-US"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不超过接待对象的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三分之一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537075" y="5097780"/>
            <a:ext cx="3117850" cy="781050"/>
            <a:chOff x="7145" y="8028"/>
            <a:chExt cx="4910" cy="1230"/>
          </a:xfrm>
        </p:grpSpPr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7145" y="8028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45 w 4910"/>
                <a:gd name="p0y0" fmla="*/ 0 h 1230"/>
                <a:gd name="p0x1" fmla="*/ 4865 w 4910"/>
                <a:gd name="p0y1" fmla="*/ 0 h 1230"/>
                <a:gd name="p0x2" fmla="*/ 4889 w 4910"/>
                <a:gd name="p0y2" fmla="*/ 0 h 1230"/>
                <a:gd name="p0x3" fmla="*/ 4910 w 4910"/>
                <a:gd name="p0y3" fmla="*/ 20 h 1230"/>
                <a:gd name="p0x4" fmla="*/ 4910 w 4910"/>
                <a:gd name="p0y4" fmla="*/ 45 h 1230"/>
                <a:gd name="p0x5" fmla="*/ 4910 w 4910"/>
                <a:gd name="p0y5" fmla="*/ 1185 h 1230"/>
                <a:gd name="p0x6" fmla="*/ 4910 w 4910"/>
                <a:gd name="p0y6" fmla="*/ 1209 h 1230"/>
                <a:gd name="p0x7" fmla="*/ 4889 w 4910"/>
                <a:gd name="p0y7" fmla="*/ 1230 h 1230"/>
                <a:gd name="p0x8" fmla="*/ 4865 w 4910"/>
                <a:gd name="p0y8" fmla="*/ 1230 h 1230"/>
                <a:gd name="p0x9" fmla="*/ 45 w 4910"/>
                <a:gd name="p0y9" fmla="*/ 1230 h 1230"/>
                <a:gd name="p0x10" fmla="*/ 20 w 4910"/>
                <a:gd name="p0y10" fmla="*/ 1230 h 1230"/>
                <a:gd name="p0x11" fmla="*/ 0 w 4910"/>
                <a:gd name="p0y11" fmla="*/ 1209 h 1230"/>
                <a:gd name="p0x12" fmla="*/ 0 w 4910"/>
                <a:gd name="p0y12" fmla="*/ 1185 h 1230"/>
                <a:gd name="p0x13" fmla="*/ 0 w 4910"/>
                <a:gd name="p0y13" fmla="*/ 45 h 1230"/>
                <a:gd name="p0x14" fmla="*/ 0 w 4910"/>
                <a:gd name="p0y14" fmla="*/ 20 h 1230"/>
                <a:gd name="p0x15" fmla="*/ 20 w 4910"/>
                <a:gd name="p0y15" fmla="*/ 0 h 1230"/>
                <a:gd name="p0x16" fmla="*/ 45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1"/>
              </p:custDataLst>
            </p:nvPr>
          </p:nvSpPr>
          <p:spPr>
            <a:xfrm>
              <a:off x="7172" y="8028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12031" y="8041"/>
              <a:ext cx="24" cy="1204"/>
            </a:xfrm>
            <a:custGeom>
              <a:avLst/>
              <a:gdLst>
                <a:gd name="sw" fmla="*/ 1 w 23"/>
                <a:gd name="sh" fmla="*/ 1 h 1203"/>
                <a:gd name="mins" fmla="min sw sh"/>
                <a:gd name="dsw" fmla="+- 0 sw mins"/>
                <a:gd name="dsh" fmla="+- 0 sh mins"/>
                <a:gd name="p0x0" fmla="*/ 23 w 23"/>
                <a:gd name="p0y0" fmla="*/ 31 h 1203"/>
                <a:gd name="p0x1" fmla="*/ 23 w 23"/>
                <a:gd name="p0y1" fmla="*/ 1171 h 1203"/>
                <a:gd name="p0x2" fmla="*/ 23 w 23"/>
                <a:gd name="p0y2" fmla="*/ 1184 h 1203"/>
                <a:gd name="p0x3" fmla="*/ 18 w 23"/>
                <a:gd name="p0y3" fmla="*/ 1195 h 1203"/>
                <a:gd name="p0x4" fmla="*/ 10 w 23"/>
                <a:gd name="p0y4" fmla="*/ 1203 h 1203"/>
                <a:gd name="p0x5" fmla="*/ 0 w 23"/>
                <a:gd name="p0y5" fmla="*/ 1193 h 1203"/>
                <a:gd name="p0x6" fmla="*/ 5 w 23"/>
                <a:gd name="p0y6" fmla="*/ 1187 h 1203"/>
                <a:gd name="p0x7" fmla="*/ 8 w 23"/>
                <a:gd name="p0y7" fmla="*/ 1180 h 1203"/>
                <a:gd name="p0x8" fmla="*/ 8 w 23"/>
                <a:gd name="p0y8" fmla="*/ 1171 h 1203"/>
                <a:gd name="p0x9" fmla="*/ 8 w 23"/>
                <a:gd name="p0y9" fmla="*/ 31 h 1203"/>
                <a:gd name="p0x10" fmla="*/ 8 w 23"/>
                <a:gd name="p0y10" fmla="*/ 23 h 1203"/>
                <a:gd name="p0x11" fmla="*/ 5 w 23"/>
                <a:gd name="p0y11" fmla="*/ 16 h 1203"/>
                <a:gd name="p0x12" fmla="*/ 0 w 23"/>
                <a:gd name="p0y12" fmla="*/ 10 h 1203"/>
                <a:gd name="p0x13" fmla="*/ 10 w 23"/>
                <a:gd name="p0y13" fmla="*/ 0 h 1203"/>
                <a:gd name="p0x14" fmla="*/ 18 w 23"/>
                <a:gd name="p0y14" fmla="*/ 8 h 1203"/>
                <a:gd name="p0x15" fmla="*/ 23 w 23"/>
                <a:gd name="p0y15" fmla="*/ 19 h 1203"/>
                <a:gd name="p0x16" fmla="*/ 23 w 23"/>
                <a:gd name="p0y16" fmla="*/ 31 h 12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7172" y="9234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7145" y="8032"/>
              <a:ext cx="45" cy="1223"/>
            </a:xfrm>
            <a:custGeom>
              <a:avLst/>
              <a:gdLst>
                <a:gd name="sw" fmla="*/ 1 w 45"/>
                <a:gd name="sh" fmla="*/ 1 h 1223"/>
                <a:gd name="mins" fmla="min sw sh"/>
                <a:gd name="dsw" fmla="+- 0 sw mins"/>
                <a:gd name="dsh" fmla="+- 0 sh mins"/>
                <a:gd name="p0x0" fmla="*/ 0 w 45"/>
                <a:gd name="p0y0" fmla="*/ 1181 h 1223"/>
                <a:gd name="p0x1" fmla="*/ 0 w 45"/>
                <a:gd name="p0y1" fmla="*/ 41 h 1223"/>
                <a:gd name="p0x2" fmla="*/ 0 w 45"/>
                <a:gd name="p0y2" fmla="*/ 22 h 1223"/>
                <a:gd name="p0x3" fmla="*/ 11 w 45"/>
                <a:gd name="p0y3" fmla="*/ 6 h 1223"/>
                <a:gd name="p0x4" fmla="*/ 27 w 45"/>
                <a:gd name="p0y4" fmla="*/ 0 h 1223"/>
                <a:gd name="p0x5" fmla="*/ 45 w 45"/>
                <a:gd name="p0y5" fmla="*/ 11 h 1223"/>
                <a:gd name="p0x6" fmla="*/ 45 w 45"/>
                <a:gd name="p0y6" fmla="*/ 1181 h 1223"/>
                <a:gd name="p0x7" fmla="*/ 27 w 45"/>
                <a:gd name="p0y7" fmla="*/ 1223 h 1223"/>
                <a:gd name="p0x8" fmla="*/ 27 w 45"/>
                <a:gd name="p0y8" fmla="*/ 1223 h 1223"/>
                <a:gd name="p0x9" fmla="*/ 11 w 45"/>
                <a:gd name="p0y9" fmla="*/ 1216 h 1223"/>
                <a:gd name="p0x10" fmla="*/ 0 w 45"/>
                <a:gd name="p0y10" fmla="*/ 1200 h 1223"/>
                <a:gd name="p0x11" fmla="*/ 0 w 45"/>
                <a:gd name="p0y11" fmla="*/ 1181 h 12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4" name="文本框 63"/>
          <p:cNvSpPr txBox="1"/>
          <p:nvPr>
            <p:custDataLst>
              <p:tags r:id="rId55"/>
            </p:custDataLst>
          </p:nvPr>
        </p:nvSpPr>
        <p:spPr>
          <a:xfrm>
            <a:off x="4679976" y="516874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住宿范围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56"/>
            </p:custDataLst>
          </p:nvPr>
        </p:nvSpPr>
        <p:spPr>
          <a:xfrm>
            <a:off x="4679976" y="5474494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政府采购名录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内选择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57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90 w 5525"/>
              <a:gd name="p0y0" fmla="*/ 0 h 8445"/>
              <a:gd name="p0x1" fmla="*/ 5435 w 5525"/>
              <a:gd name="p0y1" fmla="*/ 0 h 8445"/>
              <a:gd name="p0x2" fmla="*/ 5484 w 5525"/>
              <a:gd name="p0y2" fmla="*/ 0 h 8445"/>
              <a:gd name="p0x3" fmla="*/ 5525 w 5525"/>
              <a:gd name="p0y3" fmla="*/ 40 h 8445"/>
              <a:gd name="p0x4" fmla="*/ 5525 w 5525"/>
              <a:gd name="p0y4" fmla="*/ 90 h 8445"/>
              <a:gd name="p0x5" fmla="*/ 5525 w 5525"/>
              <a:gd name="p0y5" fmla="*/ 8355 h 8445"/>
              <a:gd name="p0x6" fmla="*/ 5525 w 5525"/>
              <a:gd name="p0y6" fmla="*/ 8404 h 8445"/>
              <a:gd name="p0x7" fmla="*/ 5484 w 5525"/>
              <a:gd name="p0y7" fmla="*/ 8445 h 8445"/>
              <a:gd name="p0x8" fmla="*/ 5435 w 5525"/>
              <a:gd name="p0y8" fmla="*/ 8445 h 8445"/>
              <a:gd name="p0x9" fmla="*/ 90 w 5525"/>
              <a:gd name="p0y9" fmla="*/ 8445 h 8445"/>
              <a:gd name="p0x10" fmla="*/ 40 w 5525"/>
              <a:gd name="p0y10" fmla="*/ 8445 h 8445"/>
              <a:gd name="p0x11" fmla="*/ 0 w 5525"/>
              <a:gd name="p0y11" fmla="*/ 8404 h 8445"/>
              <a:gd name="p0x12" fmla="*/ 0 w 5525"/>
              <a:gd name="p0y12" fmla="*/ 8355 h 8445"/>
              <a:gd name="p0x13" fmla="*/ 0 w 5525"/>
              <a:gd name="p0y13" fmla="*/ 90 h 8445"/>
              <a:gd name="p0x14" fmla="*/ 0 w 5525"/>
              <a:gd name="p0y14" fmla="*/ 40 h 8445"/>
              <a:gd name="p0x15" fmla="*/ 40 w 5525"/>
              <a:gd name="p0y15" fmla="*/ 0 h 8445"/>
              <a:gd name="p0x16" fmla="*/ 9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67" name="任意多边形 66"/>
            <p:cNvSpPr/>
            <p:nvPr>
              <p:custDataLst>
                <p:tags r:id="rId58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59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0" name="任意多边形 69"/>
          <p:cNvSpPr/>
          <p:nvPr>
            <p:custDataLst>
              <p:tags r:id="rId60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45 w 525"/>
              <a:gd name="p0y0" fmla="*/ 0 h 525"/>
              <a:gd name="p0x1" fmla="*/ 480 w 525"/>
              <a:gd name="p0y1" fmla="*/ 0 h 525"/>
              <a:gd name="p0x2" fmla="*/ 504 w 525"/>
              <a:gd name="p0y2" fmla="*/ 0 h 525"/>
              <a:gd name="p0x3" fmla="*/ 525 w 525"/>
              <a:gd name="p0y3" fmla="*/ 20 h 525"/>
              <a:gd name="p0x4" fmla="*/ 525 w 525"/>
              <a:gd name="p0y4" fmla="*/ 45 h 525"/>
              <a:gd name="p0x5" fmla="*/ 525 w 525"/>
              <a:gd name="p0y5" fmla="*/ 480 h 525"/>
              <a:gd name="p0x6" fmla="*/ 525 w 525"/>
              <a:gd name="p0y6" fmla="*/ 504 h 525"/>
              <a:gd name="p0x7" fmla="*/ 504 w 525"/>
              <a:gd name="p0y7" fmla="*/ 525 h 525"/>
              <a:gd name="p0x8" fmla="*/ 480 w 525"/>
              <a:gd name="p0y8" fmla="*/ 525 h 525"/>
              <a:gd name="p0x9" fmla="*/ 45 w 525"/>
              <a:gd name="p0y9" fmla="*/ 525 h 525"/>
              <a:gd name="p0x10" fmla="*/ 20 w 525"/>
              <a:gd name="p0y10" fmla="*/ 525 h 525"/>
              <a:gd name="p0x11" fmla="*/ 0 w 525"/>
              <a:gd name="p0y11" fmla="*/ 504 h 525"/>
              <a:gd name="p0x12" fmla="*/ 0 w 525"/>
              <a:gd name="p0y12" fmla="*/ 480 h 525"/>
              <a:gd name="p0x13" fmla="*/ 0 w 525"/>
              <a:gd name="p0y13" fmla="*/ 45 h 525"/>
              <a:gd name="p0x14" fmla="*/ 0 w 525"/>
              <a:gd name="p0y14" fmla="*/ 20 h 525"/>
              <a:gd name="p0x15" fmla="*/ 20 w 525"/>
              <a:gd name="p0y15" fmla="*/ 0 h 525"/>
              <a:gd name="p0x16" fmla="*/ 45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1" name="图片 70" descr="c8f7134f-c797-11f1-9c51-5a4dd47483b7"/>
          <p:cNvPicPr/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74" name="文本框 73"/>
          <p:cNvSpPr txBox="1"/>
          <p:nvPr>
            <p:custDataLst>
              <p:tags r:id="rId64"/>
            </p:custDataLst>
          </p:nvPr>
        </p:nvSpPr>
        <p:spPr>
          <a:xfrm>
            <a:off x="8759876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资源保障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任意多边形 74"/>
          <p:cNvSpPr/>
          <p:nvPr>
            <p:custDataLst>
              <p:tags r:id="rId65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 w="9525" cmpd="sng">
            <a:solidFill>
              <a:schemeClr val="accent2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>
            <p:custDataLst>
              <p:tags r:id="rId66"/>
            </p:custDataLst>
          </p:nvPr>
        </p:nvSpPr>
        <p:spPr>
          <a:xfrm>
            <a:off x="1099966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8302625" y="2131060"/>
            <a:ext cx="3117850" cy="1085850"/>
            <a:chOff x="13075" y="3356"/>
            <a:chExt cx="4910" cy="1710"/>
          </a:xfrm>
        </p:grpSpPr>
        <p:sp>
          <p:nvSpPr>
            <p:cNvPr id="77" name="任意多边形 76"/>
            <p:cNvSpPr/>
            <p:nvPr>
              <p:custDataLst>
                <p:tags r:id="rId67"/>
              </p:custDataLst>
            </p:nvPr>
          </p:nvSpPr>
          <p:spPr>
            <a:xfrm>
              <a:off x="13075" y="3356"/>
              <a:ext cx="4910" cy="1710"/>
            </a:xfrm>
            <a:custGeom>
              <a:avLst/>
              <a:gdLst>
                <a:gd name="sw" fmla="*/ 1 w 4910"/>
                <a:gd name="sh" fmla="*/ 1 h 1710"/>
                <a:gd name="mins" fmla="min sw sh"/>
                <a:gd name="dsw" fmla="+- 0 sw mins"/>
                <a:gd name="dsh" fmla="+- 0 sh mins"/>
                <a:gd name="p0x0" fmla="*/ 45 w 4910"/>
                <a:gd name="p0y0" fmla="*/ 0 h 1710"/>
                <a:gd name="p0x1" fmla="*/ 4865 w 4910"/>
                <a:gd name="p0y1" fmla="*/ 0 h 1710"/>
                <a:gd name="p0x2" fmla="*/ 4889 w 4910"/>
                <a:gd name="p0y2" fmla="*/ 0 h 1710"/>
                <a:gd name="p0x3" fmla="*/ 4910 w 4910"/>
                <a:gd name="p0y3" fmla="*/ 20 h 1710"/>
                <a:gd name="p0x4" fmla="*/ 4910 w 4910"/>
                <a:gd name="p0y4" fmla="*/ 45 h 1710"/>
                <a:gd name="p0x5" fmla="*/ 4910 w 4910"/>
                <a:gd name="p0y5" fmla="*/ 1665 h 1710"/>
                <a:gd name="p0x6" fmla="*/ 4910 w 4910"/>
                <a:gd name="p0y6" fmla="*/ 1689 h 1710"/>
                <a:gd name="p0x7" fmla="*/ 4889 w 4910"/>
                <a:gd name="p0y7" fmla="*/ 1710 h 1710"/>
                <a:gd name="p0x8" fmla="*/ 4865 w 4910"/>
                <a:gd name="p0y8" fmla="*/ 1710 h 1710"/>
                <a:gd name="p0x9" fmla="*/ 45 w 4910"/>
                <a:gd name="p0y9" fmla="*/ 1710 h 1710"/>
                <a:gd name="p0x10" fmla="*/ 20 w 4910"/>
                <a:gd name="p0y10" fmla="*/ 1710 h 1710"/>
                <a:gd name="p0x11" fmla="*/ 0 w 4910"/>
                <a:gd name="p0y11" fmla="*/ 1689 h 1710"/>
                <a:gd name="p0x12" fmla="*/ 0 w 4910"/>
                <a:gd name="p0y12" fmla="*/ 1665 h 1710"/>
                <a:gd name="p0x13" fmla="*/ 0 w 4910"/>
                <a:gd name="p0y13" fmla="*/ 45 h 1710"/>
                <a:gd name="p0x14" fmla="*/ 0 w 4910"/>
                <a:gd name="p0y14" fmla="*/ 20 h 1710"/>
                <a:gd name="p0x15" fmla="*/ 20 w 4910"/>
                <a:gd name="p0y15" fmla="*/ 0 h 1710"/>
                <a:gd name="p0x16" fmla="*/ 45 w 4910"/>
                <a:gd name="p0y1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8"/>
              </p:custDataLst>
            </p:nvPr>
          </p:nvSpPr>
          <p:spPr>
            <a:xfrm>
              <a:off x="13102" y="3356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69"/>
              </p:custDataLst>
            </p:nvPr>
          </p:nvSpPr>
          <p:spPr>
            <a:xfrm>
              <a:off x="17961" y="3369"/>
              <a:ext cx="24" cy="1684"/>
            </a:xfrm>
            <a:custGeom>
              <a:avLst/>
              <a:gdLst>
                <a:gd name="sw" fmla="*/ 1 w 23"/>
                <a:gd name="sh" fmla="*/ 1 h 1683"/>
                <a:gd name="mins" fmla="min sw sh"/>
                <a:gd name="dsw" fmla="+- 0 sw mins"/>
                <a:gd name="dsh" fmla="+- 0 sh mins"/>
                <a:gd name="p0x0" fmla="*/ 23 w 23"/>
                <a:gd name="p0y0" fmla="*/ 31 h 1683"/>
                <a:gd name="p0x1" fmla="*/ 23 w 23"/>
                <a:gd name="p0y1" fmla="*/ 1651 h 1683"/>
                <a:gd name="p0x2" fmla="*/ 23 w 23"/>
                <a:gd name="p0y2" fmla="*/ 1664 h 1683"/>
                <a:gd name="p0x3" fmla="*/ 18 w 23"/>
                <a:gd name="p0y3" fmla="*/ 1675 h 1683"/>
                <a:gd name="p0x4" fmla="*/ 10 w 23"/>
                <a:gd name="p0y4" fmla="*/ 1683 h 1683"/>
                <a:gd name="p0x5" fmla="*/ 0 w 23"/>
                <a:gd name="p0y5" fmla="*/ 1673 h 1683"/>
                <a:gd name="p0x6" fmla="*/ 5 w 23"/>
                <a:gd name="p0y6" fmla="*/ 1667 h 1683"/>
                <a:gd name="p0x7" fmla="*/ 8 w 23"/>
                <a:gd name="p0y7" fmla="*/ 1660 h 1683"/>
                <a:gd name="p0x8" fmla="*/ 8 w 23"/>
                <a:gd name="p0y8" fmla="*/ 1651 h 1683"/>
                <a:gd name="p0x9" fmla="*/ 8 w 23"/>
                <a:gd name="p0y9" fmla="*/ 31 h 1683"/>
                <a:gd name="p0x10" fmla="*/ 8 w 23"/>
                <a:gd name="p0y10" fmla="*/ 23 h 1683"/>
                <a:gd name="p0x11" fmla="*/ 5 w 23"/>
                <a:gd name="p0y11" fmla="*/ 16 h 1683"/>
                <a:gd name="p0x12" fmla="*/ 0 w 23"/>
                <a:gd name="p0y12" fmla="*/ 10 h 1683"/>
                <a:gd name="p0x13" fmla="*/ 10 w 23"/>
                <a:gd name="p0y13" fmla="*/ 0 h 1683"/>
                <a:gd name="p0x14" fmla="*/ 18 w 23"/>
                <a:gd name="p0y14" fmla="*/ 8 h 1683"/>
                <a:gd name="p0x15" fmla="*/ 23 w 23"/>
                <a:gd name="p0y15" fmla="*/ 19 h 1683"/>
                <a:gd name="p0x16" fmla="*/ 23 w 23"/>
                <a:gd name="p0y16" fmla="*/ 31 h 16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0"/>
              </p:custDataLst>
            </p:nvPr>
          </p:nvSpPr>
          <p:spPr>
            <a:xfrm>
              <a:off x="13102" y="5042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1"/>
              </p:custDataLst>
            </p:nvPr>
          </p:nvSpPr>
          <p:spPr>
            <a:xfrm>
              <a:off x="13075" y="3359"/>
              <a:ext cx="45" cy="1703"/>
            </a:xfrm>
            <a:custGeom>
              <a:avLst/>
              <a:gdLst>
                <a:gd name="sw" fmla="*/ 1 w 45"/>
                <a:gd name="sh" fmla="*/ 1 h 1703"/>
                <a:gd name="mins" fmla="min sw sh"/>
                <a:gd name="dsw" fmla="+- 0 sw mins"/>
                <a:gd name="dsh" fmla="+- 0 sh mins"/>
                <a:gd name="p0x0" fmla="*/ 0 w 45"/>
                <a:gd name="p0y0" fmla="*/ 1661 h 1703"/>
                <a:gd name="p0x1" fmla="*/ 0 w 45"/>
                <a:gd name="p0y1" fmla="*/ 41 h 1703"/>
                <a:gd name="p0x2" fmla="*/ 0 w 45"/>
                <a:gd name="p0y2" fmla="*/ 22 h 1703"/>
                <a:gd name="p0x3" fmla="*/ 11 w 45"/>
                <a:gd name="p0y3" fmla="*/ 6 h 1703"/>
                <a:gd name="p0x4" fmla="*/ 27 w 45"/>
                <a:gd name="p0y4" fmla="*/ 0 h 1703"/>
                <a:gd name="p0x5" fmla="*/ 45 w 45"/>
                <a:gd name="p0y5" fmla="*/ 11 h 1703"/>
                <a:gd name="p0x6" fmla="*/ 45 w 45"/>
                <a:gd name="p0y6" fmla="*/ 1661 h 1703"/>
                <a:gd name="p0x7" fmla="*/ 27 w 45"/>
                <a:gd name="p0y7" fmla="*/ 1703 h 1703"/>
                <a:gd name="p0x8" fmla="*/ 27 w 45"/>
                <a:gd name="p0y8" fmla="*/ 1703 h 1703"/>
                <a:gd name="p0x9" fmla="*/ 11 w 45"/>
                <a:gd name="p0y9" fmla="*/ 1696 h 1703"/>
                <a:gd name="p0x10" fmla="*/ 0 w 45"/>
                <a:gd name="p0y10" fmla="*/ 1680 h 1703"/>
                <a:gd name="p0x11" fmla="*/ 0 w 45"/>
                <a:gd name="p0y11" fmla="*/ 1661 h 17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3" name="文本框 82"/>
          <p:cNvSpPr txBox="1"/>
          <p:nvPr>
            <p:custDataLst>
              <p:tags r:id="rId72"/>
            </p:custDataLst>
          </p:nvPr>
        </p:nvSpPr>
        <p:spPr>
          <a:xfrm>
            <a:off x="8445551" y="220170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特殊需求对接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文本框 83"/>
          <p:cNvSpPr txBox="1"/>
          <p:nvPr>
            <p:custDataLst>
              <p:tags r:id="rId73"/>
            </p:custDataLst>
          </p:nvPr>
        </p:nvSpPr>
        <p:spPr>
          <a:xfrm>
            <a:off x="8445551" y="2507456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留痕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；涉密接待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单独标注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并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全程保密管理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8302625" y="3538220"/>
            <a:ext cx="3117850" cy="1390650"/>
            <a:chOff x="13075" y="5572"/>
            <a:chExt cx="4910" cy="2190"/>
          </a:xfrm>
        </p:grpSpPr>
        <p:sp>
          <p:nvSpPr>
            <p:cNvPr id="85" name="任意多边形 84"/>
            <p:cNvSpPr/>
            <p:nvPr>
              <p:custDataLst>
                <p:tags r:id="rId74"/>
              </p:custDataLst>
            </p:nvPr>
          </p:nvSpPr>
          <p:spPr>
            <a:xfrm>
              <a:off x="13075" y="5572"/>
              <a:ext cx="4910" cy="2190"/>
            </a:xfrm>
            <a:custGeom>
              <a:avLst/>
              <a:gdLst>
                <a:gd name="sw" fmla="*/ 1 w 4910"/>
                <a:gd name="sh" fmla="*/ 1 h 2190"/>
                <a:gd name="mins" fmla="min sw sh"/>
                <a:gd name="dsw" fmla="+- 0 sw mins"/>
                <a:gd name="dsh" fmla="+- 0 sh mins"/>
                <a:gd name="p0x0" fmla="*/ 45 w 4910"/>
                <a:gd name="p0y0" fmla="*/ 0 h 2190"/>
                <a:gd name="p0x1" fmla="*/ 4865 w 4910"/>
                <a:gd name="p0y1" fmla="*/ 0 h 2190"/>
                <a:gd name="p0x2" fmla="*/ 4889 w 4910"/>
                <a:gd name="p0y2" fmla="*/ 0 h 2190"/>
                <a:gd name="p0x3" fmla="*/ 4910 w 4910"/>
                <a:gd name="p0y3" fmla="*/ 20 h 2190"/>
                <a:gd name="p0x4" fmla="*/ 4910 w 4910"/>
                <a:gd name="p0y4" fmla="*/ 45 h 2190"/>
                <a:gd name="p0x5" fmla="*/ 4910 w 4910"/>
                <a:gd name="p0y5" fmla="*/ 2145 h 2190"/>
                <a:gd name="p0x6" fmla="*/ 4910 w 4910"/>
                <a:gd name="p0y6" fmla="*/ 2169 h 2190"/>
                <a:gd name="p0x7" fmla="*/ 4889 w 4910"/>
                <a:gd name="p0y7" fmla="*/ 2190 h 2190"/>
                <a:gd name="p0x8" fmla="*/ 4865 w 4910"/>
                <a:gd name="p0y8" fmla="*/ 2190 h 2190"/>
                <a:gd name="p0x9" fmla="*/ 45 w 4910"/>
                <a:gd name="p0y9" fmla="*/ 2190 h 2190"/>
                <a:gd name="p0x10" fmla="*/ 20 w 4910"/>
                <a:gd name="p0y10" fmla="*/ 2190 h 2190"/>
                <a:gd name="p0x11" fmla="*/ 0 w 4910"/>
                <a:gd name="p0y11" fmla="*/ 2169 h 2190"/>
                <a:gd name="p0x12" fmla="*/ 0 w 4910"/>
                <a:gd name="p0y12" fmla="*/ 2145 h 2190"/>
                <a:gd name="p0x13" fmla="*/ 0 w 4910"/>
                <a:gd name="p0y13" fmla="*/ 45 h 2190"/>
                <a:gd name="p0x14" fmla="*/ 0 w 4910"/>
                <a:gd name="p0y14" fmla="*/ 20 h 2190"/>
                <a:gd name="p0x15" fmla="*/ 20 w 4910"/>
                <a:gd name="p0y15" fmla="*/ 0 h 2190"/>
                <a:gd name="p0x16" fmla="*/ 45 w 4910"/>
                <a:gd name="p0y16" fmla="*/ 0 h 21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>
              <p:custDataLst>
                <p:tags r:id="rId75"/>
              </p:custDataLst>
            </p:nvPr>
          </p:nvSpPr>
          <p:spPr>
            <a:xfrm>
              <a:off x="13102" y="5572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>
              <p:custDataLst>
                <p:tags r:id="rId76"/>
              </p:custDataLst>
            </p:nvPr>
          </p:nvSpPr>
          <p:spPr>
            <a:xfrm>
              <a:off x="17961" y="5585"/>
              <a:ext cx="24" cy="2164"/>
            </a:xfrm>
            <a:custGeom>
              <a:avLst/>
              <a:gdLst>
                <a:gd name="sw" fmla="*/ 1 w 23"/>
                <a:gd name="sh" fmla="*/ 1 h 2163"/>
                <a:gd name="mins" fmla="min sw sh"/>
                <a:gd name="dsw" fmla="+- 0 sw mins"/>
                <a:gd name="dsh" fmla="+- 0 sh mins"/>
                <a:gd name="p0x0" fmla="*/ 23 w 23"/>
                <a:gd name="p0y0" fmla="*/ 31 h 2163"/>
                <a:gd name="p0x1" fmla="*/ 23 w 23"/>
                <a:gd name="p0y1" fmla="*/ 2131 h 2163"/>
                <a:gd name="p0x2" fmla="*/ 23 w 23"/>
                <a:gd name="p0y2" fmla="*/ 2144 h 2163"/>
                <a:gd name="p0x3" fmla="*/ 18 w 23"/>
                <a:gd name="p0y3" fmla="*/ 2155 h 2163"/>
                <a:gd name="p0x4" fmla="*/ 10 w 23"/>
                <a:gd name="p0y4" fmla="*/ 2163 h 2163"/>
                <a:gd name="p0x5" fmla="*/ 0 w 23"/>
                <a:gd name="p0y5" fmla="*/ 2153 h 2163"/>
                <a:gd name="p0x6" fmla="*/ 5 w 23"/>
                <a:gd name="p0y6" fmla="*/ 2147 h 2163"/>
                <a:gd name="p0x7" fmla="*/ 8 w 23"/>
                <a:gd name="p0y7" fmla="*/ 2140 h 2163"/>
                <a:gd name="p0x8" fmla="*/ 8 w 23"/>
                <a:gd name="p0y8" fmla="*/ 2131 h 2163"/>
                <a:gd name="p0x9" fmla="*/ 8 w 23"/>
                <a:gd name="p0y9" fmla="*/ 31 h 2163"/>
                <a:gd name="p0x10" fmla="*/ 8 w 23"/>
                <a:gd name="p0y10" fmla="*/ 23 h 2163"/>
                <a:gd name="p0x11" fmla="*/ 5 w 23"/>
                <a:gd name="p0y11" fmla="*/ 16 h 2163"/>
                <a:gd name="p0x12" fmla="*/ 0 w 23"/>
                <a:gd name="p0y12" fmla="*/ 10 h 2163"/>
                <a:gd name="p0x13" fmla="*/ 10 w 23"/>
                <a:gd name="p0y13" fmla="*/ 0 h 2163"/>
                <a:gd name="p0x14" fmla="*/ 18 w 23"/>
                <a:gd name="p0y14" fmla="*/ 8 h 2163"/>
                <a:gd name="p0x15" fmla="*/ 23 w 23"/>
                <a:gd name="p0y15" fmla="*/ 19 h 2163"/>
                <a:gd name="p0x16" fmla="*/ 23 w 23"/>
                <a:gd name="p0y16" fmla="*/ 31 h 21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7"/>
              </p:custDataLst>
            </p:nvPr>
          </p:nvSpPr>
          <p:spPr>
            <a:xfrm>
              <a:off x="13102" y="7738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78"/>
              </p:custDataLst>
            </p:nvPr>
          </p:nvSpPr>
          <p:spPr>
            <a:xfrm>
              <a:off x="13075" y="5575"/>
              <a:ext cx="45" cy="2184"/>
            </a:xfrm>
            <a:custGeom>
              <a:avLst/>
              <a:gdLst>
                <a:gd name="sw" fmla="*/ 1 w 45"/>
                <a:gd name="sh" fmla="*/ 1 h 2183"/>
                <a:gd name="mins" fmla="min sw sh"/>
                <a:gd name="dsw" fmla="+- 0 sw mins"/>
                <a:gd name="dsh" fmla="+- 0 sh mins"/>
                <a:gd name="p0x0" fmla="*/ 0 w 45"/>
                <a:gd name="p0y0" fmla="*/ 2141 h 2183"/>
                <a:gd name="p0x1" fmla="*/ 0 w 45"/>
                <a:gd name="p0y1" fmla="*/ 41 h 2183"/>
                <a:gd name="p0x2" fmla="*/ 0 w 45"/>
                <a:gd name="p0y2" fmla="*/ 22 h 2183"/>
                <a:gd name="p0x3" fmla="*/ 11 w 45"/>
                <a:gd name="p0y3" fmla="*/ 6 h 2183"/>
                <a:gd name="p0x4" fmla="*/ 27 w 45"/>
                <a:gd name="p0y4" fmla="*/ 0 h 2183"/>
                <a:gd name="p0x5" fmla="*/ 45 w 45"/>
                <a:gd name="p0y5" fmla="*/ 11 h 2183"/>
                <a:gd name="p0x6" fmla="*/ 45 w 45"/>
                <a:gd name="p0y6" fmla="*/ 2141 h 2183"/>
                <a:gd name="p0x7" fmla="*/ 27 w 45"/>
                <a:gd name="p0y7" fmla="*/ 2183 h 2183"/>
                <a:gd name="p0x8" fmla="*/ 27 w 45"/>
                <a:gd name="p0y8" fmla="*/ 2183 h 2183"/>
                <a:gd name="p0x9" fmla="*/ 11 w 45"/>
                <a:gd name="p0y9" fmla="*/ 2176 h 2183"/>
                <a:gd name="p0x10" fmla="*/ 0 w 45"/>
                <a:gd name="p0y10" fmla="*/ 2160 h 2183"/>
                <a:gd name="p0x11" fmla="*/ 0 w 45"/>
                <a:gd name="p0y11" fmla="*/ 2141 h 21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1" name="文本框 90"/>
          <p:cNvSpPr txBox="1"/>
          <p:nvPr>
            <p:custDataLst>
              <p:tags r:id="rId79"/>
            </p:custDataLst>
          </p:nvPr>
        </p:nvSpPr>
        <p:spPr>
          <a:xfrm>
            <a:off x="8445551" y="36090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资源准备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文本框 91"/>
          <p:cNvSpPr txBox="1"/>
          <p:nvPr>
            <p:custDataLst>
              <p:tags r:id="rId80"/>
            </p:custDataLst>
          </p:nvPr>
        </p:nvSpPr>
        <p:spPr>
          <a:xfrm>
            <a:off x="8445551" y="3914775"/>
            <a:ext cx="24765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场地布置、设备调试、车辆报备，以及接待人员的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礼仪、保密、应急处置培训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8302625" y="5250180"/>
            <a:ext cx="3117850" cy="781050"/>
            <a:chOff x="13075" y="8268"/>
            <a:chExt cx="4910" cy="1230"/>
          </a:xfrm>
        </p:grpSpPr>
        <p:sp>
          <p:nvSpPr>
            <p:cNvPr id="93" name="任意多边形 92"/>
            <p:cNvSpPr/>
            <p:nvPr>
              <p:custDataLst>
                <p:tags r:id="rId81"/>
              </p:custDataLst>
            </p:nvPr>
          </p:nvSpPr>
          <p:spPr>
            <a:xfrm>
              <a:off x="13075" y="8268"/>
              <a:ext cx="4910" cy="1230"/>
            </a:xfrm>
            <a:custGeom>
              <a:avLst/>
              <a:gdLst>
                <a:gd name="sw" fmla="*/ 1 w 4910"/>
                <a:gd name="sh" fmla="*/ 1 h 1230"/>
                <a:gd name="mins" fmla="min sw sh"/>
                <a:gd name="dsw" fmla="+- 0 sw mins"/>
                <a:gd name="dsh" fmla="+- 0 sh mins"/>
                <a:gd name="p0x0" fmla="*/ 45 w 4910"/>
                <a:gd name="p0y0" fmla="*/ 0 h 1230"/>
                <a:gd name="p0x1" fmla="*/ 4865 w 4910"/>
                <a:gd name="p0y1" fmla="*/ 0 h 1230"/>
                <a:gd name="p0x2" fmla="*/ 4889 w 4910"/>
                <a:gd name="p0y2" fmla="*/ 0 h 1230"/>
                <a:gd name="p0x3" fmla="*/ 4910 w 4910"/>
                <a:gd name="p0y3" fmla="*/ 20 h 1230"/>
                <a:gd name="p0x4" fmla="*/ 4910 w 4910"/>
                <a:gd name="p0y4" fmla="*/ 45 h 1230"/>
                <a:gd name="p0x5" fmla="*/ 4910 w 4910"/>
                <a:gd name="p0y5" fmla="*/ 1185 h 1230"/>
                <a:gd name="p0x6" fmla="*/ 4910 w 4910"/>
                <a:gd name="p0y6" fmla="*/ 1209 h 1230"/>
                <a:gd name="p0x7" fmla="*/ 4889 w 4910"/>
                <a:gd name="p0y7" fmla="*/ 1230 h 1230"/>
                <a:gd name="p0x8" fmla="*/ 4865 w 4910"/>
                <a:gd name="p0y8" fmla="*/ 1230 h 1230"/>
                <a:gd name="p0x9" fmla="*/ 45 w 4910"/>
                <a:gd name="p0y9" fmla="*/ 1230 h 1230"/>
                <a:gd name="p0x10" fmla="*/ 20 w 4910"/>
                <a:gd name="p0y10" fmla="*/ 1230 h 1230"/>
                <a:gd name="p0x11" fmla="*/ 0 w 4910"/>
                <a:gd name="p0y11" fmla="*/ 1209 h 1230"/>
                <a:gd name="p0x12" fmla="*/ 0 w 4910"/>
                <a:gd name="p0y12" fmla="*/ 1185 h 1230"/>
                <a:gd name="p0x13" fmla="*/ 0 w 4910"/>
                <a:gd name="p0y13" fmla="*/ 45 h 1230"/>
                <a:gd name="p0x14" fmla="*/ 0 w 4910"/>
                <a:gd name="p0y14" fmla="*/ 20 h 1230"/>
                <a:gd name="p0x15" fmla="*/ 20 w 4910"/>
                <a:gd name="p0y15" fmla="*/ 0 h 1230"/>
                <a:gd name="p0x16" fmla="*/ 45 w 4910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2"/>
              </p:custDataLst>
            </p:nvPr>
          </p:nvSpPr>
          <p:spPr>
            <a:xfrm>
              <a:off x="13102" y="8268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17 w 4869"/>
                <a:gd name="p0y0" fmla="*/ 0 h 23"/>
                <a:gd name="p0x1" fmla="*/ 4837 w 4869"/>
                <a:gd name="p0y1" fmla="*/ 0 h 23"/>
                <a:gd name="p0x2" fmla="*/ 4849 w 4869"/>
                <a:gd name="p0y2" fmla="*/ 0 h 23"/>
                <a:gd name="p0x3" fmla="*/ 4860 w 4869"/>
                <a:gd name="p0y3" fmla="*/ 5 h 23"/>
                <a:gd name="p0x4" fmla="*/ 4869 w 4869"/>
                <a:gd name="p0y4" fmla="*/ 13 h 23"/>
                <a:gd name="p0x5" fmla="*/ 4858 w 4869"/>
                <a:gd name="p0y5" fmla="*/ 23 h 23"/>
                <a:gd name="p0x6" fmla="*/ 4853 w 4869"/>
                <a:gd name="p0y6" fmla="*/ 18 h 23"/>
                <a:gd name="p0x7" fmla="*/ 4845 w 4869"/>
                <a:gd name="p0y7" fmla="*/ 15 h 23"/>
                <a:gd name="p0x8" fmla="*/ 4837 w 4869"/>
                <a:gd name="p0y8" fmla="*/ 15 h 23"/>
                <a:gd name="p0x9" fmla="*/ 17 w 4869"/>
                <a:gd name="p0y9" fmla="*/ 15 h 23"/>
                <a:gd name="p0x10" fmla="*/ 0 w 4869"/>
                <a:gd name="p0y10" fmla="*/ 3 h 23"/>
                <a:gd name="p0x11" fmla="*/ 0 w 4869"/>
                <a:gd name="p0y11" fmla="*/ 3 h 23"/>
                <a:gd name="p0x12" fmla="*/ 5 w 4869"/>
                <a:gd name="p0y12" fmla="*/ 1 h 23"/>
                <a:gd name="p0x13" fmla="*/ 11 w 4869"/>
                <a:gd name="p0y13" fmla="*/ 0 h 23"/>
                <a:gd name="p0x14" fmla="*/ 17 w 4869"/>
                <a:gd name="p0y14" fmla="*/ 0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3"/>
              </p:custDataLst>
            </p:nvPr>
          </p:nvSpPr>
          <p:spPr>
            <a:xfrm>
              <a:off x="17961" y="8281"/>
              <a:ext cx="24" cy="1204"/>
            </a:xfrm>
            <a:custGeom>
              <a:avLst/>
              <a:gdLst>
                <a:gd name="sw" fmla="*/ 1 w 23"/>
                <a:gd name="sh" fmla="*/ 1 h 1203"/>
                <a:gd name="mins" fmla="min sw sh"/>
                <a:gd name="dsw" fmla="+- 0 sw mins"/>
                <a:gd name="dsh" fmla="+- 0 sh mins"/>
                <a:gd name="p0x0" fmla="*/ 23 w 23"/>
                <a:gd name="p0y0" fmla="*/ 31 h 1203"/>
                <a:gd name="p0x1" fmla="*/ 23 w 23"/>
                <a:gd name="p0y1" fmla="*/ 1171 h 1203"/>
                <a:gd name="p0x2" fmla="*/ 23 w 23"/>
                <a:gd name="p0y2" fmla="*/ 1184 h 1203"/>
                <a:gd name="p0x3" fmla="*/ 18 w 23"/>
                <a:gd name="p0y3" fmla="*/ 1195 h 1203"/>
                <a:gd name="p0x4" fmla="*/ 10 w 23"/>
                <a:gd name="p0y4" fmla="*/ 1203 h 1203"/>
                <a:gd name="p0x5" fmla="*/ 0 w 23"/>
                <a:gd name="p0y5" fmla="*/ 1193 h 1203"/>
                <a:gd name="p0x6" fmla="*/ 5 w 23"/>
                <a:gd name="p0y6" fmla="*/ 1187 h 1203"/>
                <a:gd name="p0x7" fmla="*/ 8 w 23"/>
                <a:gd name="p0y7" fmla="*/ 1180 h 1203"/>
                <a:gd name="p0x8" fmla="*/ 8 w 23"/>
                <a:gd name="p0y8" fmla="*/ 1171 h 1203"/>
                <a:gd name="p0x9" fmla="*/ 8 w 23"/>
                <a:gd name="p0y9" fmla="*/ 31 h 1203"/>
                <a:gd name="p0x10" fmla="*/ 8 w 23"/>
                <a:gd name="p0y10" fmla="*/ 23 h 1203"/>
                <a:gd name="p0x11" fmla="*/ 5 w 23"/>
                <a:gd name="p0y11" fmla="*/ 16 h 1203"/>
                <a:gd name="p0x12" fmla="*/ 0 w 23"/>
                <a:gd name="p0y12" fmla="*/ 10 h 1203"/>
                <a:gd name="p0x13" fmla="*/ 10 w 23"/>
                <a:gd name="p0y13" fmla="*/ 0 h 1203"/>
                <a:gd name="p0x14" fmla="*/ 18 w 23"/>
                <a:gd name="p0y14" fmla="*/ 8 h 1203"/>
                <a:gd name="p0x15" fmla="*/ 23 w 23"/>
                <a:gd name="p0y15" fmla="*/ 19 h 1203"/>
                <a:gd name="p0x16" fmla="*/ 23 w 23"/>
                <a:gd name="p0y16" fmla="*/ 31 h 12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任意多边形 95"/>
            <p:cNvSpPr/>
            <p:nvPr>
              <p:custDataLst>
                <p:tags r:id="rId84"/>
              </p:custDataLst>
            </p:nvPr>
          </p:nvSpPr>
          <p:spPr>
            <a:xfrm>
              <a:off x="13102" y="9474"/>
              <a:ext cx="4869" cy="24"/>
            </a:xfrm>
            <a:custGeom>
              <a:avLst/>
              <a:gdLst>
                <a:gd name="sw" fmla="*/ 1 w 4869"/>
                <a:gd name="sh" fmla="*/ 1 h 23"/>
                <a:gd name="mins" fmla="min sw sh"/>
                <a:gd name="dsw" fmla="+- 0 sw mins"/>
                <a:gd name="dsh" fmla="+- 0 sh mins"/>
                <a:gd name="p0x0" fmla="*/ 4837 w 4869"/>
                <a:gd name="p0y0" fmla="*/ 23 h 23"/>
                <a:gd name="p0x1" fmla="*/ 17 w 4869"/>
                <a:gd name="p0y1" fmla="*/ 23 h 23"/>
                <a:gd name="p0x2" fmla="*/ 11 w 4869"/>
                <a:gd name="p0y2" fmla="*/ 23 h 23"/>
                <a:gd name="p0x3" fmla="*/ 5 w 4869"/>
                <a:gd name="p0y3" fmla="*/ 22 h 23"/>
                <a:gd name="p0x4" fmla="*/ 0 w 4869"/>
                <a:gd name="p0y4" fmla="*/ 20 h 23"/>
                <a:gd name="p0x5" fmla="*/ 17 w 4869"/>
                <a:gd name="p0y5" fmla="*/ 8 h 23"/>
                <a:gd name="p0x6" fmla="*/ 4837 w 4869"/>
                <a:gd name="p0y6" fmla="*/ 8 h 23"/>
                <a:gd name="p0x7" fmla="*/ 4845 w 4869"/>
                <a:gd name="p0y7" fmla="*/ 8 h 23"/>
                <a:gd name="p0x8" fmla="*/ 4853 w 4869"/>
                <a:gd name="p0y8" fmla="*/ 5 h 23"/>
                <a:gd name="p0x9" fmla="*/ 4858 w 4869"/>
                <a:gd name="p0y9" fmla="*/ 0 h 23"/>
                <a:gd name="p0x10" fmla="*/ 4869 w 4869"/>
                <a:gd name="p0y10" fmla="*/ 10 h 23"/>
                <a:gd name="p0x11" fmla="*/ 4860 w 4869"/>
                <a:gd name="p0y11" fmla="*/ 18 h 23"/>
                <a:gd name="p0x12" fmla="*/ 4849 w 4869"/>
                <a:gd name="p0y12" fmla="*/ 23 h 23"/>
                <a:gd name="p0x13" fmla="*/ 4837 w 4869"/>
                <a:gd name="p0y13" fmla="*/ 23 h 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7" name="任意多边形 96"/>
            <p:cNvSpPr/>
            <p:nvPr>
              <p:custDataLst>
                <p:tags r:id="rId85"/>
              </p:custDataLst>
            </p:nvPr>
          </p:nvSpPr>
          <p:spPr>
            <a:xfrm>
              <a:off x="13075" y="8272"/>
              <a:ext cx="45" cy="1223"/>
            </a:xfrm>
            <a:custGeom>
              <a:avLst/>
              <a:gdLst>
                <a:gd name="sw" fmla="*/ 1 w 45"/>
                <a:gd name="sh" fmla="*/ 1 h 1223"/>
                <a:gd name="mins" fmla="min sw sh"/>
                <a:gd name="dsw" fmla="+- 0 sw mins"/>
                <a:gd name="dsh" fmla="+- 0 sh mins"/>
                <a:gd name="p0x0" fmla="*/ 0 w 45"/>
                <a:gd name="p0y0" fmla="*/ 1181 h 1223"/>
                <a:gd name="p0x1" fmla="*/ 0 w 45"/>
                <a:gd name="p0y1" fmla="*/ 41 h 1223"/>
                <a:gd name="p0x2" fmla="*/ 0 w 45"/>
                <a:gd name="p0y2" fmla="*/ 22 h 1223"/>
                <a:gd name="p0x3" fmla="*/ 11 w 45"/>
                <a:gd name="p0y3" fmla="*/ 6 h 1223"/>
                <a:gd name="p0x4" fmla="*/ 27 w 45"/>
                <a:gd name="p0y4" fmla="*/ 0 h 1223"/>
                <a:gd name="p0x5" fmla="*/ 45 w 45"/>
                <a:gd name="p0y5" fmla="*/ 11 h 1223"/>
                <a:gd name="p0x6" fmla="*/ 45 w 45"/>
                <a:gd name="p0y6" fmla="*/ 1181 h 1223"/>
                <a:gd name="p0x7" fmla="*/ 27 w 45"/>
                <a:gd name="p0y7" fmla="*/ 1223 h 1223"/>
                <a:gd name="p0x8" fmla="*/ 27 w 45"/>
                <a:gd name="p0y8" fmla="*/ 1223 h 1223"/>
                <a:gd name="p0x9" fmla="*/ 11 w 45"/>
                <a:gd name="p0y9" fmla="*/ 1216 h 1223"/>
                <a:gd name="p0x10" fmla="*/ 0 w 45"/>
                <a:gd name="p0y10" fmla="*/ 1200 h 1223"/>
                <a:gd name="p0x11" fmla="*/ 0 w 45"/>
                <a:gd name="p0y11" fmla="*/ 1181 h 12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9" name="文本框 98"/>
          <p:cNvSpPr txBox="1"/>
          <p:nvPr>
            <p:custDataLst>
              <p:tags r:id="rId86"/>
            </p:custDataLst>
          </p:nvPr>
        </p:nvSpPr>
        <p:spPr>
          <a:xfrm>
            <a:off x="8445551" y="532114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审核环节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87"/>
            </p:custDataLst>
          </p:nvPr>
        </p:nvSpPr>
        <p:spPr>
          <a:xfrm>
            <a:off x="8445551" y="5626894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方案经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分管领导审核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后进入实施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接待中的规范执行与红线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45 w 8505"/>
              <a:gd name="p0y0" fmla="*/ 0 h 4035"/>
              <a:gd name="p0x1" fmla="*/ 8460 w 8505"/>
              <a:gd name="p0y1" fmla="*/ 0 h 4035"/>
              <a:gd name="p0x2" fmla="*/ 8484 w 8505"/>
              <a:gd name="p0y2" fmla="*/ 0 h 4035"/>
              <a:gd name="p0x3" fmla="*/ 8505 w 8505"/>
              <a:gd name="p0y3" fmla="*/ 20 h 4035"/>
              <a:gd name="p0x4" fmla="*/ 8505 w 8505"/>
              <a:gd name="p0y4" fmla="*/ 45 h 4035"/>
              <a:gd name="p0x5" fmla="*/ 8505 w 8505"/>
              <a:gd name="p0y5" fmla="*/ 3990 h 4035"/>
              <a:gd name="p0x6" fmla="*/ 8505 w 8505"/>
              <a:gd name="p0y6" fmla="*/ 4014 h 4035"/>
              <a:gd name="p0x7" fmla="*/ 8484 w 8505"/>
              <a:gd name="p0y7" fmla="*/ 4035 h 4035"/>
              <a:gd name="p0x8" fmla="*/ 8460 w 8505"/>
              <a:gd name="p0y8" fmla="*/ 4035 h 4035"/>
              <a:gd name="p0x9" fmla="*/ 45 w 8505"/>
              <a:gd name="p0y9" fmla="*/ 4035 h 4035"/>
              <a:gd name="p0x10" fmla="*/ 20 w 8505"/>
              <a:gd name="p0y10" fmla="*/ 4035 h 4035"/>
              <a:gd name="p0x11" fmla="*/ 0 w 8505"/>
              <a:gd name="p0y11" fmla="*/ 4014 h 4035"/>
              <a:gd name="p0x12" fmla="*/ 0 w 8505"/>
              <a:gd name="p0y12" fmla="*/ 3990 h 4035"/>
              <a:gd name="p0x13" fmla="*/ 0 w 8505"/>
              <a:gd name="p0y13" fmla="*/ 45 h 4035"/>
              <a:gd name="p0x14" fmla="*/ 0 w 8505"/>
              <a:gd name="p0y14" fmla="*/ 20 h 4035"/>
              <a:gd name="p0x15" fmla="*/ 20 w 8505"/>
              <a:gd name="p0y15" fmla="*/ 0 h 4035"/>
              <a:gd name="p0x16" fmla="*/ 45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885825" y="1514475"/>
            <a:ext cx="3429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迎送从简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公务迎送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809625" y="2000250"/>
            <a:ext cx="49339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809625" y="2457450"/>
            <a:ext cx="266700" cy="266700"/>
          </a:xfrm>
          <a:prstGeom prst="rect">
            <a:avLst/>
          </a:prstGeom>
          <a:solidFill>
            <a:srgbClr val="F05B5B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c9195fcd-c797-11f1-a0d6-c68c980f291f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66775" y="251460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190625" y="2424113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禁止警车开道、红毯迎送等</a:t>
            </a:r>
            <a:r>
              <a:rPr sz="1500" b="1">
                <a:solidFill>
                  <a:srgbClr val="F05B5B"/>
                </a:solidFill>
                <a:latin typeface="微软雅黑" panose="020B0503020204020204" charset="-122"/>
                <a:ea typeface="微软雅黑" panose="020B0503020204020204" charset="-122"/>
              </a:rPr>
              <a:t>形式主义做法</a:t>
            </a:r>
            <a:endParaRPr sz="1500" b="1">
              <a:solidFill>
                <a:srgbClr val="F05B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809625" y="2914650"/>
            <a:ext cx="266700" cy="266700"/>
          </a:xfrm>
          <a:prstGeom prst="rect">
            <a:avLst/>
          </a:prstGeom>
          <a:solidFill>
            <a:schemeClr val="accent3"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c91960e8-c797-11f1-a0d6-c68c980f291f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66775" y="2971800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190625" y="288131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公务车辆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提前报备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、按规定停放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20"/>
            </p:custDataLst>
          </p:nvPr>
        </p:nvSpPr>
        <p:spPr>
          <a:xfrm>
            <a:off x="581025" y="111442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45" y="0"/>
                </a:moveTo>
                <a:lnTo>
                  <a:pt x="8445" y="0"/>
                </a:lnTo>
                <a:cubicBezTo>
                  <a:pt x="8470" y="0"/>
                  <a:pt x="8490" y="20"/>
                  <a:pt x="8490" y="45"/>
                </a:cubicBezTo>
                <a:lnTo>
                  <a:pt x="849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45 w 8505"/>
              <a:gd name="p0y0" fmla="*/ 0 h 4035"/>
              <a:gd name="p0x1" fmla="*/ 8460 w 8505"/>
              <a:gd name="p0y1" fmla="*/ 0 h 4035"/>
              <a:gd name="p0x2" fmla="*/ 8484 w 8505"/>
              <a:gd name="p0y2" fmla="*/ 0 h 4035"/>
              <a:gd name="p0x3" fmla="*/ 8505 w 8505"/>
              <a:gd name="p0y3" fmla="*/ 20 h 4035"/>
              <a:gd name="p0x4" fmla="*/ 8505 w 8505"/>
              <a:gd name="p0y4" fmla="*/ 45 h 4035"/>
              <a:gd name="p0x5" fmla="*/ 8505 w 8505"/>
              <a:gd name="p0y5" fmla="*/ 3990 h 4035"/>
              <a:gd name="p0x6" fmla="*/ 8505 w 8505"/>
              <a:gd name="p0y6" fmla="*/ 4014 h 4035"/>
              <a:gd name="p0x7" fmla="*/ 8484 w 8505"/>
              <a:gd name="p0y7" fmla="*/ 4035 h 4035"/>
              <a:gd name="p0x8" fmla="*/ 8460 w 8505"/>
              <a:gd name="p0y8" fmla="*/ 4035 h 4035"/>
              <a:gd name="p0x9" fmla="*/ 45 w 8505"/>
              <a:gd name="p0y9" fmla="*/ 4035 h 4035"/>
              <a:gd name="p0x10" fmla="*/ 20 w 8505"/>
              <a:gd name="p0y10" fmla="*/ 4035 h 4035"/>
              <a:gd name="p0x11" fmla="*/ 0 w 8505"/>
              <a:gd name="p0y11" fmla="*/ 4014 h 4035"/>
              <a:gd name="p0x12" fmla="*/ 0 w 8505"/>
              <a:gd name="p0y12" fmla="*/ 3990 h 4035"/>
              <a:gd name="p0x13" fmla="*/ 0 w 8505"/>
              <a:gd name="p0y13" fmla="*/ 45 h 4035"/>
              <a:gd name="p0x14" fmla="*/ 0 w 8505"/>
              <a:gd name="p0y14" fmla="*/ 20 h 4035"/>
              <a:gd name="p0x15" fmla="*/ 20 w 8505"/>
              <a:gd name="p0y15" fmla="*/ 0 h 4035"/>
              <a:gd name="p0x16" fmla="*/ 45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22"/>
            </p:custDataLst>
          </p:nvPr>
        </p:nvSpPr>
        <p:spPr>
          <a:xfrm>
            <a:off x="6448425" y="14192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5172" r="-5172"/>
          <a:stretch>
            <a:fillRect/>
          </a:stretch>
        </p:blipFill>
        <p:spPr>
          <a:xfrm>
            <a:off x="6543675" y="1514475"/>
            <a:ext cx="304800" cy="3048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7096125" y="1364932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用餐守底线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7096125" y="175260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公务用餐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>
            <p:custDataLst>
              <p:tags r:id="rId28"/>
            </p:custDataLst>
          </p:nvPr>
        </p:nvSpPr>
        <p:spPr>
          <a:xfrm>
            <a:off x="6448425" y="2000250"/>
            <a:ext cx="49339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29"/>
            </p:custDataLst>
          </p:nvPr>
        </p:nvSpPr>
        <p:spPr>
          <a:xfrm>
            <a:off x="6448425" y="2257425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3846" t="-10556" r="-3846" b="-10556"/>
          <a:stretch>
            <a:fillRect/>
          </a:stretch>
        </p:blipFill>
        <p:spPr>
          <a:xfrm>
            <a:off x="6515100" y="2319020"/>
            <a:ext cx="133350" cy="1384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829425" y="2223135"/>
            <a:ext cx="27433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优先机关食堂</a:t>
            </a: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，菜品以家常菜为主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4"/>
            </p:custDataLst>
          </p:nvPr>
        </p:nvSpPr>
        <p:spPr>
          <a:xfrm>
            <a:off x="6448425" y="2695575"/>
            <a:ext cx="266700" cy="266700"/>
          </a:xfrm>
          <a:prstGeom prst="rect">
            <a:avLst/>
          </a:prstGeom>
          <a:solidFill>
            <a:srgbClr val="F05B5B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3846" t="-5897" r="-3846" b="-5897"/>
          <a:stretch>
            <a:fillRect/>
          </a:stretch>
        </p:blipFill>
        <p:spPr>
          <a:xfrm>
            <a:off x="6515100" y="2757170"/>
            <a:ext cx="133350" cy="1384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829425" y="2661285"/>
            <a:ext cx="44578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05B5B"/>
                </a:solidFill>
                <a:latin typeface="微软雅黑" panose="020B0503020204020204" charset="-122"/>
                <a:ea typeface="微软雅黑" panose="020B0503020204020204" charset="-122"/>
              </a:rPr>
              <a:t>严禁</a:t>
            </a: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鱼翅燕窝等高档食材，不上烟酒，不安排海鲜聚餐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>
            <p:custDataLst>
              <p:tags r:id="rId39"/>
            </p:custDataLst>
          </p:nvPr>
        </p:nvSpPr>
        <p:spPr>
          <a:xfrm>
            <a:off x="6448425" y="3133725"/>
            <a:ext cx="266700" cy="266700"/>
          </a:xfrm>
          <a:prstGeom prst="rect">
            <a:avLst/>
          </a:prstGeom>
          <a:solidFill>
            <a:srgbClr val="F05B5B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3846" t="-5897" r="-3846" b="-5897"/>
          <a:stretch>
            <a:fillRect/>
          </a:stretch>
        </p:blipFill>
        <p:spPr>
          <a:xfrm>
            <a:off x="6515100" y="3195320"/>
            <a:ext cx="133350" cy="1384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6829425" y="3099435"/>
            <a:ext cx="27434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用餐场所</a:t>
            </a:r>
            <a:r>
              <a:rPr sz="1350" b="1">
                <a:solidFill>
                  <a:srgbClr val="F05B5B"/>
                </a:solidFill>
                <a:latin typeface="微软雅黑" panose="020B0503020204020204" charset="-122"/>
                <a:ea typeface="微软雅黑" panose="020B0503020204020204" charset="-122"/>
              </a:rPr>
              <a:t>禁用</a:t>
            </a: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高档装修和私域包厢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42"/>
            </p:custDataLst>
          </p:nvPr>
        </p:nvSpPr>
        <p:spPr>
          <a:xfrm>
            <a:off x="6219825" y="111442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45" y="0"/>
                </a:moveTo>
                <a:lnTo>
                  <a:pt x="8445" y="0"/>
                </a:lnTo>
                <a:cubicBezTo>
                  <a:pt x="8470" y="0"/>
                  <a:pt x="8490" y="20"/>
                  <a:pt x="8490" y="45"/>
                </a:cubicBezTo>
                <a:lnTo>
                  <a:pt x="849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3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45 w 8505"/>
              <a:gd name="p0y0" fmla="*/ 0 h 4035"/>
              <a:gd name="p0x1" fmla="*/ 8460 w 8505"/>
              <a:gd name="p0y1" fmla="*/ 0 h 4035"/>
              <a:gd name="p0x2" fmla="*/ 8484 w 8505"/>
              <a:gd name="p0y2" fmla="*/ 0 h 4035"/>
              <a:gd name="p0x3" fmla="*/ 8505 w 8505"/>
              <a:gd name="p0y3" fmla="*/ 20 h 4035"/>
              <a:gd name="p0x4" fmla="*/ 8505 w 8505"/>
              <a:gd name="p0y4" fmla="*/ 45 h 4035"/>
              <a:gd name="p0x5" fmla="*/ 8505 w 8505"/>
              <a:gd name="p0y5" fmla="*/ 3990 h 4035"/>
              <a:gd name="p0x6" fmla="*/ 8505 w 8505"/>
              <a:gd name="p0y6" fmla="*/ 4014 h 4035"/>
              <a:gd name="p0x7" fmla="*/ 8484 w 8505"/>
              <a:gd name="p0y7" fmla="*/ 4035 h 4035"/>
              <a:gd name="p0x8" fmla="*/ 8460 w 8505"/>
              <a:gd name="p0y8" fmla="*/ 4035 h 4035"/>
              <a:gd name="p0x9" fmla="*/ 45 w 8505"/>
              <a:gd name="p0y9" fmla="*/ 4035 h 4035"/>
              <a:gd name="p0x10" fmla="*/ 20 w 8505"/>
              <a:gd name="p0y10" fmla="*/ 4035 h 4035"/>
              <a:gd name="p0x11" fmla="*/ 0 w 8505"/>
              <a:gd name="p0y11" fmla="*/ 4014 h 4035"/>
              <a:gd name="p0x12" fmla="*/ 0 w 8505"/>
              <a:gd name="p0y12" fmla="*/ 3990 h 4035"/>
              <a:gd name="p0x13" fmla="*/ 0 w 8505"/>
              <a:gd name="p0y13" fmla="*/ 45 h 4035"/>
              <a:gd name="p0x14" fmla="*/ 0 w 8505"/>
              <a:gd name="p0y14" fmla="*/ 20 h 4035"/>
              <a:gd name="p0x15" fmla="*/ 20 w 8505"/>
              <a:gd name="p0y15" fmla="*/ 0 h 4035"/>
              <a:gd name="p0x16" fmla="*/ 45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矩形 40"/>
          <p:cNvSpPr/>
          <p:nvPr>
            <p:custDataLst>
              <p:tags r:id="rId44"/>
            </p:custDataLst>
          </p:nvPr>
        </p:nvSpPr>
        <p:spPr>
          <a:xfrm>
            <a:off x="809625" y="421957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t="-7143" b="-7143"/>
          <a:stretch>
            <a:fillRect/>
          </a:stretch>
        </p:blipFill>
        <p:spPr>
          <a:xfrm>
            <a:off x="885825" y="4314825"/>
            <a:ext cx="342900" cy="3048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1457325" y="4165283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住宿按标准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1457325" y="455295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住宿标准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/>
          <p:cNvSpPr/>
          <p:nvPr>
            <p:custDataLst>
              <p:tags r:id="rId50"/>
            </p:custDataLst>
          </p:nvPr>
        </p:nvSpPr>
        <p:spPr>
          <a:xfrm>
            <a:off x="809625" y="4800600"/>
            <a:ext cx="49339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51"/>
            </p:custDataLst>
          </p:nvPr>
        </p:nvSpPr>
        <p:spPr>
          <a:xfrm>
            <a:off x="809625" y="5177790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6667" t="-22333" r="-6667" b="-22333"/>
          <a:stretch>
            <a:fillRect/>
          </a:stretch>
        </p:blipFill>
        <p:spPr>
          <a:xfrm>
            <a:off x="883285" y="5240020"/>
            <a:ext cx="118745" cy="13779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5"/>
            </p:custDataLst>
          </p:nvPr>
        </p:nvSpPr>
        <p:spPr>
          <a:xfrm>
            <a:off x="1190625" y="5145062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安排标准间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，省部级干部可安排普通套房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>
            <p:custDataLst>
              <p:tags r:id="rId56"/>
            </p:custDataLst>
          </p:nvPr>
        </p:nvSpPr>
        <p:spPr>
          <a:xfrm>
            <a:off x="809625" y="5793740"/>
            <a:ext cx="266700" cy="266700"/>
          </a:xfrm>
          <a:prstGeom prst="rect">
            <a:avLst/>
          </a:prstGeom>
          <a:solidFill>
            <a:srgbClr val="F05B5B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876300" y="5855970"/>
            <a:ext cx="133350" cy="1377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8"/>
            </p:custDataLst>
          </p:nvPr>
        </p:nvSpPr>
        <p:spPr>
          <a:xfrm>
            <a:off x="1190625" y="5760987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05B5B"/>
                </a:solidFill>
                <a:latin typeface="微软雅黑" panose="020B0503020204020204" charset="-122"/>
                <a:ea typeface="微软雅黑" panose="020B0503020204020204" charset="-122"/>
              </a:rPr>
              <a:t>不得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额外提供欢迎水果、行政酒廊服务等</a:t>
            </a:r>
            <a:r>
              <a:rPr sz="1500" b="1">
                <a:solidFill>
                  <a:srgbClr val="F05B5B"/>
                </a:solidFill>
                <a:latin typeface="微软雅黑" panose="020B0503020204020204" charset="-122"/>
                <a:ea typeface="微软雅黑" panose="020B0503020204020204" charset="-122"/>
              </a:rPr>
              <a:t>超标准待遇</a:t>
            </a:r>
            <a:endParaRPr sz="1500" b="1">
              <a:solidFill>
                <a:srgbClr val="F05B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9"/>
            </p:custDataLst>
          </p:nvPr>
        </p:nvSpPr>
        <p:spPr>
          <a:xfrm>
            <a:off x="581025" y="391477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45" y="0"/>
                </a:moveTo>
                <a:lnTo>
                  <a:pt x="8445" y="0"/>
                </a:lnTo>
                <a:cubicBezTo>
                  <a:pt x="8470" y="0"/>
                  <a:pt x="8490" y="20"/>
                  <a:pt x="8490" y="45"/>
                </a:cubicBezTo>
                <a:lnTo>
                  <a:pt x="849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60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45 w 8505"/>
              <a:gd name="p0y0" fmla="*/ 0 h 4035"/>
              <a:gd name="p0x1" fmla="*/ 8460 w 8505"/>
              <a:gd name="p0y1" fmla="*/ 0 h 4035"/>
              <a:gd name="p0x2" fmla="*/ 8484 w 8505"/>
              <a:gd name="p0y2" fmla="*/ 0 h 4035"/>
              <a:gd name="p0x3" fmla="*/ 8505 w 8505"/>
              <a:gd name="p0y3" fmla="*/ 20 h 4035"/>
              <a:gd name="p0x4" fmla="*/ 8505 w 8505"/>
              <a:gd name="p0y4" fmla="*/ 45 h 4035"/>
              <a:gd name="p0x5" fmla="*/ 8505 w 8505"/>
              <a:gd name="p0y5" fmla="*/ 3990 h 4035"/>
              <a:gd name="p0x6" fmla="*/ 8505 w 8505"/>
              <a:gd name="p0y6" fmla="*/ 4014 h 4035"/>
              <a:gd name="p0x7" fmla="*/ 8484 w 8505"/>
              <a:gd name="p0y7" fmla="*/ 4035 h 4035"/>
              <a:gd name="p0x8" fmla="*/ 8460 w 8505"/>
              <a:gd name="p0y8" fmla="*/ 4035 h 4035"/>
              <a:gd name="p0x9" fmla="*/ 45 w 8505"/>
              <a:gd name="p0y9" fmla="*/ 4035 h 4035"/>
              <a:gd name="p0x10" fmla="*/ 20 w 8505"/>
              <a:gd name="p0y10" fmla="*/ 4035 h 4035"/>
              <a:gd name="p0x11" fmla="*/ 0 w 8505"/>
              <a:gd name="p0y11" fmla="*/ 4014 h 4035"/>
              <a:gd name="p0x12" fmla="*/ 0 w 8505"/>
              <a:gd name="p0y12" fmla="*/ 3990 h 4035"/>
              <a:gd name="p0x13" fmla="*/ 0 w 8505"/>
              <a:gd name="p0y13" fmla="*/ 45 h 4035"/>
              <a:gd name="p0x14" fmla="*/ 0 w 8505"/>
              <a:gd name="p0y14" fmla="*/ 20 h 4035"/>
              <a:gd name="p0x15" fmla="*/ 20 w 8505"/>
              <a:gd name="p0y15" fmla="*/ 0 h 4035"/>
              <a:gd name="p0x16" fmla="*/ 45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>
            <p:custDataLst>
              <p:tags r:id="rId61"/>
            </p:custDataLst>
          </p:nvPr>
        </p:nvSpPr>
        <p:spPr>
          <a:xfrm>
            <a:off x="6448425" y="421957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1282" r="-1282"/>
          <a:stretch>
            <a:fillRect/>
          </a:stretch>
        </p:blipFill>
        <p:spPr>
          <a:xfrm>
            <a:off x="6505575" y="4314825"/>
            <a:ext cx="381000" cy="30480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65"/>
            </p:custDataLst>
          </p:nvPr>
        </p:nvSpPr>
        <p:spPr>
          <a:xfrm>
            <a:off x="7096125" y="4165283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陪同重实效</a:t>
            </a:r>
            <a:r>
              <a:rPr lang="en-US" altLang="zh-CN"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变更可回溯</a:t>
            </a:r>
            <a:endParaRPr lang="zh-CN" altLang="en-US"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66"/>
            </p:custDataLst>
          </p:nvPr>
        </p:nvSpPr>
        <p:spPr>
          <a:xfrm>
            <a:off x="7096125" y="455295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陪同与变更管理</a:t>
            </a:r>
            <a:endParaRPr sz="1200" spc="72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>
            <p:custDataLst>
              <p:tags r:id="rId67"/>
            </p:custDataLst>
          </p:nvPr>
        </p:nvSpPr>
        <p:spPr>
          <a:xfrm>
            <a:off x="6448425" y="4800600"/>
            <a:ext cx="493395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61"/>
          <p:cNvSpPr/>
          <p:nvPr>
            <p:custDataLst>
              <p:tags r:id="rId68"/>
            </p:custDataLst>
          </p:nvPr>
        </p:nvSpPr>
        <p:spPr>
          <a:xfrm>
            <a:off x="6448425" y="5019675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3" name="图片 62"/>
          <p:cNvPicPr>
            <a:picLocks noChangeAspect="1"/>
          </p:cNvPicPr>
          <p:nvPr>
            <p:custDataLst>
              <p:tags r:id="rId69"/>
            </p:custDataLst>
          </p:nvPr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rcRect l="-12333" t="-5897" r="-12333" b="-5897"/>
          <a:stretch>
            <a:fillRect/>
          </a:stretch>
        </p:blipFill>
        <p:spPr>
          <a:xfrm>
            <a:off x="6522085" y="5081270"/>
            <a:ext cx="118745" cy="13843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72"/>
            </p:custDataLst>
          </p:nvPr>
        </p:nvSpPr>
        <p:spPr>
          <a:xfrm>
            <a:off x="6829425" y="4986338"/>
            <a:ext cx="45529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陪同人员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熟悉业务、语言得体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，避免陪而不议、过度服务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 64"/>
          <p:cNvSpPr/>
          <p:nvPr>
            <p:custDataLst>
              <p:tags r:id="rId73"/>
            </p:custDataLst>
          </p:nvPr>
        </p:nvSpPr>
        <p:spPr>
          <a:xfrm>
            <a:off x="6448425" y="5676900"/>
            <a:ext cx="266700" cy="266700"/>
          </a:xfrm>
          <a:prstGeom prst="rect">
            <a:avLst/>
          </a:prstGeom>
          <a:solidFill>
            <a:schemeClr val="accent2"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>
            <p:custDataLst>
              <p:tags r:id="rId74"/>
            </p:custDataLst>
          </p:nvPr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rcRect l="-11538" t="-5897" r="-11538" b="-5897"/>
          <a:stretch>
            <a:fillRect/>
          </a:stretch>
        </p:blipFill>
        <p:spPr>
          <a:xfrm>
            <a:off x="6505575" y="5738495"/>
            <a:ext cx="152400" cy="13843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77"/>
            </p:custDataLst>
          </p:nvPr>
        </p:nvSpPr>
        <p:spPr>
          <a:xfrm>
            <a:off x="6829425" y="5643563"/>
            <a:ext cx="45529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临时调整由</a:t>
            </a:r>
            <a:r>
              <a:rPr sz="15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双方负责人沟通确认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，同步更新方案并报审批人备案，确保每个环节可追溯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78"/>
            </p:custDataLst>
          </p:nvPr>
        </p:nvSpPr>
        <p:spPr>
          <a:xfrm>
            <a:off x="6219825" y="3914775"/>
            <a:ext cx="539115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60">
                <a:moveTo>
                  <a:pt x="45" y="0"/>
                </a:moveTo>
                <a:lnTo>
                  <a:pt x="8445" y="0"/>
                </a:lnTo>
                <a:cubicBezTo>
                  <a:pt x="8470" y="0"/>
                  <a:pt x="8490" y="20"/>
                  <a:pt x="8490" y="45"/>
                </a:cubicBezTo>
                <a:lnTo>
                  <a:pt x="849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接待后的闭环管理与费用报销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22605"/>
          </a:xfrm>
          <a:custGeom>
            <a:avLst/>
            <a:gdLst>
              <a:gd name="sw" fmla="*/ 1 w 17400"/>
              <a:gd name="sh" fmla="*/ 1 h 823"/>
              <a:gd name="mins" fmla="min sw sh"/>
              <a:gd name="dsw" fmla="+- 0 sw mins"/>
              <a:gd name="dsh" fmla="+- 0 sh mins"/>
              <a:gd name="p0x0" fmla="*/ 45 w 17400"/>
              <a:gd name="p0y0" fmla="*/ 0 h 823"/>
              <a:gd name="p0x1" fmla="*/ 17355 w 17400"/>
              <a:gd name="p0y1" fmla="*/ 0 h 823"/>
              <a:gd name="p0x2" fmla="*/ 17379 w 17400"/>
              <a:gd name="p0y2" fmla="*/ 0 h 823"/>
              <a:gd name="p0x3" fmla="*/ 17400 w 17400"/>
              <a:gd name="p0y3" fmla="*/ 20 h 823"/>
              <a:gd name="p0x4" fmla="*/ 17400 w 17400"/>
              <a:gd name="p0y4" fmla="*/ 45 h 823"/>
              <a:gd name="p0x5" fmla="*/ 17400 w 17400"/>
              <a:gd name="p0y5" fmla="*/ 778 h 823"/>
              <a:gd name="p0x6" fmla="*/ 17400 w 17400"/>
              <a:gd name="p0y6" fmla="*/ 803 h 823"/>
              <a:gd name="p0x7" fmla="*/ 17379 w 17400"/>
              <a:gd name="p0y7" fmla="*/ 823 h 823"/>
              <a:gd name="p0x8" fmla="*/ 17355 w 17400"/>
              <a:gd name="p0y8" fmla="*/ 823 h 823"/>
              <a:gd name="p0x9" fmla="*/ 45 w 17400"/>
              <a:gd name="p0y9" fmla="*/ 823 h 823"/>
              <a:gd name="p0x10" fmla="*/ 20 w 17400"/>
              <a:gd name="p0y10" fmla="*/ 823 h 823"/>
              <a:gd name="p0x11" fmla="*/ 0 w 17400"/>
              <a:gd name="p0y11" fmla="*/ 803 h 823"/>
              <a:gd name="p0x12" fmla="*/ 0 w 17400"/>
              <a:gd name="p0y12" fmla="*/ 778 h 823"/>
              <a:gd name="p0x13" fmla="*/ 0 w 17400"/>
              <a:gd name="p0y13" fmla="*/ 45 h 823"/>
              <a:gd name="p0x14" fmla="*/ 0 w 17400"/>
              <a:gd name="p0y14" fmla="*/ 20 h 823"/>
              <a:gd name="p0x15" fmla="*/ 20 w 17400"/>
              <a:gd name="p0y15" fmla="*/ 0 h 823"/>
              <a:gd name="p0x16" fmla="*/ 45 w 17400"/>
              <a:gd name="p0y16" fmla="*/ 0 h 8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2325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c9314ee3-c797-11f1-acb2-3adfc7d5d3f1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81" b="281"/>
          <a:stretch>
            <a:fillRect/>
          </a:stretch>
        </p:blipFill>
        <p:spPr>
          <a:xfrm>
            <a:off x="781050" y="1289685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04900" y="1173023"/>
            <a:ext cx="103632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当日事当日毕，票据随办随收。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71500" y="5953760"/>
            <a:ext cx="11049000" cy="523240"/>
            <a:chOff x="900" y="9376"/>
            <a:chExt cx="17400" cy="824"/>
          </a:xfrm>
        </p:grpSpPr>
        <p:sp>
          <p:nvSpPr>
            <p:cNvPr id="44" name="任意多边形 43"/>
            <p:cNvSpPr/>
            <p:nvPr>
              <p:custDataLst>
                <p:tags r:id="rId8"/>
              </p:custDataLst>
            </p:nvPr>
          </p:nvSpPr>
          <p:spPr>
            <a:xfrm>
              <a:off x="900" y="9376"/>
              <a:ext cx="17400" cy="824"/>
            </a:xfrm>
            <a:custGeom>
              <a:avLst/>
              <a:gdLst>
                <a:gd name="sw" fmla="*/ 1 w 17400"/>
                <a:gd name="sh" fmla="*/ 1 h 823"/>
                <a:gd name="mins" fmla="min sw sh"/>
                <a:gd name="dsw" fmla="+- 0 sw mins"/>
                <a:gd name="dsh" fmla="+- 0 sh mins"/>
                <a:gd name="p0x0" fmla="*/ 45 w 17400"/>
                <a:gd name="p0y0" fmla="*/ 0 h 823"/>
                <a:gd name="p0x1" fmla="*/ 17355 w 17400"/>
                <a:gd name="p0y1" fmla="*/ 0 h 823"/>
                <a:gd name="p0x2" fmla="*/ 17379 w 17400"/>
                <a:gd name="p0y2" fmla="*/ 0 h 823"/>
                <a:gd name="p0x3" fmla="*/ 17400 w 17400"/>
                <a:gd name="p0y3" fmla="*/ 20 h 823"/>
                <a:gd name="p0x4" fmla="*/ 17400 w 17400"/>
                <a:gd name="p0y4" fmla="*/ 45 h 823"/>
                <a:gd name="p0x5" fmla="*/ 17400 w 17400"/>
                <a:gd name="p0y5" fmla="*/ 778 h 823"/>
                <a:gd name="p0x6" fmla="*/ 17400 w 17400"/>
                <a:gd name="p0y6" fmla="*/ 803 h 823"/>
                <a:gd name="p0x7" fmla="*/ 17379 w 17400"/>
                <a:gd name="p0y7" fmla="*/ 823 h 823"/>
                <a:gd name="p0x8" fmla="*/ 17355 w 17400"/>
                <a:gd name="p0y8" fmla="*/ 823 h 823"/>
                <a:gd name="p0x9" fmla="*/ 45 w 17400"/>
                <a:gd name="p0y9" fmla="*/ 823 h 823"/>
                <a:gd name="p0x10" fmla="*/ 20 w 17400"/>
                <a:gd name="p0y10" fmla="*/ 823 h 823"/>
                <a:gd name="p0x11" fmla="*/ 0 w 17400"/>
                <a:gd name="p0y11" fmla="*/ 803 h 823"/>
                <a:gd name="p0x12" fmla="*/ 0 w 17400"/>
                <a:gd name="p0y12" fmla="*/ 778 h 823"/>
                <a:gd name="p0x13" fmla="*/ 0 w 17400"/>
                <a:gd name="p0y13" fmla="*/ 45 h 823"/>
                <a:gd name="p0x14" fmla="*/ 0 w 17400"/>
                <a:gd name="p0y14" fmla="*/ 20 h 823"/>
                <a:gd name="p0x15" fmla="*/ 20 w 17400"/>
                <a:gd name="p0y15" fmla="*/ 0 h 823"/>
                <a:gd name="p0x16" fmla="*/ 45 w 17400"/>
                <a:gd name="p0y16" fmla="*/ 0 h 8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9"/>
              </p:custDataLst>
            </p:nvPr>
          </p:nvSpPr>
          <p:spPr>
            <a:xfrm>
              <a:off x="900" y="9376"/>
              <a:ext cx="60" cy="824"/>
            </a:xfrm>
            <a:custGeom>
              <a:avLst/>
              <a:gdLst>
                <a:gd name="sw" fmla="*/ 1 w 60"/>
                <a:gd name="sh" fmla="*/ 1 h 823"/>
                <a:gd name="mins" fmla="min sw sh"/>
                <a:gd name="dsw" fmla="+- 0 sw mins"/>
                <a:gd name="dsh" fmla="+- 0 sh mins"/>
                <a:gd name="p0x0" fmla="*/ 0 w 60"/>
                <a:gd name="p0y0" fmla="*/ 778 h 823"/>
                <a:gd name="p0x1" fmla="*/ 0 w 60"/>
                <a:gd name="p0y1" fmla="*/ 45 h 823"/>
                <a:gd name="p0x2" fmla="*/ 0 w 60"/>
                <a:gd name="p0y2" fmla="*/ 20 h 823"/>
                <a:gd name="p0x3" fmla="*/ 20 w 60"/>
                <a:gd name="p0y3" fmla="*/ 0 h 823"/>
                <a:gd name="p0x4" fmla="*/ 45 w 60"/>
                <a:gd name="p0y4" fmla="*/ 0 h 823"/>
                <a:gd name="p0x5" fmla="*/ 60 w 60"/>
                <a:gd name="p0y5" fmla="*/ 0 h 823"/>
                <a:gd name="p0x6" fmla="*/ 60 w 60"/>
                <a:gd name="p0y6" fmla="*/ 778 h 823"/>
                <a:gd name="p0x7" fmla="*/ 45 w 60"/>
                <a:gd name="p0y7" fmla="*/ 823 h 823"/>
                <a:gd name="p0x8" fmla="*/ 20 w 60"/>
                <a:gd name="p0y8" fmla="*/ 823 h 823"/>
                <a:gd name="p0x9" fmla="*/ 0 w 60"/>
                <a:gd name="p0y9" fmla="*/ 803 h 823"/>
                <a:gd name="p0x10" fmla="*/ 0 w 60"/>
                <a:gd name="p0y10" fmla="*/ 778 h 8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cubicBezTo>
                    <a:pt x="p0x8" y="p0y8"/>
                    <a:pt x="p0x9" y="p0y9"/>
                    <a:pt x="p0x10" y="p0y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任意多边形 46"/>
          <p:cNvSpPr/>
          <p:nvPr>
            <p:custDataLst>
              <p:tags r:id="rId10"/>
            </p:custDataLst>
          </p:nvPr>
        </p:nvSpPr>
        <p:spPr>
          <a:xfrm>
            <a:off x="762000" y="60820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 descr="c9314f69-c797-11f1-acb2-3adfc7d5d3f1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29" b="129"/>
          <a:stretch>
            <a:fillRect/>
          </a:stretch>
        </p:blipFill>
        <p:spPr>
          <a:xfrm>
            <a:off x="819150" y="6139180"/>
            <a:ext cx="152400" cy="15240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14"/>
            </p:custDataLst>
          </p:nvPr>
        </p:nvSpPr>
        <p:spPr>
          <a:xfrm>
            <a:off x="1143000" y="6022286"/>
            <a:ext cx="103251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新人养成随办随收习惯，能避免费用积压和审计风险。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575945" y="1860550"/>
            <a:ext cx="11039475" cy="1851025"/>
          </a:xfrm>
          <a:custGeom>
            <a:avLst/>
            <a:gdLst>
              <a:gd name="sw" fmla="*/ 1 w 17385"/>
              <a:gd name="sh" fmla="*/ 1 h 2914"/>
              <a:gd name="mins" fmla="min sw sh"/>
              <a:gd name="dsw" fmla="+- 0 sw mins"/>
              <a:gd name="dsh" fmla="+- 0 sh mins"/>
              <a:gd name="p0x0" fmla="*/ 45 w 17385"/>
              <a:gd name="p0y0" fmla="*/ 0 h 2914"/>
              <a:gd name="p0x1" fmla="*/ 17340 w 17385"/>
              <a:gd name="p0y1" fmla="*/ 0 h 2914"/>
              <a:gd name="p0x2" fmla="*/ 17364 w 17385"/>
              <a:gd name="p0y2" fmla="*/ 0 h 2914"/>
              <a:gd name="p0x3" fmla="*/ 17385 w 17385"/>
              <a:gd name="p0y3" fmla="*/ 20 h 2914"/>
              <a:gd name="p0x4" fmla="*/ 17385 w 17385"/>
              <a:gd name="p0y4" fmla="*/ 45 h 2914"/>
              <a:gd name="p0x5" fmla="*/ 17385 w 17385"/>
              <a:gd name="p0y5" fmla="*/ 2869 h 2914"/>
              <a:gd name="p0x6" fmla="*/ 17385 w 17385"/>
              <a:gd name="p0y6" fmla="*/ 2894 h 2914"/>
              <a:gd name="p0x7" fmla="*/ 17364 w 17385"/>
              <a:gd name="p0y7" fmla="*/ 2914 h 2914"/>
              <a:gd name="p0x8" fmla="*/ 17340 w 17385"/>
              <a:gd name="p0y8" fmla="*/ 2914 h 2914"/>
              <a:gd name="p0x9" fmla="*/ 45 w 17385"/>
              <a:gd name="p0y9" fmla="*/ 2914 h 2914"/>
              <a:gd name="p0x10" fmla="*/ 20 w 17385"/>
              <a:gd name="p0y10" fmla="*/ 2914 h 2914"/>
              <a:gd name="p0x11" fmla="*/ 0 w 17385"/>
              <a:gd name="p0y11" fmla="*/ 2894 h 2914"/>
              <a:gd name="p0x12" fmla="*/ 0 w 17385"/>
              <a:gd name="p0y12" fmla="*/ 2869 h 2914"/>
              <a:gd name="p0x13" fmla="*/ 0 w 17385"/>
              <a:gd name="p0y13" fmla="*/ 45 h 2914"/>
              <a:gd name="p0x14" fmla="*/ 0 w 17385"/>
              <a:gd name="p0y14" fmla="*/ 20 h 2914"/>
              <a:gd name="p0x15" fmla="*/ 20 w 17385"/>
              <a:gd name="p0y15" fmla="*/ 0 h 2914"/>
              <a:gd name="p0x16" fmla="*/ 45 w 17385"/>
              <a:gd name="p0y16" fmla="*/ 0 h 29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733425" y="1946910"/>
            <a:ext cx="10725150" cy="335280"/>
            <a:chOff x="1155" y="3066"/>
            <a:chExt cx="16890" cy="528"/>
          </a:xfrm>
        </p:grpSpPr>
        <p:sp>
          <p:nvSpPr>
            <p:cNvPr id="11" name="任意多边形 10"/>
            <p:cNvSpPr/>
            <p:nvPr>
              <p:custDataLst>
                <p:tags r:id="rId16"/>
              </p:custDataLst>
            </p:nvPr>
          </p:nvSpPr>
          <p:spPr>
            <a:xfrm>
              <a:off x="1155" y="3066"/>
              <a:ext cx="16890" cy="529"/>
            </a:xfrm>
            <a:custGeom>
              <a:avLst/>
              <a:gdLst>
                <a:gd name="sw" fmla="*/ 1 w 16890"/>
                <a:gd name="sh" fmla="*/ 1 h 528"/>
                <a:gd name="mins" fmla="min sw sh"/>
                <a:gd name="dsw" fmla="+- 0 sw mins"/>
                <a:gd name="dsh" fmla="+- 0 sh mins"/>
                <a:gd name="p0x0" fmla="*/ 0 w 16890"/>
                <a:gd name="p0y0" fmla="*/ 0 h 528"/>
                <a:gd name="p0x1" fmla="*/ 16890 w 16890"/>
                <a:gd name="p0y1" fmla="*/ 0 h 528"/>
                <a:gd name="p0x2" fmla="*/ 16890 w 16890"/>
                <a:gd name="p0y2" fmla="*/ 528 h 528"/>
                <a:gd name="p0x3" fmla="*/ 0 w 16890"/>
                <a:gd name="p0y3" fmla="*/ 528 h 528"/>
                <a:gd name="p0x4" fmla="*/ 0 w 16890"/>
                <a:gd name="p0y4" fmla="*/ 0 h 52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7"/>
              </p:custDataLst>
            </p:nvPr>
          </p:nvSpPr>
          <p:spPr>
            <a:xfrm>
              <a:off x="1155" y="3580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16890 w 16890"/>
                <a:gd name="p0y0" fmla="*/ 15 h 15"/>
                <a:gd name="p0x1" fmla="*/ 0 w 16890"/>
                <a:gd name="p0y1" fmla="*/ 15 h 15"/>
                <a:gd name="p0x2" fmla="*/ 0 w 16890"/>
                <a:gd name="p0y2" fmla="*/ 0 h 15"/>
                <a:gd name="p0x3" fmla="*/ 16890 w 16890"/>
                <a:gd name="p0y3" fmla="*/ 0 h 15"/>
                <a:gd name="p0x4" fmla="*/ 16890 w 168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>
            <p:custDataLst>
              <p:tags r:id="rId18"/>
            </p:custDataLst>
          </p:nvPr>
        </p:nvSpPr>
        <p:spPr>
          <a:xfrm>
            <a:off x="733425" y="1956435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c9314ee9-c797-11f1-acb2-3adfc7d5d3f1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25" b="225"/>
          <a:stretch>
            <a:fillRect/>
          </a:stretch>
        </p:blipFill>
        <p:spPr>
          <a:xfrm>
            <a:off x="771525" y="1994535"/>
            <a:ext cx="190500" cy="1905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1076325" y="1932099"/>
            <a:ext cx="23272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闭环起点</a:t>
            </a:r>
            <a:r>
              <a:rPr lang="en-US" altLang="zh-CN"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b="1" spc="36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四单合一</a:t>
            </a:r>
            <a:endParaRPr lang="zh-CN" altLang="en-US" b="1" spc="36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23"/>
            </p:custDataLst>
          </p:nvPr>
        </p:nvSpPr>
        <p:spPr>
          <a:xfrm>
            <a:off x="737870" y="2342515"/>
            <a:ext cx="10715625" cy="382905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4"/>
            </p:custDataLst>
          </p:nvPr>
        </p:nvSpPr>
        <p:spPr>
          <a:xfrm>
            <a:off x="857250" y="2421255"/>
            <a:ext cx="457200" cy="257175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933450" y="2446268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限时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1390726" y="2390546"/>
            <a:ext cx="2678830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费用报销</a:t>
            </a:r>
            <a:r>
              <a:rPr lang="zh-CN"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个工作日内完成整理</a:t>
            </a:r>
            <a:endParaRPr lang="zh-CN" altLang="en-US"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/>
          <p:nvPr>
            <p:custDataLst>
              <p:tags r:id="rId27"/>
            </p:custDataLst>
          </p:nvPr>
        </p:nvSpPr>
        <p:spPr>
          <a:xfrm>
            <a:off x="737870" y="2790190"/>
            <a:ext cx="10715625" cy="382905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28"/>
            </p:custDataLst>
          </p:nvPr>
        </p:nvSpPr>
        <p:spPr>
          <a:xfrm>
            <a:off x="857250" y="2868930"/>
            <a:ext cx="457200" cy="257175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933450" y="2893724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四单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1390726" y="2838002"/>
            <a:ext cx="6858153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审批单、费用票据、陪餐确认单、行程单要素齐全，确保每笔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支出可追溯、票据合规范</a:t>
            </a:r>
            <a:endParaRPr sz="13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>
            <p:custDataLst>
              <p:tags r:id="rId31"/>
            </p:custDataLst>
          </p:nvPr>
        </p:nvSpPr>
        <p:spPr>
          <a:xfrm>
            <a:off x="737870" y="3237230"/>
            <a:ext cx="10715625" cy="38354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32"/>
            </p:custDataLst>
          </p:nvPr>
        </p:nvSpPr>
        <p:spPr>
          <a:xfrm>
            <a:off x="857250" y="3315970"/>
            <a:ext cx="457200" cy="257175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933450" y="334117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票据</a:t>
            </a:r>
            <a:endParaRPr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4"/>
            </p:custDataLst>
          </p:nvPr>
        </p:nvSpPr>
        <p:spPr>
          <a:xfrm>
            <a:off x="1390726" y="3285449"/>
            <a:ext cx="411502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注明</a:t>
            </a:r>
            <a:r>
              <a:rPr sz="13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公务接待</a:t>
            </a:r>
            <a:r>
              <a:rPr sz="135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字样及具体事由，交通费用附行程单</a:t>
            </a:r>
            <a:endParaRPr sz="135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5"/>
            </p:custDataLst>
          </p:nvPr>
        </p:nvSpPr>
        <p:spPr>
          <a:xfrm>
            <a:off x="575945" y="3797935"/>
            <a:ext cx="11039475" cy="1922780"/>
          </a:xfrm>
          <a:custGeom>
            <a:avLst/>
            <a:gdLst>
              <a:gd name="sw" fmla="*/ 1 w 17385"/>
              <a:gd name="sh" fmla="*/ 1 h 3027"/>
              <a:gd name="mins" fmla="min sw sh"/>
              <a:gd name="dsw" fmla="+- 0 sw mins"/>
              <a:gd name="dsh" fmla="+- 0 sh mins"/>
              <a:gd name="p0x0" fmla="*/ 90 w 17385"/>
              <a:gd name="p0y0" fmla="*/ 0 h 3027"/>
              <a:gd name="p0x1" fmla="*/ 17295 w 17385"/>
              <a:gd name="p0y1" fmla="*/ 0 h 3027"/>
              <a:gd name="p0x2" fmla="*/ 17344 w 17385"/>
              <a:gd name="p0y2" fmla="*/ 0 h 3027"/>
              <a:gd name="p0x3" fmla="*/ 17385 w 17385"/>
              <a:gd name="p0y3" fmla="*/ 40 h 3027"/>
              <a:gd name="p0x4" fmla="*/ 17385 w 17385"/>
              <a:gd name="p0y4" fmla="*/ 90 h 3027"/>
              <a:gd name="p0x5" fmla="*/ 17385 w 17385"/>
              <a:gd name="p0y5" fmla="*/ 2937 h 3027"/>
              <a:gd name="p0x6" fmla="*/ 17385 w 17385"/>
              <a:gd name="p0y6" fmla="*/ 2987 h 3027"/>
              <a:gd name="p0x7" fmla="*/ 17344 w 17385"/>
              <a:gd name="p0y7" fmla="*/ 3027 h 3027"/>
              <a:gd name="p0x8" fmla="*/ 17295 w 17385"/>
              <a:gd name="p0y8" fmla="*/ 3027 h 3027"/>
              <a:gd name="p0x9" fmla="*/ 90 w 17385"/>
              <a:gd name="p0y9" fmla="*/ 3027 h 3027"/>
              <a:gd name="p0x10" fmla="*/ 40 w 17385"/>
              <a:gd name="p0y10" fmla="*/ 3027 h 3027"/>
              <a:gd name="p0x11" fmla="*/ 0 w 17385"/>
              <a:gd name="p0y11" fmla="*/ 2987 h 3027"/>
              <a:gd name="p0x12" fmla="*/ 0 w 17385"/>
              <a:gd name="p0y12" fmla="*/ 2937 h 3027"/>
              <a:gd name="p0x13" fmla="*/ 0 w 17385"/>
              <a:gd name="p0y13" fmla="*/ 90 h 3027"/>
              <a:gd name="p0x14" fmla="*/ 0 w 17385"/>
              <a:gd name="p0y14" fmla="*/ 40 h 3027"/>
              <a:gd name="p0x15" fmla="*/ 40 w 17385"/>
              <a:gd name="p0y15" fmla="*/ 0 h 3027"/>
              <a:gd name="p0x16" fmla="*/ 90 w 17385"/>
              <a:gd name="p0y16" fmla="*/ 0 h 30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0196"/>
            </a:scheme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809625" y="3904155"/>
            <a:ext cx="10572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执行规范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809625" y="4441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1000125" y="4322931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经办人、证明人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当场签字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09625" y="4711065"/>
            <a:ext cx="10572750" cy="434340"/>
            <a:chOff x="1275" y="7419"/>
            <a:chExt cx="16650" cy="684"/>
          </a:xfrm>
        </p:grpSpPr>
        <p:sp>
          <p:nvSpPr>
            <p:cNvPr id="34" name="任意多边形 33"/>
            <p:cNvSpPr/>
            <p:nvPr>
              <p:custDataLst>
                <p:tags r:id="rId39"/>
              </p:custDataLst>
            </p:nvPr>
          </p:nvSpPr>
          <p:spPr>
            <a:xfrm>
              <a:off x="1275" y="7419"/>
              <a:ext cx="16650" cy="684"/>
            </a:xfrm>
            <a:custGeom>
              <a:avLst/>
              <a:gdLst>
                <a:gd name="sw" fmla="*/ 1 w 16650"/>
                <a:gd name="sh" fmla="*/ 1 h 684"/>
                <a:gd name="mins" fmla="min sw sh"/>
                <a:gd name="dsw" fmla="+- 0 sw mins"/>
                <a:gd name="dsh" fmla="+- 0 sh mins"/>
                <a:gd name="p0x0" fmla="*/ 0 w 16650"/>
                <a:gd name="p0y0" fmla="*/ 0 h 684"/>
                <a:gd name="p0x1" fmla="*/ 16650 w 16650"/>
                <a:gd name="p0y1" fmla="*/ 0 h 684"/>
                <a:gd name="p0x2" fmla="*/ 16650 w 16650"/>
                <a:gd name="p0y2" fmla="*/ 684 h 684"/>
                <a:gd name="p0x3" fmla="*/ 0 w 16650"/>
                <a:gd name="p0y3" fmla="*/ 684 h 684"/>
                <a:gd name="p0x4" fmla="*/ 0 w 16650"/>
                <a:gd name="p0y4" fmla="*/ 0 h 6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40"/>
              </p:custDataLst>
            </p:nvPr>
          </p:nvSpPr>
          <p:spPr>
            <a:xfrm>
              <a:off x="1275" y="7419"/>
              <a:ext cx="16650" cy="15"/>
            </a:xfrm>
            <a:custGeom>
              <a:avLst/>
              <a:gdLst>
                <a:gd name="sw" fmla="*/ 1 w 16650"/>
                <a:gd name="sh" fmla="*/ 1 h 15"/>
                <a:gd name="mins" fmla="min sw sh"/>
                <a:gd name="dsw" fmla="+- 0 sw mins"/>
                <a:gd name="dsh" fmla="+- 0 sh mins"/>
                <a:gd name="p0x0" fmla="*/ 0 w 16650"/>
                <a:gd name="p0y0" fmla="*/ 0 h 15"/>
                <a:gd name="p0x1" fmla="*/ 16650 w 16650"/>
                <a:gd name="p0y1" fmla="*/ 0 h 15"/>
                <a:gd name="p0x2" fmla="*/ 16650 w 16650"/>
                <a:gd name="p0y2" fmla="*/ 15 h 15"/>
                <a:gd name="p0x3" fmla="*/ 0 w 16650"/>
                <a:gd name="p0y3" fmla="*/ 15 h 15"/>
                <a:gd name="p0x4" fmla="*/ 0 w 166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809625" y="48850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1000125" y="4766586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陪餐人员现场签署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《陪餐确认单》</a:t>
            </a:r>
            <a:r>
              <a:rPr sz="1500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，注明人数、事由</a:t>
            </a:r>
            <a:endParaRPr sz="1500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09625" y="5154930"/>
            <a:ext cx="10572750" cy="434340"/>
            <a:chOff x="1275" y="8118"/>
            <a:chExt cx="16650" cy="684"/>
          </a:xfrm>
        </p:grpSpPr>
        <p:sp>
          <p:nvSpPr>
            <p:cNvPr id="39" name="任意多边形 38"/>
            <p:cNvSpPr/>
            <p:nvPr>
              <p:custDataLst>
                <p:tags r:id="rId43"/>
              </p:custDataLst>
            </p:nvPr>
          </p:nvSpPr>
          <p:spPr>
            <a:xfrm>
              <a:off x="1275" y="8118"/>
              <a:ext cx="16650" cy="684"/>
            </a:xfrm>
            <a:custGeom>
              <a:avLst/>
              <a:gdLst>
                <a:gd name="sw" fmla="*/ 1 w 16650"/>
                <a:gd name="sh" fmla="*/ 1 h 684"/>
                <a:gd name="mins" fmla="min sw sh"/>
                <a:gd name="dsw" fmla="+- 0 sw mins"/>
                <a:gd name="dsh" fmla="+- 0 sh mins"/>
                <a:gd name="p0x0" fmla="*/ 0 w 16650"/>
                <a:gd name="p0y0" fmla="*/ 0 h 684"/>
                <a:gd name="p0x1" fmla="*/ 16650 w 16650"/>
                <a:gd name="p0y1" fmla="*/ 0 h 684"/>
                <a:gd name="p0x2" fmla="*/ 16650 w 16650"/>
                <a:gd name="p0y2" fmla="*/ 684 h 684"/>
                <a:gd name="p0x3" fmla="*/ 0 w 16650"/>
                <a:gd name="p0y3" fmla="*/ 684 h 684"/>
                <a:gd name="p0x4" fmla="*/ 0 w 16650"/>
                <a:gd name="p0y4" fmla="*/ 0 h 6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44"/>
              </p:custDataLst>
            </p:nvPr>
          </p:nvSpPr>
          <p:spPr>
            <a:xfrm>
              <a:off x="1275" y="8118"/>
              <a:ext cx="16650" cy="15"/>
            </a:xfrm>
            <a:custGeom>
              <a:avLst/>
              <a:gdLst>
                <a:gd name="sw" fmla="*/ 1 w 16650"/>
                <a:gd name="sh" fmla="*/ 1 h 15"/>
                <a:gd name="mins" fmla="min sw sh"/>
                <a:gd name="dsw" fmla="+- 0 sw mins"/>
                <a:gd name="dsh" fmla="+- 0 sh mins"/>
                <a:gd name="p0x0" fmla="*/ 0 w 16650"/>
                <a:gd name="p0y0" fmla="*/ 0 h 15"/>
                <a:gd name="p0x1" fmla="*/ 16650 w 16650"/>
                <a:gd name="p0y1" fmla="*/ 0 h 15"/>
                <a:gd name="p0x2" fmla="*/ 16650 w 16650"/>
                <a:gd name="p0y2" fmla="*/ 15 h 15"/>
                <a:gd name="p0x3" fmla="*/ 0 w 16650"/>
                <a:gd name="p0y3" fmla="*/ 15 h 15"/>
                <a:gd name="p0x4" fmla="*/ 0 w 166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任意多边形 41"/>
          <p:cNvSpPr/>
          <p:nvPr>
            <p:custDataLst>
              <p:tags r:id="rId45"/>
            </p:custDataLst>
          </p:nvPr>
        </p:nvSpPr>
        <p:spPr>
          <a:xfrm>
            <a:off x="809625" y="53289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6"/>
            </p:custDataLst>
          </p:nvPr>
        </p:nvSpPr>
        <p:spPr>
          <a:xfrm>
            <a:off x="1000125" y="5210242"/>
            <a:ext cx="571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资料归档</a:t>
            </a:r>
            <a:r>
              <a:rPr sz="1500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与意见反馈同步跟进，对接待得失及时复盘、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完善流程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保密管理要求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保密是职业生涯第一课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45 w 8535"/>
              <a:gd name="p0y0" fmla="*/ 0 h 4065"/>
              <a:gd name="p0x1" fmla="*/ 8490 w 8535"/>
              <a:gd name="p0y1" fmla="*/ 0 h 4065"/>
              <a:gd name="p0x2" fmla="*/ 8514 w 8535"/>
              <a:gd name="p0y2" fmla="*/ 0 h 4065"/>
              <a:gd name="p0x3" fmla="*/ 8535 w 8535"/>
              <a:gd name="p0y3" fmla="*/ 20 h 4065"/>
              <a:gd name="p0x4" fmla="*/ 8535 w 8535"/>
              <a:gd name="p0y4" fmla="*/ 45 h 4065"/>
              <a:gd name="p0x5" fmla="*/ 8535 w 8535"/>
              <a:gd name="p0y5" fmla="*/ 4020 h 4065"/>
              <a:gd name="p0x6" fmla="*/ 8535 w 8535"/>
              <a:gd name="p0y6" fmla="*/ 4044 h 4065"/>
              <a:gd name="p0x7" fmla="*/ 8514 w 8535"/>
              <a:gd name="p0y7" fmla="*/ 4065 h 4065"/>
              <a:gd name="p0x8" fmla="*/ 8490 w 8535"/>
              <a:gd name="p0y8" fmla="*/ 4065 h 4065"/>
              <a:gd name="p0x9" fmla="*/ 45 w 8535"/>
              <a:gd name="p0y9" fmla="*/ 4065 h 4065"/>
              <a:gd name="p0x10" fmla="*/ 20 w 8535"/>
              <a:gd name="p0y10" fmla="*/ 4065 h 4065"/>
              <a:gd name="p0x11" fmla="*/ 0 w 8535"/>
              <a:gd name="p0y11" fmla="*/ 4044 h 4065"/>
              <a:gd name="p0x12" fmla="*/ 0 w 8535"/>
              <a:gd name="p0y12" fmla="*/ 4020 h 4065"/>
              <a:gd name="p0x13" fmla="*/ 0 w 8535"/>
              <a:gd name="p0y13" fmla="*/ 45 h 4065"/>
              <a:gd name="p0x14" fmla="*/ 0 w 8535"/>
              <a:gd name="p0y14" fmla="*/ 20 h 4065"/>
              <a:gd name="p0x15" fmla="*/ 20 w 8535"/>
              <a:gd name="p0y15" fmla="*/ 0 h 4065"/>
              <a:gd name="p0x16" fmla="*/ 45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771525" y="14071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c9283a0f-c797-11f1-a9a9-4ed6254c81ef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64" b="64"/>
          <a:stretch>
            <a:fillRect/>
          </a:stretch>
        </p:blipFill>
        <p:spPr>
          <a:xfrm>
            <a:off x="857250" y="149288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1326832"/>
            <a:ext cx="449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制度定位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304925" y="1714500"/>
            <a:ext cx="44958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依法依规</a:t>
            </a:r>
            <a:endParaRPr sz="1050" spc="63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771525" y="2004695"/>
            <a:ext cx="50292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2283619"/>
            <a:ext cx="502920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新修订的《中华人民共和国保守国家秘密法》自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起施行，坚持党对保密工作的领导，贯彻总体国家安全观。</a:t>
            </a:r>
            <a:endParaRPr lang="zh-CN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581025" y="1114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619569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45 w 8535"/>
              <a:gd name="p0y0" fmla="*/ 0 h 4065"/>
              <a:gd name="p0x1" fmla="*/ 8490 w 8535"/>
              <a:gd name="p0y1" fmla="*/ 0 h 4065"/>
              <a:gd name="p0x2" fmla="*/ 8514 w 8535"/>
              <a:gd name="p0y2" fmla="*/ 0 h 4065"/>
              <a:gd name="p0x3" fmla="*/ 8535 w 8535"/>
              <a:gd name="p0y3" fmla="*/ 20 h 4065"/>
              <a:gd name="p0x4" fmla="*/ 8535 w 8535"/>
              <a:gd name="p0y4" fmla="*/ 45 h 4065"/>
              <a:gd name="p0x5" fmla="*/ 8535 w 8535"/>
              <a:gd name="p0y5" fmla="*/ 4020 h 4065"/>
              <a:gd name="p0x6" fmla="*/ 8535 w 8535"/>
              <a:gd name="p0y6" fmla="*/ 4044 h 4065"/>
              <a:gd name="p0x7" fmla="*/ 8514 w 8535"/>
              <a:gd name="p0y7" fmla="*/ 4065 h 4065"/>
              <a:gd name="p0x8" fmla="*/ 8490 w 8535"/>
              <a:gd name="p0y8" fmla="*/ 4065 h 4065"/>
              <a:gd name="p0x9" fmla="*/ 45 w 8535"/>
              <a:gd name="p0y9" fmla="*/ 4065 h 4065"/>
              <a:gd name="p0x10" fmla="*/ 20 w 8535"/>
              <a:gd name="p0y10" fmla="*/ 4065 h 4065"/>
              <a:gd name="p0x11" fmla="*/ 0 w 8535"/>
              <a:gd name="p0y11" fmla="*/ 4044 h 4065"/>
              <a:gd name="p0x12" fmla="*/ 0 w 8535"/>
              <a:gd name="p0y12" fmla="*/ 4020 h 4065"/>
              <a:gd name="p0x13" fmla="*/ 0 w 8535"/>
              <a:gd name="p0y13" fmla="*/ 45 h 4065"/>
              <a:gd name="p0x14" fmla="*/ 0 w 8535"/>
              <a:gd name="p0y14" fmla="*/ 20 h 4065"/>
              <a:gd name="p0x15" fmla="*/ 20 w 8535"/>
              <a:gd name="p0y15" fmla="*/ 0 h 4065"/>
              <a:gd name="p0x16" fmla="*/ 45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391275" y="14071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c9283adc-c797-11f1-a9a9-4ed6254c81ef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64" b="64"/>
          <a:stretch>
            <a:fillRect/>
          </a:stretch>
        </p:blipFill>
        <p:spPr>
          <a:xfrm>
            <a:off x="6477000" y="1492885"/>
            <a:ext cx="247650" cy="2476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924675" y="1326832"/>
            <a:ext cx="449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入职要求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924675" y="1714500"/>
            <a:ext cx="44958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上岗第一课</a:t>
            </a:r>
            <a:endParaRPr sz="1050" spc="63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19"/>
            </p:custDataLst>
          </p:nvPr>
        </p:nvSpPr>
        <p:spPr>
          <a:xfrm>
            <a:off x="6391275" y="2004695"/>
            <a:ext cx="50292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391275" y="2455069"/>
            <a:ext cx="50292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初任人员入职之初必须签订</a:t>
            </a:r>
            <a:r>
              <a:rPr sz="15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保密承诺书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，系好职业生涯的第一粒保密扣子。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1"/>
            </p:custDataLst>
          </p:nvPr>
        </p:nvSpPr>
        <p:spPr>
          <a:xfrm>
            <a:off x="6200775" y="1114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45 w 8535"/>
              <a:gd name="p0y0" fmla="*/ 0 h 4065"/>
              <a:gd name="p0x1" fmla="*/ 8490 w 8535"/>
              <a:gd name="p0y1" fmla="*/ 0 h 4065"/>
              <a:gd name="p0x2" fmla="*/ 8514 w 8535"/>
              <a:gd name="p0y2" fmla="*/ 0 h 4065"/>
              <a:gd name="p0x3" fmla="*/ 8535 w 8535"/>
              <a:gd name="p0y3" fmla="*/ 20 h 4065"/>
              <a:gd name="p0x4" fmla="*/ 8535 w 8535"/>
              <a:gd name="p0y4" fmla="*/ 45 h 4065"/>
              <a:gd name="p0x5" fmla="*/ 8535 w 8535"/>
              <a:gd name="p0y5" fmla="*/ 4020 h 4065"/>
              <a:gd name="p0x6" fmla="*/ 8535 w 8535"/>
              <a:gd name="p0y6" fmla="*/ 4044 h 4065"/>
              <a:gd name="p0x7" fmla="*/ 8514 w 8535"/>
              <a:gd name="p0y7" fmla="*/ 4065 h 4065"/>
              <a:gd name="p0x8" fmla="*/ 8490 w 8535"/>
              <a:gd name="p0y8" fmla="*/ 4065 h 4065"/>
              <a:gd name="p0x9" fmla="*/ 45 w 8535"/>
              <a:gd name="p0y9" fmla="*/ 4065 h 4065"/>
              <a:gd name="p0x10" fmla="*/ 20 w 8535"/>
              <a:gd name="p0y10" fmla="*/ 4065 h 4065"/>
              <a:gd name="p0x11" fmla="*/ 0 w 8535"/>
              <a:gd name="p0y11" fmla="*/ 4044 h 4065"/>
              <a:gd name="p0x12" fmla="*/ 0 w 8535"/>
              <a:gd name="p0y12" fmla="*/ 4020 h 4065"/>
              <a:gd name="p0x13" fmla="*/ 0 w 8535"/>
              <a:gd name="p0y13" fmla="*/ 45 h 4065"/>
              <a:gd name="p0x14" fmla="*/ 0 w 8535"/>
              <a:gd name="p0y14" fmla="*/ 20 h 4065"/>
              <a:gd name="p0x15" fmla="*/ 20 w 8535"/>
              <a:gd name="p0y15" fmla="*/ 0 h 4065"/>
              <a:gd name="p0x16" fmla="*/ 45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771525" y="4188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A23A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c9283ca6-c797-11f1-a9a9-4ed6254c81ef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64" b="64"/>
          <a:stretch>
            <a:fillRect/>
          </a:stretch>
        </p:blipFill>
        <p:spPr>
          <a:xfrm>
            <a:off x="857250" y="4274185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304925" y="4108133"/>
            <a:ext cx="449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风险背景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1304925" y="4495800"/>
            <a:ext cx="44958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岗位特征</a:t>
            </a:r>
            <a:endParaRPr sz="1050" spc="63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29"/>
            </p:custDataLst>
          </p:nvPr>
        </p:nvSpPr>
        <p:spPr>
          <a:xfrm>
            <a:off x="771525" y="4785995"/>
            <a:ext cx="50292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771525" y="5064919"/>
            <a:ext cx="502920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新入职人员普遍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学历高、思维活跃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，多安排在文秘、综合等接触涉密载体较多的岗位，最容易因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不知、不懂、不会、不知敬畏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而触碰底线。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81025" y="38957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rgbClr val="E8A2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2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45 w 8535"/>
              <a:gd name="p0y0" fmla="*/ 0 h 4065"/>
              <a:gd name="p0x1" fmla="*/ 8490 w 8535"/>
              <a:gd name="p0y1" fmla="*/ 0 h 4065"/>
              <a:gd name="p0x2" fmla="*/ 8514 w 8535"/>
              <a:gd name="p0y2" fmla="*/ 0 h 4065"/>
              <a:gd name="p0x3" fmla="*/ 8535 w 8535"/>
              <a:gd name="p0y3" fmla="*/ 20 h 4065"/>
              <a:gd name="p0x4" fmla="*/ 8535 w 8535"/>
              <a:gd name="p0y4" fmla="*/ 45 h 4065"/>
              <a:gd name="p0x5" fmla="*/ 8535 w 8535"/>
              <a:gd name="p0y5" fmla="*/ 4020 h 4065"/>
              <a:gd name="p0x6" fmla="*/ 8535 w 8535"/>
              <a:gd name="p0y6" fmla="*/ 4044 h 4065"/>
              <a:gd name="p0x7" fmla="*/ 8514 w 8535"/>
              <a:gd name="p0y7" fmla="*/ 4065 h 4065"/>
              <a:gd name="p0x8" fmla="*/ 8490 w 8535"/>
              <a:gd name="p0y8" fmla="*/ 4065 h 4065"/>
              <a:gd name="p0x9" fmla="*/ 45 w 8535"/>
              <a:gd name="p0y9" fmla="*/ 4065 h 4065"/>
              <a:gd name="p0x10" fmla="*/ 20 w 8535"/>
              <a:gd name="p0y10" fmla="*/ 4065 h 4065"/>
              <a:gd name="p0x11" fmla="*/ 0 w 8535"/>
              <a:gd name="p0y11" fmla="*/ 4044 h 4065"/>
              <a:gd name="p0x12" fmla="*/ 0 w 8535"/>
              <a:gd name="p0y12" fmla="*/ 4020 h 4065"/>
              <a:gd name="p0x13" fmla="*/ 0 w 8535"/>
              <a:gd name="p0y13" fmla="*/ 45 h 4065"/>
              <a:gd name="p0x14" fmla="*/ 0 w 8535"/>
              <a:gd name="p0y14" fmla="*/ 20 h 4065"/>
              <a:gd name="p0x15" fmla="*/ 20 w 8535"/>
              <a:gd name="p0y15" fmla="*/ 0 h 4065"/>
              <a:gd name="p0x16" fmla="*/ 45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6391275" y="4188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c9283c6a-c797-11f1-a9a9-4ed6254c81ef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64" b="64"/>
          <a:stretch>
            <a:fillRect/>
          </a:stretch>
        </p:blipFill>
        <p:spPr>
          <a:xfrm>
            <a:off x="6477000" y="4274185"/>
            <a:ext cx="247650" cy="2476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7"/>
            </p:custDataLst>
          </p:nvPr>
        </p:nvSpPr>
        <p:spPr>
          <a:xfrm>
            <a:off x="6924675" y="4108133"/>
            <a:ext cx="4495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意识要求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6924675" y="4495800"/>
            <a:ext cx="44958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内化于心</a:t>
            </a:r>
            <a:endParaRPr sz="1050" spc="63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>
            <p:custDataLst>
              <p:tags r:id="rId39"/>
            </p:custDataLst>
          </p:nvPr>
        </p:nvSpPr>
        <p:spPr>
          <a:xfrm>
            <a:off x="6391275" y="4785995"/>
            <a:ext cx="50292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6391275" y="5236369"/>
            <a:ext cx="50292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保密不仅是制度要求，更是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职业素质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的体现。保密意识不能慢慢培养，上岗第一天就要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内化于心、外化于行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1"/>
            </p:custDataLst>
          </p:nvPr>
        </p:nvSpPr>
        <p:spPr>
          <a:xfrm>
            <a:off x="6200775" y="38957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涉密载体与信息网络红线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45 w 5585"/>
              <a:gd name="p0y0" fmla="*/ 0 h 2576"/>
              <a:gd name="p0x1" fmla="*/ 5540 w 5585"/>
              <a:gd name="p0y1" fmla="*/ 0 h 2576"/>
              <a:gd name="p0x2" fmla="*/ 5564 w 5585"/>
              <a:gd name="p0y2" fmla="*/ 0 h 2576"/>
              <a:gd name="p0x3" fmla="*/ 5585 w 5585"/>
              <a:gd name="p0y3" fmla="*/ 20 h 2576"/>
              <a:gd name="p0x4" fmla="*/ 5585 w 5585"/>
              <a:gd name="p0y4" fmla="*/ 45 h 2576"/>
              <a:gd name="p0x5" fmla="*/ 5585 w 5585"/>
              <a:gd name="p0y5" fmla="*/ 2531 h 2576"/>
              <a:gd name="p0x6" fmla="*/ 5585 w 5585"/>
              <a:gd name="p0y6" fmla="*/ 2556 h 2576"/>
              <a:gd name="p0x7" fmla="*/ 5564 w 5585"/>
              <a:gd name="p0y7" fmla="*/ 2576 h 2576"/>
              <a:gd name="p0x8" fmla="*/ 5540 w 5585"/>
              <a:gd name="p0y8" fmla="*/ 2576 h 2576"/>
              <a:gd name="p0x9" fmla="*/ 45 w 5585"/>
              <a:gd name="p0y9" fmla="*/ 2576 h 2576"/>
              <a:gd name="p0x10" fmla="*/ 20 w 5585"/>
              <a:gd name="p0y10" fmla="*/ 2576 h 2576"/>
              <a:gd name="p0x11" fmla="*/ 0 w 5585"/>
              <a:gd name="p0y11" fmla="*/ 2556 h 2576"/>
              <a:gd name="p0x12" fmla="*/ 0 w 5585"/>
              <a:gd name="p0y12" fmla="*/ 2531 h 2576"/>
              <a:gd name="p0x13" fmla="*/ 0 w 5585"/>
              <a:gd name="p0y13" fmla="*/ 45 h 2576"/>
              <a:gd name="p0x14" fmla="*/ 0 w 5585"/>
              <a:gd name="p0y14" fmla="*/ 20 h 2576"/>
              <a:gd name="p0x15" fmla="*/ 20 w 5585"/>
              <a:gd name="p0y15" fmla="*/ 0 h 2576"/>
              <a:gd name="p0x16" fmla="*/ 45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139315" y="1379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2225040" y="1460500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777975" y="186021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核心红线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206475" y="2223116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涉密不上网、上网不涉密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45 w 5585"/>
              <a:gd name="p0y0" fmla="*/ 0 h 2576"/>
              <a:gd name="p0x1" fmla="*/ 5540 w 5585"/>
              <a:gd name="p0y1" fmla="*/ 0 h 2576"/>
              <a:gd name="p0x2" fmla="*/ 5564 w 5585"/>
              <a:gd name="p0y2" fmla="*/ 0 h 2576"/>
              <a:gd name="p0x3" fmla="*/ 5585 w 5585"/>
              <a:gd name="p0y3" fmla="*/ 20 h 2576"/>
              <a:gd name="p0x4" fmla="*/ 5585 w 5585"/>
              <a:gd name="p0y4" fmla="*/ 45 h 2576"/>
              <a:gd name="p0x5" fmla="*/ 5585 w 5585"/>
              <a:gd name="p0y5" fmla="*/ 2531 h 2576"/>
              <a:gd name="p0x6" fmla="*/ 5585 w 5585"/>
              <a:gd name="p0y6" fmla="*/ 2556 h 2576"/>
              <a:gd name="p0x7" fmla="*/ 5564 w 5585"/>
              <a:gd name="p0y7" fmla="*/ 2576 h 2576"/>
              <a:gd name="p0x8" fmla="*/ 5540 w 5585"/>
              <a:gd name="p0y8" fmla="*/ 2576 h 2576"/>
              <a:gd name="p0x9" fmla="*/ 45 w 5585"/>
              <a:gd name="p0y9" fmla="*/ 2576 h 2576"/>
              <a:gd name="p0x10" fmla="*/ 20 w 5585"/>
              <a:gd name="p0y10" fmla="*/ 2576 h 2576"/>
              <a:gd name="p0x11" fmla="*/ 0 w 5585"/>
              <a:gd name="p0y11" fmla="*/ 2556 h 2576"/>
              <a:gd name="p0x12" fmla="*/ 0 w 5585"/>
              <a:gd name="p0y12" fmla="*/ 2531 h 2576"/>
              <a:gd name="p0x13" fmla="*/ 0 w 5585"/>
              <a:gd name="p0y13" fmla="*/ 45 h 2576"/>
              <a:gd name="p0x14" fmla="*/ 0 w 5585"/>
              <a:gd name="p0y14" fmla="*/ 20 h 2576"/>
              <a:gd name="p0x15" fmla="*/ 20 w 5585"/>
              <a:gd name="p0y15" fmla="*/ 0 h 2576"/>
              <a:gd name="p0x16" fmla="*/ 45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886450" y="1266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72175" y="1347470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5524500" y="1746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三个严禁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4552950" y="2080108"/>
            <a:ext cx="30861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严禁在互联网及公共信息网络传递国家秘密</a:t>
            </a:r>
            <a:endParaRPr sz="135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45 w 5585"/>
              <a:gd name="p0y0" fmla="*/ 0 h 2576"/>
              <a:gd name="p0x1" fmla="*/ 5540 w 5585"/>
              <a:gd name="p0y1" fmla="*/ 0 h 2576"/>
              <a:gd name="p0x2" fmla="*/ 5564 w 5585"/>
              <a:gd name="p0y2" fmla="*/ 0 h 2576"/>
              <a:gd name="p0x3" fmla="*/ 5585 w 5585"/>
              <a:gd name="p0y3" fmla="*/ 20 h 2576"/>
              <a:gd name="p0x4" fmla="*/ 5585 w 5585"/>
              <a:gd name="p0y4" fmla="*/ 45 h 2576"/>
              <a:gd name="p0x5" fmla="*/ 5585 w 5585"/>
              <a:gd name="p0y5" fmla="*/ 2531 h 2576"/>
              <a:gd name="p0x6" fmla="*/ 5585 w 5585"/>
              <a:gd name="p0y6" fmla="*/ 2556 h 2576"/>
              <a:gd name="p0x7" fmla="*/ 5564 w 5585"/>
              <a:gd name="p0y7" fmla="*/ 2576 h 2576"/>
              <a:gd name="p0x8" fmla="*/ 5540 w 5585"/>
              <a:gd name="p0y8" fmla="*/ 2576 h 2576"/>
              <a:gd name="p0x9" fmla="*/ 45 w 5585"/>
              <a:gd name="p0y9" fmla="*/ 2576 h 2576"/>
              <a:gd name="p0x10" fmla="*/ 20 w 5585"/>
              <a:gd name="p0y10" fmla="*/ 2576 h 2576"/>
              <a:gd name="p0x11" fmla="*/ 0 w 5585"/>
              <a:gd name="p0y11" fmla="*/ 2556 h 2576"/>
              <a:gd name="p0x12" fmla="*/ 0 w 5585"/>
              <a:gd name="p0y12" fmla="*/ 2531 h 2576"/>
              <a:gd name="p0x13" fmla="*/ 0 w 5585"/>
              <a:gd name="p0y13" fmla="*/ 45 h 2576"/>
              <a:gd name="p0x14" fmla="*/ 0 w 5585"/>
              <a:gd name="p0y14" fmla="*/ 20 h 2576"/>
              <a:gd name="p0x15" fmla="*/ 20 w 5585"/>
              <a:gd name="p0y15" fmla="*/ 0 h 2576"/>
              <a:gd name="p0x16" fmla="*/ 45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9632950" y="1266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9718675" y="1347470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9271026" y="1746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新人守则</a:t>
            </a:r>
            <a:endParaRPr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8318526" y="2105473"/>
            <a:ext cx="3048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先问后做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拿不准是否涉密，先请示再操作</a:t>
            </a:r>
            <a:endParaRPr lang="zh-CN" altLang="en-US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575945" y="2983865"/>
            <a:ext cx="5419725" cy="3488055"/>
          </a:xfrm>
          <a:custGeom>
            <a:avLst/>
            <a:gdLst>
              <a:gd name="sw" fmla="*/ 1 w 8535"/>
              <a:gd name="sh" fmla="*/ 1 h 5493"/>
              <a:gd name="mins" fmla="min sw sh"/>
              <a:gd name="dsw" fmla="+- 0 sw mins"/>
              <a:gd name="dsh" fmla="+- 0 sh mins"/>
              <a:gd name="p0x0" fmla="*/ 45 w 8535"/>
              <a:gd name="p0y0" fmla="*/ 0 h 5493"/>
              <a:gd name="p0x1" fmla="*/ 8490 w 8535"/>
              <a:gd name="p0y1" fmla="*/ 0 h 5493"/>
              <a:gd name="p0x2" fmla="*/ 8514 w 8535"/>
              <a:gd name="p0y2" fmla="*/ 0 h 5493"/>
              <a:gd name="p0x3" fmla="*/ 8535 w 8535"/>
              <a:gd name="p0y3" fmla="*/ 20 h 5493"/>
              <a:gd name="p0x4" fmla="*/ 8535 w 8535"/>
              <a:gd name="p0y4" fmla="*/ 45 h 5493"/>
              <a:gd name="p0x5" fmla="*/ 8535 w 8535"/>
              <a:gd name="p0y5" fmla="*/ 5448 h 5493"/>
              <a:gd name="p0x6" fmla="*/ 8535 w 8535"/>
              <a:gd name="p0y6" fmla="*/ 5472 h 5493"/>
              <a:gd name="p0x7" fmla="*/ 8514 w 8535"/>
              <a:gd name="p0y7" fmla="*/ 5493 h 5493"/>
              <a:gd name="p0x8" fmla="*/ 8490 w 8535"/>
              <a:gd name="p0y8" fmla="*/ 5493 h 5493"/>
              <a:gd name="p0x9" fmla="*/ 45 w 8535"/>
              <a:gd name="p0y9" fmla="*/ 5493 h 5493"/>
              <a:gd name="p0x10" fmla="*/ 20 w 8535"/>
              <a:gd name="p0y10" fmla="*/ 5493 h 5493"/>
              <a:gd name="p0x11" fmla="*/ 0 w 8535"/>
              <a:gd name="p0y11" fmla="*/ 5472 h 5493"/>
              <a:gd name="p0x12" fmla="*/ 0 w 8535"/>
              <a:gd name="p0y12" fmla="*/ 5448 h 5493"/>
              <a:gd name="p0x13" fmla="*/ 0 w 8535"/>
              <a:gd name="p0y13" fmla="*/ 45 h 5493"/>
              <a:gd name="p0x14" fmla="*/ 0 w 8535"/>
              <a:gd name="p0y14" fmla="*/ 20 h 5493"/>
              <a:gd name="p0x15" fmla="*/ 20 w 8535"/>
              <a:gd name="p0y15" fmla="*/ 0 h 5493"/>
              <a:gd name="p0x16" fmla="*/ 45 w 8535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771525" y="3140710"/>
            <a:ext cx="5029200" cy="428625"/>
            <a:chOff x="1215" y="4946"/>
            <a:chExt cx="7920" cy="675"/>
          </a:xfrm>
        </p:grpSpPr>
        <p:sp>
          <p:nvSpPr>
            <p:cNvPr id="23" name="任意多边形 22"/>
            <p:cNvSpPr/>
            <p:nvPr>
              <p:custDataLst>
                <p:tags r:id="rId24"/>
              </p:custDataLst>
            </p:nvPr>
          </p:nvSpPr>
          <p:spPr>
            <a:xfrm>
              <a:off x="1215" y="4946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5"/>
              </p:custDataLst>
            </p:nvPr>
          </p:nvSpPr>
          <p:spPr>
            <a:xfrm>
              <a:off x="1215" y="5591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4509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771525" y="3174365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3333" t="-11538" r="-3333" b="-11538"/>
          <a:stretch>
            <a:fillRect/>
          </a:stretch>
        </p:blipFill>
        <p:spPr>
          <a:xfrm>
            <a:off x="828675" y="3231515"/>
            <a:ext cx="1524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1152525" y="312512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关键要求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>
            <p:custDataLst>
              <p:tags r:id="rId31"/>
            </p:custDataLst>
          </p:nvPr>
        </p:nvSpPr>
        <p:spPr>
          <a:xfrm>
            <a:off x="775970" y="4159250"/>
            <a:ext cx="5019675" cy="542925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933450" y="4264295"/>
            <a:ext cx="47053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销毁必须走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专门渠道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，废弃文件不得随意丢弃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>
            <p:custDataLst>
              <p:tags r:id="rId33"/>
            </p:custDataLst>
          </p:nvPr>
        </p:nvSpPr>
        <p:spPr>
          <a:xfrm>
            <a:off x="775970" y="5296535"/>
            <a:ext cx="5019675" cy="542925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933450" y="5401570"/>
            <a:ext cx="47053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严禁在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私人聚会、公共场所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谈论涉密及敏感事项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5"/>
            </p:custDataLst>
          </p:nvPr>
        </p:nvSpPr>
        <p:spPr>
          <a:xfrm>
            <a:off x="6195695" y="2983865"/>
            <a:ext cx="5419725" cy="3488055"/>
          </a:xfrm>
          <a:custGeom>
            <a:avLst/>
            <a:gdLst>
              <a:gd name="sw" fmla="*/ 1 w 8535"/>
              <a:gd name="sh" fmla="*/ 1 h 5493"/>
              <a:gd name="mins" fmla="min sw sh"/>
              <a:gd name="dsw" fmla="+- 0 sw mins"/>
              <a:gd name="dsh" fmla="+- 0 sh mins"/>
              <a:gd name="p0x0" fmla="*/ 45 w 8535"/>
              <a:gd name="p0y0" fmla="*/ 0 h 5493"/>
              <a:gd name="p0x1" fmla="*/ 8490 w 8535"/>
              <a:gd name="p0y1" fmla="*/ 0 h 5493"/>
              <a:gd name="p0x2" fmla="*/ 8514 w 8535"/>
              <a:gd name="p0y2" fmla="*/ 0 h 5493"/>
              <a:gd name="p0x3" fmla="*/ 8535 w 8535"/>
              <a:gd name="p0y3" fmla="*/ 20 h 5493"/>
              <a:gd name="p0x4" fmla="*/ 8535 w 8535"/>
              <a:gd name="p0y4" fmla="*/ 45 h 5493"/>
              <a:gd name="p0x5" fmla="*/ 8535 w 8535"/>
              <a:gd name="p0y5" fmla="*/ 5448 h 5493"/>
              <a:gd name="p0x6" fmla="*/ 8535 w 8535"/>
              <a:gd name="p0y6" fmla="*/ 5472 h 5493"/>
              <a:gd name="p0x7" fmla="*/ 8514 w 8535"/>
              <a:gd name="p0y7" fmla="*/ 5493 h 5493"/>
              <a:gd name="p0x8" fmla="*/ 8490 w 8535"/>
              <a:gd name="p0y8" fmla="*/ 5493 h 5493"/>
              <a:gd name="p0x9" fmla="*/ 45 w 8535"/>
              <a:gd name="p0y9" fmla="*/ 5493 h 5493"/>
              <a:gd name="p0x10" fmla="*/ 20 w 8535"/>
              <a:gd name="p0y10" fmla="*/ 5493 h 5493"/>
              <a:gd name="p0x11" fmla="*/ 0 w 8535"/>
              <a:gd name="p0y11" fmla="*/ 5472 h 5493"/>
              <a:gd name="p0x12" fmla="*/ 0 w 8535"/>
              <a:gd name="p0y12" fmla="*/ 5448 h 5493"/>
              <a:gd name="p0x13" fmla="*/ 0 w 8535"/>
              <a:gd name="p0y13" fmla="*/ 45 h 5493"/>
              <a:gd name="p0x14" fmla="*/ 0 w 8535"/>
              <a:gd name="p0y14" fmla="*/ 20 h 5493"/>
              <a:gd name="p0x15" fmla="*/ 20 w 8535"/>
              <a:gd name="p0y15" fmla="*/ 0 h 5493"/>
              <a:gd name="p0x16" fmla="*/ 45 w 8535"/>
              <a:gd name="p0y16" fmla="*/ 0 h 54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257175" dist="57150" dir="5399999" algn="ctr" rotWithShape="0">
              <a:srgbClr val="000818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391275" y="3140710"/>
            <a:ext cx="5029200" cy="428625"/>
            <a:chOff x="10065" y="4946"/>
            <a:chExt cx="7920" cy="675"/>
          </a:xfrm>
        </p:grpSpPr>
        <p:sp>
          <p:nvSpPr>
            <p:cNvPr id="35" name="任意多边形 34"/>
            <p:cNvSpPr/>
            <p:nvPr>
              <p:custDataLst>
                <p:tags r:id="rId36"/>
              </p:custDataLst>
            </p:nvPr>
          </p:nvSpPr>
          <p:spPr>
            <a:xfrm>
              <a:off x="10065" y="4946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7"/>
              </p:custDataLst>
            </p:nvPr>
          </p:nvSpPr>
          <p:spPr>
            <a:xfrm>
              <a:off x="10065" y="5591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4509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矩形 37"/>
          <p:cNvSpPr/>
          <p:nvPr>
            <p:custDataLst>
              <p:tags r:id="rId38"/>
            </p:custDataLst>
          </p:nvPr>
        </p:nvSpPr>
        <p:spPr>
          <a:xfrm>
            <a:off x="6391275" y="3174365"/>
            <a:ext cx="266700" cy="2667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6448425" y="3231515"/>
            <a:ext cx="1524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6772275" y="312512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载体全生命周期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6524625" y="46824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6581775" y="4739640"/>
            <a:ext cx="15240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7"/>
            </p:custDataLst>
          </p:nvPr>
        </p:nvSpPr>
        <p:spPr>
          <a:xfrm>
            <a:off x="69056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制作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7400925" y="46901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9"/>
            </p:custDataLst>
          </p:nvPr>
        </p:nvSpPr>
        <p:spPr>
          <a:xfrm>
            <a:off x="77057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收发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0"/>
            </p:custDataLst>
          </p:nvPr>
        </p:nvSpPr>
        <p:spPr>
          <a:xfrm>
            <a:off x="8201025" y="46901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85058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传递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2"/>
            </p:custDataLst>
          </p:nvPr>
        </p:nvSpPr>
        <p:spPr>
          <a:xfrm>
            <a:off x="9001125" y="46901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3"/>
            </p:custDataLst>
          </p:nvPr>
        </p:nvSpPr>
        <p:spPr>
          <a:xfrm>
            <a:off x="93059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54"/>
            </p:custDataLst>
          </p:nvPr>
        </p:nvSpPr>
        <p:spPr>
          <a:xfrm>
            <a:off x="9801225" y="46901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55"/>
            </p:custDataLst>
          </p:nvPr>
        </p:nvSpPr>
        <p:spPr>
          <a:xfrm>
            <a:off x="101060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复制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56"/>
            </p:custDataLst>
          </p:nvPr>
        </p:nvSpPr>
        <p:spPr>
          <a:xfrm>
            <a:off x="10601325" y="46901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57"/>
            </p:custDataLst>
          </p:nvPr>
        </p:nvSpPr>
        <p:spPr>
          <a:xfrm>
            <a:off x="10906125" y="46901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保存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8"/>
            </p:custDataLst>
          </p:nvPr>
        </p:nvSpPr>
        <p:spPr>
          <a:xfrm>
            <a:off x="8162925" y="506395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59"/>
            </p:custDataLst>
          </p:nvPr>
        </p:nvSpPr>
        <p:spPr>
          <a:xfrm>
            <a:off x="8467725" y="5063957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维修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60"/>
            </p:custDataLst>
          </p:nvPr>
        </p:nvSpPr>
        <p:spPr>
          <a:xfrm>
            <a:off x="8963025" y="506395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61"/>
            </p:custDataLst>
          </p:nvPr>
        </p:nvSpPr>
        <p:spPr>
          <a:xfrm>
            <a:off x="9267825" y="5063957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销毁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失泄密案例与警示启示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09650"/>
          </a:xfrm>
          <a:custGeom>
            <a:avLst/>
            <a:gdLst>
              <a:gd name="sw" fmla="*/ 1 w 17400"/>
              <a:gd name="sh" fmla="*/ 1 h 1590"/>
              <a:gd name="mins" fmla="min sw sh"/>
              <a:gd name="dsw" fmla="+- 0 sw mins"/>
              <a:gd name="dsh" fmla="+- 0 sh mins"/>
              <a:gd name="p0x0" fmla="*/ 45 w 17400"/>
              <a:gd name="p0y0" fmla="*/ 0 h 1590"/>
              <a:gd name="p0x1" fmla="*/ 17355 w 17400"/>
              <a:gd name="p0y1" fmla="*/ 0 h 1590"/>
              <a:gd name="p0x2" fmla="*/ 17379 w 17400"/>
              <a:gd name="p0y2" fmla="*/ 0 h 1590"/>
              <a:gd name="p0x3" fmla="*/ 17400 w 17400"/>
              <a:gd name="p0y3" fmla="*/ 20 h 1590"/>
              <a:gd name="p0x4" fmla="*/ 17400 w 17400"/>
              <a:gd name="p0y4" fmla="*/ 45 h 1590"/>
              <a:gd name="p0x5" fmla="*/ 17400 w 17400"/>
              <a:gd name="p0y5" fmla="*/ 1545 h 1590"/>
              <a:gd name="p0x6" fmla="*/ 17400 w 17400"/>
              <a:gd name="p0y6" fmla="*/ 1569 h 1590"/>
              <a:gd name="p0x7" fmla="*/ 17379 w 17400"/>
              <a:gd name="p0y7" fmla="*/ 1590 h 1590"/>
              <a:gd name="p0x8" fmla="*/ 17355 w 17400"/>
              <a:gd name="p0y8" fmla="*/ 1590 h 1590"/>
              <a:gd name="p0x9" fmla="*/ 45 w 17400"/>
              <a:gd name="p0y9" fmla="*/ 1590 h 1590"/>
              <a:gd name="p0x10" fmla="*/ 20 w 17400"/>
              <a:gd name="p0y10" fmla="*/ 1590 h 1590"/>
              <a:gd name="p0x11" fmla="*/ 0 w 17400"/>
              <a:gd name="p0y11" fmla="*/ 1569 h 1590"/>
              <a:gd name="p0x12" fmla="*/ 0 w 17400"/>
              <a:gd name="p0y12" fmla="*/ 1545 h 1590"/>
              <a:gd name="p0x13" fmla="*/ 0 w 17400"/>
              <a:gd name="p0y13" fmla="*/ 45 h 1590"/>
              <a:gd name="p0x14" fmla="*/ 0 w 17400"/>
              <a:gd name="p0y14" fmla="*/ 20 h 1590"/>
              <a:gd name="p0x15" fmla="*/ 20 w 17400"/>
              <a:gd name="p0y15" fmla="*/ 0 h 1590"/>
              <a:gd name="p0x16" fmla="*/ 45 w 17400"/>
              <a:gd name="p0y16" fmla="*/ 0 h 1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203007"/>
            <a:ext cx="107442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保密没有侥幸，一次疏忽就可能终结职业生涯。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630632"/>
            <a:ext cx="107442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 </a:t>
            </a:r>
            <a:r>
              <a:rPr lang="zh-CN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警示教育</a:t>
            </a:r>
            <a:r>
              <a:rPr lang="en-US" altLang="zh-CN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培训导入</a:t>
            </a:r>
            <a:endParaRPr lang="zh-CN" altLang="en-US" sz="1350">
              <a:solidFill>
                <a:schemeClr val="tx2">
                  <a:lumMod val="0"/>
                  <a:lumOff val="100000"/>
                  <a:alpha val="4784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5"/>
            </p:custDataLst>
          </p:nvPr>
        </p:nvSpPr>
        <p:spPr>
          <a:xfrm>
            <a:off x="571500" y="5467350"/>
            <a:ext cx="11049000" cy="1009650"/>
          </a:xfrm>
          <a:custGeom>
            <a:avLst/>
            <a:gdLst>
              <a:gd name="sw" fmla="*/ 1 w 17400"/>
              <a:gd name="sh" fmla="*/ 1 h 1590"/>
              <a:gd name="mins" fmla="min sw sh"/>
              <a:gd name="dsw" fmla="+- 0 sw mins"/>
              <a:gd name="dsh" fmla="+- 0 sh mins"/>
              <a:gd name="p0x0" fmla="*/ 45 w 17400"/>
              <a:gd name="p0y0" fmla="*/ 0 h 1590"/>
              <a:gd name="p0x1" fmla="*/ 17355 w 17400"/>
              <a:gd name="p0y1" fmla="*/ 0 h 1590"/>
              <a:gd name="p0x2" fmla="*/ 17379 w 17400"/>
              <a:gd name="p0y2" fmla="*/ 0 h 1590"/>
              <a:gd name="p0x3" fmla="*/ 17400 w 17400"/>
              <a:gd name="p0y3" fmla="*/ 20 h 1590"/>
              <a:gd name="p0x4" fmla="*/ 17400 w 17400"/>
              <a:gd name="p0y4" fmla="*/ 45 h 1590"/>
              <a:gd name="p0x5" fmla="*/ 17400 w 17400"/>
              <a:gd name="p0y5" fmla="*/ 1545 h 1590"/>
              <a:gd name="p0x6" fmla="*/ 17400 w 17400"/>
              <a:gd name="p0y6" fmla="*/ 1569 h 1590"/>
              <a:gd name="p0x7" fmla="*/ 17379 w 17400"/>
              <a:gd name="p0y7" fmla="*/ 1590 h 1590"/>
              <a:gd name="p0x8" fmla="*/ 17355 w 17400"/>
              <a:gd name="p0y8" fmla="*/ 1590 h 1590"/>
              <a:gd name="p0x9" fmla="*/ 45 w 17400"/>
              <a:gd name="p0y9" fmla="*/ 1590 h 1590"/>
              <a:gd name="p0x10" fmla="*/ 20 w 17400"/>
              <a:gd name="p0y10" fmla="*/ 1590 h 1590"/>
              <a:gd name="p0x11" fmla="*/ 0 w 17400"/>
              <a:gd name="p0y11" fmla="*/ 1569 h 1590"/>
              <a:gd name="p0x12" fmla="*/ 0 w 17400"/>
              <a:gd name="p0y12" fmla="*/ 1545 h 1590"/>
              <a:gd name="p0x13" fmla="*/ 0 w 17400"/>
              <a:gd name="p0y13" fmla="*/ 45 h 1590"/>
              <a:gd name="p0x14" fmla="*/ 0 w 17400"/>
              <a:gd name="p0y14" fmla="*/ 20 h 1590"/>
              <a:gd name="p0x15" fmla="*/ 20 w 17400"/>
              <a:gd name="p0y15" fmla="*/ 0 h 1590"/>
              <a:gd name="p0x16" fmla="*/ 45 w 17400"/>
              <a:gd name="p0y16" fmla="*/ 0 h 1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6"/>
            </p:custDataLst>
          </p:nvPr>
        </p:nvSpPr>
        <p:spPr>
          <a:xfrm>
            <a:off x="723900" y="5565458"/>
            <a:ext cx="107442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保密没有侥幸</a:t>
            </a: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，一次疏忽就可能终结职业生涯。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7"/>
            </p:custDataLst>
          </p:nvPr>
        </p:nvSpPr>
        <p:spPr>
          <a:xfrm>
            <a:off x="723900" y="5993082"/>
            <a:ext cx="107442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 </a:t>
            </a:r>
            <a:r>
              <a:rPr lang="zh-CN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培训收束</a:t>
            </a:r>
            <a:r>
              <a:rPr lang="en-US" altLang="zh-CN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chemeClr val="tx2">
                    <a:lumMod val="0"/>
                    <a:lumOff val="100000"/>
                    <a:alpha val="4784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警示要点</a:t>
            </a:r>
            <a:endParaRPr lang="zh-CN" altLang="en-US" sz="1350">
              <a:solidFill>
                <a:schemeClr val="tx2">
                  <a:lumMod val="0"/>
                  <a:lumOff val="100000"/>
                  <a:alpha val="4784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2347595"/>
            <a:ext cx="3546475" cy="2886075"/>
          </a:xfrm>
          <a:custGeom>
            <a:avLst/>
            <a:gdLst>
              <a:gd name="sw" fmla="*/ 1 w 5585"/>
              <a:gd name="sh" fmla="*/ 1 h 4545"/>
              <a:gd name="mins" fmla="min sw sh"/>
              <a:gd name="dsw" fmla="+- 0 sw mins"/>
              <a:gd name="dsh" fmla="+- 0 sh mins"/>
              <a:gd name="p0x0" fmla="*/ 90 w 5585"/>
              <a:gd name="p0y0" fmla="*/ 0 h 4545"/>
              <a:gd name="p0x1" fmla="*/ 5495 w 5585"/>
              <a:gd name="p0y1" fmla="*/ 0 h 4545"/>
              <a:gd name="p0x2" fmla="*/ 5544 w 5585"/>
              <a:gd name="p0y2" fmla="*/ 0 h 4545"/>
              <a:gd name="p0x3" fmla="*/ 5585 w 5585"/>
              <a:gd name="p0y3" fmla="*/ 40 h 4545"/>
              <a:gd name="p0x4" fmla="*/ 5585 w 5585"/>
              <a:gd name="p0y4" fmla="*/ 90 h 4545"/>
              <a:gd name="p0x5" fmla="*/ 5585 w 5585"/>
              <a:gd name="p0y5" fmla="*/ 4455 h 4545"/>
              <a:gd name="p0x6" fmla="*/ 5585 w 5585"/>
              <a:gd name="p0y6" fmla="*/ 4504 h 4545"/>
              <a:gd name="p0x7" fmla="*/ 5544 w 5585"/>
              <a:gd name="p0y7" fmla="*/ 4545 h 4545"/>
              <a:gd name="p0x8" fmla="*/ 5495 w 5585"/>
              <a:gd name="p0y8" fmla="*/ 4545 h 4545"/>
              <a:gd name="p0x9" fmla="*/ 90 w 5585"/>
              <a:gd name="p0y9" fmla="*/ 4545 h 4545"/>
              <a:gd name="p0x10" fmla="*/ 40 w 5585"/>
              <a:gd name="p0y10" fmla="*/ 4545 h 4545"/>
              <a:gd name="p0x11" fmla="*/ 0 w 5585"/>
              <a:gd name="p0y11" fmla="*/ 4504 h 4545"/>
              <a:gd name="p0x12" fmla="*/ 0 w 5585"/>
              <a:gd name="p0y12" fmla="*/ 4455 h 4545"/>
              <a:gd name="p0x13" fmla="*/ 0 w 5585"/>
              <a:gd name="p0y13" fmla="*/ 90 h 4545"/>
              <a:gd name="p0x14" fmla="*/ 0 w 5585"/>
              <a:gd name="p0y14" fmla="*/ 40 h 4545"/>
              <a:gd name="p0x15" fmla="*/ 40 w 5585"/>
              <a:gd name="p0y15" fmla="*/ 0 h 4545"/>
              <a:gd name="p0x16" fmla="*/ 90 w 5585"/>
              <a:gd name="p0y16" fmla="*/ 0 h 4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81025" y="2352675"/>
            <a:ext cx="3536950" cy="7854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1237">
                <a:moveTo>
                  <a:pt x="90" y="0"/>
                </a:moveTo>
                <a:lnTo>
                  <a:pt x="5480" y="0"/>
                </a:lnTo>
                <a:cubicBezTo>
                  <a:pt x="5530" y="0"/>
                  <a:pt x="5570" y="40"/>
                  <a:pt x="5570" y="90"/>
                </a:cubicBezTo>
                <a:lnTo>
                  <a:pt x="5570" y="1237"/>
                </a:lnTo>
                <a:lnTo>
                  <a:pt x="0" y="1237"/>
                </a:lnTo>
                <a:lnTo>
                  <a:pt x="0" y="90"/>
                </a:lnTo>
                <a:cubicBezTo>
                  <a:pt x="0" y="40"/>
                  <a:pt x="40" y="0"/>
                  <a:pt x="9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8400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771525" y="2535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826513" y="2583656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9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304925" y="2505075"/>
            <a:ext cx="16002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案例一</a:t>
            </a:r>
            <a:endParaRPr sz="1050" spc="63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304925" y="2685098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涉密汇编当废品</a:t>
            </a:r>
            <a:endParaRPr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771525" y="33572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c98f5c63-c797-11f1-a93d-4e99a80e0687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151" b="151"/>
          <a:stretch>
            <a:fillRect/>
          </a:stretch>
        </p:blipFill>
        <p:spPr>
          <a:xfrm>
            <a:off x="838200" y="342392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228725" y="3314700"/>
            <a:ext cx="26987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新入职员工将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本秘密级汇编书籍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交给保洁处理，被当作废品卖至流动收购站，后被保密部门收缴。</a:t>
            </a:r>
            <a:endParaRPr lang="zh-CN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771525" y="46907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c98f5d2e-c797-11f1-a93d-4e99a80e0687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151" b="151"/>
          <a:stretch>
            <a:fillRect/>
          </a:stretch>
        </p:blipFill>
        <p:spPr>
          <a:xfrm>
            <a:off x="838200" y="475742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228725" y="4648200"/>
            <a:ext cx="2698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当事人被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记大过处分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322445" y="2347595"/>
            <a:ext cx="3546475" cy="2886075"/>
          </a:xfrm>
          <a:custGeom>
            <a:avLst/>
            <a:gdLst>
              <a:gd name="sw" fmla="*/ 1 w 5585"/>
              <a:gd name="sh" fmla="*/ 1 h 4545"/>
              <a:gd name="mins" fmla="min sw sh"/>
              <a:gd name="dsw" fmla="+- 0 sw mins"/>
              <a:gd name="dsh" fmla="+- 0 sh mins"/>
              <a:gd name="p0x0" fmla="*/ 90 w 5585"/>
              <a:gd name="p0y0" fmla="*/ 0 h 4545"/>
              <a:gd name="p0x1" fmla="*/ 5495 w 5585"/>
              <a:gd name="p0y1" fmla="*/ 0 h 4545"/>
              <a:gd name="p0x2" fmla="*/ 5544 w 5585"/>
              <a:gd name="p0y2" fmla="*/ 0 h 4545"/>
              <a:gd name="p0x3" fmla="*/ 5585 w 5585"/>
              <a:gd name="p0y3" fmla="*/ 40 h 4545"/>
              <a:gd name="p0x4" fmla="*/ 5585 w 5585"/>
              <a:gd name="p0y4" fmla="*/ 90 h 4545"/>
              <a:gd name="p0x5" fmla="*/ 5585 w 5585"/>
              <a:gd name="p0y5" fmla="*/ 4455 h 4545"/>
              <a:gd name="p0x6" fmla="*/ 5585 w 5585"/>
              <a:gd name="p0y6" fmla="*/ 4504 h 4545"/>
              <a:gd name="p0x7" fmla="*/ 5544 w 5585"/>
              <a:gd name="p0y7" fmla="*/ 4545 h 4545"/>
              <a:gd name="p0x8" fmla="*/ 5495 w 5585"/>
              <a:gd name="p0y8" fmla="*/ 4545 h 4545"/>
              <a:gd name="p0x9" fmla="*/ 90 w 5585"/>
              <a:gd name="p0y9" fmla="*/ 4545 h 4545"/>
              <a:gd name="p0x10" fmla="*/ 40 w 5585"/>
              <a:gd name="p0y10" fmla="*/ 4545 h 4545"/>
              <a:gd name="p0x11" fmla="*/ 0 w 5585"/>
              <a:gd name="p0y11" fmla="*/ 4504 h 4545"/>
              <a:gd name="p0x12" fmla="*/ 0 w 5585"/>
              <a:gd name="p0y12" fmla="*/ 4455 h 4545"/>
              <a:gd name="p0x13" fmla="*/ 0 w 5585"/>
              <a:gd name="p0y13" fmla="*/ 90 h 4545"/>
              <a:gd name="p0x14" fmla="*/ 0 w 5585"/>
              <a:gd name="p0y14" fmla="*/ 40 h 4545"/>
              <a:gd name="p0x15" fmla="*/ 40 w 5585"/>
              <a:gd name="p0y15" fmla="*/ 0 h 4545"/>
              <a:gd name="p0x16" fmla="*/ 90 w 5585"/>
              <a:gd name="p0y16" fmla="*/ 0 h 4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4327525" y="2352675"/>
            <a:ext cx="3536950" cy="7854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1237">
                <a:moveTo>
                  <a:pt x="90" y="0"/>
                </a:moveTo>
                <a:lnTo>
                  <a:pt x="5480" y="0"/>
                </a:lnTo>
                <a:cubicBezTo>
                  <a:pt x="5530" y="0"/>
                  <a:pt x="5570" y="40"/>
                  <a:pt x="5570" y="90"/>
                </a:cubicBezTo>
                <a:lnTo>
                  <a:pt x="5570" y="1237"/>
                </a:lnTo>
                <a:lnTo>
                  <a:pt x="0" y="1237"/>
                </a:lnTo>
                <a:lnTo>
                  <a:pt x="0" y="90"/>
                </a:lnTo>
                <a:cubicBezTo>
                  <a:pt x="0" y="40"/>
                  <a:pt x="40" y="0"/>
                  <a:pt x="9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8400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4518025" y="2535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45 w 660"/>
              <a:gd name="p0y0" fmla="*/ 0 h 660"/>
              <a:gd name="p0x1" fmla="*/ 615 w 660"/>
              <a:gd name="p0y1" fmla="*/ 0 h 660"/>
              <a:gd name="p0x2" fmla="*/ 639 w 660"/>
              <a:gd name="p0y2" fmla="*/ 0 h 660"/>
              <a:gd name="p0x3" fmla="*/ 660 w 660"/>
              <a:gd name="p0y3" fmla="*/ 20 h 660"/>
              <a:gd name="p0x4" fmla="*/ 660 w 660"/>
              <a:gd name="p0y4" fmla="*/ 45 h 660"/>
              <a:gd name="p0x5" fmla="*/ 660 w 660"/>
              <a:gd name="p0y5" fmla="*/ 615 h 660"/>
              <a:gd name="p0x6" fmla="*/ 660 w 660"/>
              <a:gd name="p0y6" fmla="*/ 639 h 660"/>
              <a:gd name="p0x7" fmla="*/ 639 w 660"/>
              <a:gd name="p0y7" fmla="*/ 660 h 660"/>
              <a:gd name="p0x8" fmla="*/ 615 w 660"/>
              <a:gd name="p0y8" fmla="*/ 660 h 660"/>
              <a:gd name="p0x9" fmla="*/ 45 w 660"/>
              <a:gd name="p0y9" fmla="*/ 660 h 660"/>
              <a:gd name="p0x10" fmla="*/ 20 w 660"/>
              <a:gd name="p0y10" fmla="*/ 660 h 660"/>
              <a:gd name="p0x11" fmla="*/ 0 w 660"/>
              <a:gd name="p0y11" fmla="*/ 639 h 660"/>
              <a:gd name="p0x12" fmla="*/ 0 w 660"/>
              <a:gd name="p0y12" fmla="*/ 615 h 660"/>
              <a:gd name="p0x13" fmla="*/ 0 w 660"/>
              <a:gd name="p0y13" fmla="*/ 45 h 660"/>
              <a:gd name="p0x14" fmla="*/ 0 w 660"/>
              <a:gd name="p0y14" fmla="*/ 20 h 660"/>
              <a:gd name="p0x15" fmla="*/ 20 w 660"/>
              <a:gd name="p0y15" fmla="*/ 0 h 660"/>
              <a:gd name="p0x16" fmla="*/ 45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4573038" y="2583656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95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5051451" y="2505075"/>
            <a:ext cx="18288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案例二</a:t>
            </a:r>
            <a:endParaRPr sz="1050" spc="63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5051451" y="2685098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密码电报拍照入群</a:t>
            </a:r>
            <a:endParaRPr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4518025" y="33572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c98f5d2a-c797-11f1-a93d-4e99a80e0687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2" t="-151" r="12" b="151"/>
          <a:stretch>
            <a:fillRect/>
          </a:stretch>
        </p:blipFill>
        <p:spPr>
          <a:xfrm>
            <a:off x="4584700" y="342392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4975251" y="3314700"/>
            <a:ext cx="26987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新调入人员将一份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密码电报</a:t>
            </a:r>
            <a:r>
              <a:rPr 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拍照上传微信群，遭大规模转发泄密。</a:t>
            </a:r>
            <a:endParaRPr lang="zh-CN" altLang="en-US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4518025" y="43859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45 w 540"/>
              <a:gd name="p0y0" fmla="*/ 0 h 540"/>
              <a:gd name="p0x1" fmla="*/ 495 w 540"/>
              <a:gd name="p0y1" fmla="*/ 0 h 540"/>
              <a:gd name="p0x2" fmla="*/ 519 w 540"/>
              <a:gd name="p0y2" fmla="*/ 0 h 540"/>
              <a:gd name="p0x3" fmla="*/ 540 w 540"/>
              <a:gd name="p0y3" fmla="*/ 20 h 540"/>
              <a:gd name="p0x4" fmla="*/ 540 w 540"/>
              <a:gd name="p0y4" fmla="*/ 45 h 540"/>
              <a:gd name="p0x5" fmla="*/ 540 w 540"/>
              <a:gd name="p0y5" fmla="*/ 495 h 540"/>
              <a:gd name="p0x6" fmla="*/ 540 w 540"/>
              <a:gd name="p0y6" fmla="*/ 519 h 540"/>
              <a:gd name="p0x7" fmla="*/ 519 w 540"/>
              <a:gd name="p0y7" fmla="*/ 540 h 540"/>
              <a:gd name="p0x8" fmla="*/ 495 w 540"/>
              <a:gd name="p0y8" fmla="*/ 540 h 540"/>
              <a:gd name="p0x9" fmla="*/ 45 w 540"/>
              <a:gd name="p0y9" fmla="*/ 540 h 540"/>
              <a:gd name="p0x10" fmla="*/ 20 w 540"/>
              <a:gd name="p0y10" fmla="*/ 540 h 540"/>
              <a:gd name="p0x11" fmla="*/ 0 w 540"/>
              <a:gd name="p0y11" fmla="*/ 519 h 540"/>
              <a:gd name="p0x12" fmla="*/ 0 w 540"/>
              <a:gd name="p0y12" fmla="*/ 495 h 540"/>
              <a:gd name="p0x13" fmla="*/ 0 w 540"/>
              <a:gd name="p0y13" fmla="*/ 45 h 540"/>
              <a:gd name="p0x14" fmla="*/ 0 w 540"/>
              <a:gd name="p0y14" fmla="*/ 20 h 540"/>
              <a:gd name="p0x15" fmla="*/ 20 w 540"/>
              <a:gd name="p0y15" fmla="*/ 0 h 540"/>
              <a:gd name="p0x16" fmla="*/ 45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c98f5d99-c797-11f1-a93d-4e99a80e0687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12" t="-151" r="12" b="151"/>
          <a:stretch>
            <a:fillRect/>
          </a:stretch>
        </p:blipFill>
        <p:spPr>
          <a:xfrm>
            <a:off x="4584700" y="445262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4975251" y="4343400"/>
            <a:ext cx="2698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同样被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记大过处分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0"/>
            </p:custDataLst>
          </p:nvPr>
        </p:nvSpPr>
        <p:spPr>
          <a:xfrm>
            <a:off x="8068945" y="2347595"/>
            <a:ext cx="3546475" cy="2886075"/>
          </a:xfrm>
          <a:custGeom>
            <a:avLst/>
            <a:gdLst>
              <a:gd name="sw" fmla="*/ 1 w 5585"/>
              <a:gd name="sh" fmla="*/ 1 h 4545"/>
              <a:gd name="mins" fmla="min sw sh"/>
              <a:gd name="dsw" fmla="+- 0 sw mins"/>
              <a:gd name="dsh" fmla="+- 0 sh mins"/>
              <a:gd name="p0x0" fmla="*/ 90 w 5585"/>
              <a:gd name="p0y0" fmla="*/ 0 h 4545"/>
              <a:gd name="p0x1" fmla="*/ 5495 w 5585"/>
              <a:gd name="p0y1" fmla="*/ 0 h 4545"/>
              <a:gd name="p0x2" fmla="*/ 5544 w 5585"/>
              <a:gd name="p0y2" fmla="*/ 0 h 4545"/>
              <a:gd name="p0x3" fmla="*/ 5585 w 5585"/>
              <a:gd name="p0y3" fmla="*/ 40 h 4545"/>
              <a:gd name="p0x4" fmla="*/ 5585 w 5585"/>
              <a:gd name="p0y4" fmla="*/ 90 h 4545"/>
              <a:gd name="p0x5" fmla="*/ 5585 w 5585"/>
              <a:gd name="p0y5" fmla="*/ 4455 h 4545"/>
              <a:gd name="p0x6" fmla="*/ 5585 w 5585"/>
              <a:gd name="p0y6" fmla="*/ 4504 h 4545"/>
              <a:gd name="p0x7" fmla="*/ 5544 w 5585"/>
              <a:gd name="p0y7" fmla="*/ 4545 h 4545"/>
              <a:gd name="p0x8" fmla="*/ 5495 w 5585"/>
              <a:gd name="p0y8" fmla="*/ 4545 h 4545"/>
              <a:gd name="p0x9" fmla="*/ 90 w 5585"/>
              <a:gd name="p0y9" fmla="*/ 4545 h 4545"/>
              <a:gd name="p0x10" fmla="*/ 40 w 5585"/>
              <a:gd name="p0y10" fmla="*/ 4545 h 4545"/>
              <a:gd name="p0x11" fmla="*/ 0 w 5585"/>
              <a:gd name="p0y11" fmla="*/ 4504 h 4545"/>
              <a:gd name="p0x12" fmla="*/ 0 w 5585"/>
              <a:gd name="p0y12" fmla="*/ 4455 h 4545"/>
              <a:gd name="p0x13" fmla="*/ 0 w 5585"/>
              <a:gd name="p0y13" fmla="*/ 90 h 4545"/>
              <a:gd name="p0x14" fmla="*/ 0 w 5585"/>
              <a:gd name="p0y14" fmla="*/ 40 h 4545"/>
              <a:gd name="p0x15" fmla="*/ 40 w 5585"/>
              <a:gd name="p0y15" fmla="*/ 0 h 4545"/>
              <a:gd name="p0x16" fmla="*/ 90 w 5585"/>
              <a:gd name="p0y16" fmla="*/ 0 h 4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980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8074025" y="2352675"/>
            <a:ext cx="3536950" cy="571500"/>
            <a:chOff x="12715" y="3705"/>
            <a:chExt cx="5570" cy="900"/>
          </a:xfrm>
        </p:grpSpPr>
        <p:sp>
          <p:nvSpPr>
            <p:cNvPr id="42" name="任意多边形 41"/>
            <p:cNvSpPr/>
            <p:nvPr>
              <p:custDataLst>
                <p:tags r:id="rId41"/>
              </p:custDataLst>
            </p:nvPr>
          </p:nvSpPr>
          <p:spPr>
            <a:xfrm>
              <a:off x="12715" y="3705"/>
              <a:ext cx="5570" cy="900"/>
            </a:xfrm>
            <a:custGeom>
              <a:avLst/>
              <a:gdLst>
                <a:gd name="sw" fmla="*/ 1 w 5570"/>
                <a:gd name="sh" fmla="*/ 1 h 900"/>
                <a:gd name="mins" fmla="min sw sh"/>
                <a:gd name="dsw" fmla="+- 0 sw mins"/>
                <a:gd name="dsh" fmla="+- 0 sh mins"/>
                <a:gd name="p0x0" fmla="*/ 0 w 5570"/>
                <a:gd name="p0y0" fmla="*/ 0 h 900"/>
                <a:gd name="p0x1" fmla="*/ 5570 w 5570"/>
                <a:gd name="p0y1" fmla="*/ 0 h 900"/>
                <a:gd name="p0x2" fmla="*/ 5570 w 5570"/>
                <a:gd name="p0y2" fmla="*/ 900 h 900"/>
                <a:gd name="p0x3" fmla="*/ 0 w 5570"/>
                <a:gd name="p0y3" fmla="*/ 900 h 900"/>
                <a:gd name="p0x4" fmla="*/ 0 w 5570"/>
                <a:gd name="p0y4" fmla="*/ 0 h 900"/>
              </a:gdLst>
              <a:ahLst/>
              <a:cxnLst/>
              <a:pathLst>
                <a:path w="5570" h="900">
                  <a:moveTo>
                    <a:pt x="90" y="0"/>
                  </a:moveTo>
                  <a:lnTo>
                    <a:pt x="5480" y="0"/>
                  </a:lnTo>
                  <a:cubicBezTo>
                    <a:pt x="5530" y="0"/>
                    <a:pt x="5570" y="40"/>
                    <a:pt x="5570" y="90"/>
                  </a:cubicBezTo>
                  <a:lnTo>
                    <a:pt x="5570" y="900"/>
                  </a:lnTo>
                  <a:lnTo>
                    <a:pt x="0" y="900"/>
                  </a:lnTo>
                  <a:lnTo>
                    <a:pt x="0" y="90"/>
                  </a:lnTo>
                  <a:cubicBezTo>
                    <a:pt x="0" y="40"/>
                    <a:pt x="40" y="0"/>
                    <a:pt x="9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  <a:alpha val="1411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2"/>
              </p:custDataLst>
            </p:nvPr>
          </p:nvSpPr>
          <p:spPr>
            <a:xfrm>
              <a:off x="12715" y="4590"/>
              <a:ext cx="5570" cy="15"/>
            </a:xfrm>
            <a:custGeom>
              <a:avLst/>
              <a:gdLst>
                <a:gd name="sw" fmla="*/ 1 w 5570"/>
                <a:gd name="sh" fmla="*/ 1 h 15"/>
                <a:gd name="mins" fmla="min sw sh"/>
                <a:gd name="dsw" fmla="+- 0 sw mins"/>
                <a:gd name="dsh" fmla="+- 0 sh mins"/>
                <a:gd name="p0x0" fmla="*/ 5570 w 5570"/>
                <a:gd name="p0y0" fmla="*/ 15 h 15"/>
                <a:gd name="p0x1" fmla="*/ 0 w 5570"/>
                <a:gd name="p0y1" fmla="*/ 15 h 15"/>
                <a:gd name="p0x2" fmla="*/ 0 w 5570"/>
                <a:gd name="p0y2" fmla="*/ 0 h 15"/>
                <a:gd name="p0x3" fmla="*/ 5570 w 5570"/>
                <a:gd name="p0y3" fmla="*/ 0 h 15"/>
                <a:gd name="p0x4" fmla="*/ 5570 w 5570"/>
                <a:gd name="p0y4" fmla="*/ 15 h 15"/>
              </a:gdLst>
              <a:ahLst/>
              <a:cxnLst/>
              <a:pathLst>
                <a:path w="5570" h="15">
                  <a:moveTo>
                    <a:pt x="5570" y="0"/>
                  </a:moveTo>
                  <a:lnTo>
                    <a:pt x="55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70" y="0"/>
                  </a:lnTo>
                  <a:close/>
                </a:path>
              </a:pathLst>
            </a:custGeom>
            <a:solidFill>
              <a:srgbClr val="FFFFFF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45" name="任意多边形 44"/>
          <p:cNvSpPr/>
          <p:nvPr>
            <p:custDataLst>
              <p:tags r:id="rId43"/>
            </p:custDataLst>
          </p:nvPr>
        </p:nvSpPr>
        <p:spPr>
          <a:xfrm>
            <a:off x="8264525" y="24999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45 w 420"/>
              <a:gd name="p0y0" fmla="*/ 0 h 420"/>
              <a:gd name="p0x1" fmla="*/ 375 w 420"/>
              <a:gd name="p0y1" fmla="*/ 0 h 420"/>
              <a:gd name="p0x2" fmla="*/ 399 w 420"/>
              <a:gd name="p0y2" fmla="*/ 0 h 420"/>
              <a:gd name="p0x3" fmla="*/ 420 w 420"/>
              <a:gd name="p0y3" fmla="*/ 20 h 420"/>
              <a:gd name="p0x4" fmla="*/ 420 w 420"/>
              <a:gd name="p0y4" fmla="*/ 45 h 420"/>
              <a:gd name="p0x5" fmla="*/ 420 w 420"/>
              <a:gd name="p0y5" fmla="*/ 375 h 420"/>
              <a:gd name="p0x6" fmla="*/ 420 w 420"/>
              <a:gd name="p0y6" fmla="*/ 399 h 420"/>
              <a:gd name="p0x7" fmla="*/ 399 w 420"/>
              <a:gd name="p0y7" fmla="*/ 420 h 420"/>
              <a:gd name="p0x8" fmla="*/ 375 w 420"/>
              <a:gd name="p0y8" fmla="*/ 420 h 420"/>
              <a:gd name="p0x9" fmla="*/ 45 w 420"/>
              <a:gd name="p0y9" fmla="*/ 420 h 420"/>
              <a:gd name="p0x10" fmla="*/ 20 w 420"/>
              <a:gd name="p0y10" fmla="*/ 420 h 420"/>
              <a:gd name="p0x11" fmla="*/ 0 w 420"/>
              <a:gd name="p0y11" fmla="*/ 399 h 420"/>
              <a:gd name="p0x12" fmla="*/ 0 w 420"/>
              <a:gd name="p0y12" fmla="*/ 375 h 420"/>
              <a:gd name="p0x13" fmla="*/ 0 w 420"/>
              <a:gd name="p0y13" fmla="*/ 45 h 420"/>
              <a:gd name="p0x14" fmla="*/ 0 w 420"/>
              <a:gd name="p0y14" fmla="*/ 20 h 420"/>
              <a:gd name="p0x15" fmla="*/ 20 w 420"/>
              <a:gd name="p0y15" fmla="*/ 0 h 420"/>
              <a:gd name="p0x16" fmla="*/ 45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c98f5e3b-c797-11f1-a93d-4e99a80e0687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33" t="-208" r="33" b="208"/>
          <a:stretch>
            <a:fillRect/>
          </a:stretch>
        </p:blipFill>
        <p:spPr>
          <a:xfrm>
            <a:off x="8321675" y="2557145"/>
            <a:ext cx="152400" cy="1524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8645576" y="2450783"/>
            <a:ext cx="2135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共性根源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8"/>
            </p:custDataLst>
          </p:nvPr>
        </p:nvSpPr>
        <p:spPr>
          <a:xfrm>
            <a:off x="10894695" y="2495550"/>
            <a:ext cx="525780" cy="276225"/>
          </a:xfrm>
          <a:custGeom>
            <a:avLst/>
            <a:gdLst>
              <a:gd name="sw" fmla="*/ 1 w 827"/>
              <a:gd name="sh" fmla="*/ 1 h 435"/>
              <a:gd name="mins" fmla="min sw sh"/>
              <a:gd name="dsw" fmla="+- 0 sw mins"/>
              <a:gd name="dsh" fmla="+- 0 sh mins"/>
              <a:gd name="p0x0" fmla="*/ 217 w 827"/>
              <a:gd name="p0y0" fmla="*/ 0 h 435"/>
              <a:gd name="p0x1" fmla="*/ 610 w 827"/>
              <a:gd name="p0y1" fmla="*/ 0 h 435"/>
              <a:gd name="p0x2" fmla="*/ 730 w 827"/>
              <a:gd name="p0y2" fmla="*/ 0 h 435"/>
              <a:gd name="p0x3" fmla="*/ 827 w 827"/>
              <a:gd name="p0y3" fmla="*/ 97 h 435"/>
              <a:gd name="p0x4" fmla="*/ 827 w 827"/>
              <a:gd name="p0y4" fmla="*/ 217 h 435"/>
              <a:gd name="p0x5" fmla="*/ 827 w 827"/>
              <a:gd name="p0y5" fmla="*/ 337 h 435"/>
              <a:gd name="p0x6" fmla="*/ 730 w 827"/>
              <a:gd name="p0y6" fmla="*/ 435 h 435"/>
              <a:gd name="p0x7" fmla="*/ 610 w 827"/>
              <a:gd name="p0y7" fmla="*/ 435 h 435"/>
              <a:gd name="p0x8" fmla="*/ 217 w 827"/>
              <a:gd name="p0y8" fmla="*/ 435 h 435"/>
              <a:gd name="p0x9" fmla="*/ 97 w 827"/>
              <a:gd name="p0y9" fmla="*/ 435 h 435"/>
              <a:gd name="p0x10" fmla="*/ 0 w 827"/>
              <a:gd name="p0y10" fmla="*/ 337 h 435"/>
              <a:gd name="p0x11" fmla="*/ 0 w 827"/>
              <a:gd name="p0y11" fmla="*/ 217 h 435"/>
              <a:gd name="p0x12" fmla="*/ 0 w 827"/>
              <a:gd name="p0y12" fmla="*/ 97 h 435"/>
              <a:gd name="p0x13" fmla="*/ 97 w 827"/>
              <a:gd name="p0y13" fmla="*/ 0 h 435"/>
              <a:gd name="p0x14" fmla="*/ 217 w 827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11009185" y="2533650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</a:t>
            </a:r>
            <a:r>
              <a:rPr lang="zh-CN" sz="1200" b="1">
                <a:solidFill>
                  <a:schemeClr val="accent1">
                    <a:lumMod val="27306"/>
                    <a:lumOff val="72694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sz="1200" b="1">
              <a:solidFill>
                <a:schemeClr val="accent1">
                  <a:lumMod val="27306"/>
                  <a:lumOff val="72694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矩形 51"/>
          <p:cNvSpPr/>
          <p:nvPr>
            <p:custDataLst>
              <p:tags r:id="rId50"/>
            </p:custDataLst>
          </p:nvPr>
        </p:nvSpPr>
        <p:spPr>
          <a:xfrm>
            <a:off x="8264525" y="3248025"/>
            <a:ext cx="3155950" cy="83820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1"/>
            </p:custDataLst>
          </p:nvPr>
        </p:nvSpPr>
        <p:spPr>
          <a:xfrm>
            <a:off x="8531276" y="3348038"/>
            <a:ext cx="2762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并非故意泄密，而是对保密要求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不知、不熟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矩形 54"/>
          <p:cNvSpPr/>
          <p:nvPr>
            <p:custDataLst>
              <p:tags r:id="rId52"/>
            </p:custDataLst>
          </p:nvPr>
        </p:nvSpPr>
        <p:spPr>
          <a:xfrm>
            <a:off x="8264525" y="4371975"/>
            <a:ext cx="3155950" cy="533400"/>
          </a:xfrm>
          <a:prstGeom prst="rect">
            <a:avLst/>
          </a:pr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3"/>
            </p:custDataLst>
          </p:nvPr>
        </p:nvSpPr>
        <p:spPr>
          <a:xfrm>
            <a:off x="8531276" y="4471988"/>
            <a:ext cx="196691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操作时缺乏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请示意识</a:t>
            </a:r>
            <a:endParaRPr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综合素养与成长路径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05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公务礼仪与沟通协调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2"/>
            </p:custDataLst>
          </p:nvPr>
        </p:nvSpPr>
        <p:spPr>
          <a:xfrm>
            <a:off x="571500" y="5638800"/>
            <a:ext cx="11049000" cy="838200"/>
          </a:xfrm>
          <a:custGeom>
            <a:avLst/>
            <a:gdLst>
              <a:gd name="sw" fmla="*/ 1 w 17400"/>
              <a:gd name="sh" fmla="*/ 1 h 1320"/>
              <a:gd name="mins" fmla="min sw sh"/>
              <a:gd name="dsw" fmla="+- 0 sw mins"/>
              <a:gd name="dsh" fmla="+- 0 sh mins"/>
              <a:gd name="p0x0" fmla="*/ 45 w 17400"/>
              <a:gd name="p0y0" fmla="*/ 0 h 1320"/>
              <a:gd name="p0x1" fmla="*/ 17355 w 17400"/>
              <a:gd name="p0y1" fmla="*/ 0 h 1320"/>
              <a:gd name="p0x2" fmla="*/ 17379 w 17400"/>
              <a:gd name="p0y2" fmla="*/ 0 h 1320"/>
              <a:gd name="p0x3" fmla="*/ 17400 w 17400"/>
              <a:gd name="p0y3" fmla="*/ 20 h 1320"/>
              <a:gd name="p0x4" fmla="*/ 17400 w 17400"/>
              <a:gd name="p0y4" fmla="*/ 45 h 1320"/>
              <a:gd name="p0x5" fmla="*/ 17400 w 17400"/>
              <a:gd name="p0y5" fmla="*/ 1275 h 1320"/>
              <a:gd name="p0x6" fmla="*/ 17400 w 17400"/>
              <a:gd name="p0y6" fmla="*/ 1299 h 1320"/>
              <a:gd name="p0x7" fmla="*/ 17379 w 17400"/>
              <a:gd name="p0y7" fmla="*/ 1320 h 1320"/>
              <a:gd name="p0x8" fmla="*/ 17355 w 17400"/>
              <a:gd name="p0y8" fmla="*/ 1320 h 1320"/>
              <a:gd name="p0x9" fmla="*/ 45 w 17400"/>
              <a:gd name="p0y9" fmla="*/ 1320 h 1320"/>
              <a:gd name="p0x10" fmla="*/ 20 w 17400"/>
              <a:gd name="p0y10" fmla="*/ 1320 h 1320"/>
              <a:gd name="p0x11" fmla="*/ 0 w 17400"/>
              <a:gd name="p0y11" fmla="*/ 1299 h 1320"/>
              <a:gd name="p0x12" fmla="*/ 0 w 17400"/>
              <a:gd name="p0y12" fmla="*/ 1275 h 1320"/>
              <a:gd name="p0x13" fmla="*/ 0 w 17400"/>
              <a:gd name="p0y13" fmla="*/ 45 h 1320"/>
              <a:gd name="p0x14" fmla="*/ 0 w 17400"/>
              <a:gd name="p0y14" fmla="*/ 20 h 1320"/>
              <a:gd name="p0x15" fmla="*/ 20 w 17400"/>
              <a:gd name="p0y15" fmla="*/ 0 h 1320"/>
              <a:gd name="p0x16" fmla="*/ 45 w 1740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3"/>
            </p:custDataLst>
          </p:nvPr>
        </p:nvSpPr>
        <p:spPr>
          <a:xfrm>
            <a:off x="723900" y="5886450"/>
            <a:ext cx="28575" cy="342900"/>
          </a:xfrm>
          <a:custGeom>
            <a:avLst/>
            <a:gdLst>
              <a:gd name="sw" fmla="*/ 1 w 45"/>
              <a:gd name="sh" fmla="*/ 1 h 540"/>
              <a:gd name="mins" fmla="min sw sh"/>
              <a:gd name="dsw" fmla="+- 0 sw mins"/>
              <a:gd name="dsh" fmla="+- 0 sh mins"/>
              <a:gd name="p0x0" fmla="*/ 22 w 45"/>
              <a:gd name="p0y0" fmla="*/ 0 h 540"/>
              <a:gd name="p0x1" fmla="*/ 34 w 45"/>
              <a:gd name="p0y1" fmla="*/ 0 h 540"/>
              <a:gd name="p0x2" fmla="*/ 45 w 45"/>
              <a:gd name="p0y2" fmla="*/ 10 h 540"/>
              <a:gd name="p0x3" fmla="*/ 45 w 45"/>
              <a:gd name="p0y3" fmla="*/ 22 h 540"/>
              <a:gd name="p0x4" fmla="*/ 45 w 45"/>
              <a:gd name="p0y4" fmla="*/ 517 h 540"/>
              <a:gd name="p0x5" fmla="*/ 45 w 45"/>
              <a:gd name="p0y5" fmla="*/ 529 h 540"/>
              <a:gd name="p0x6" fmla="*/ 34 w 45"/>
              <a:gd name="p0y6" fmla="*/ 540 h 540"/>
              <a:gd name="p0x7" fmla="*/ 22 w 45"/>
              <a:gd name="p0y7" fmla="*/ 540 h 540"/>
              <a:gd name="p0x8" fmla="*/ 10 w 45"/>
              <a:gd name="p0y8" fmla="*/ 540 h 540"/>
              <a:gd name="p0x9" fmla="*/ 0 w 45"/>
              <a:gd name="p0y9" fmla="*/ 529 h 540"/>
              <a:gd name="p0x10" fmla="*/ 0 w 45"/>
              <a:gd name="p0y10" fmla="*/ 517 h 540"/>
              <a:gd name="p0x11" fmla="*/ 0 w 45"/>
              <a:gd name="p0y11" fmla="*/ 22 h 540"/>
              <a:gd name="p0x12" fmla="*/ 0 w 45"/>
              <a:gd name="p0y12" fmla="*/ 10 h 540"/>
              <a:gd name="p0x13" fmla="*/ 10 w 45"/>
              <a:gd name="p0y13" fmla="*/ 0 h 540"/>
              <a:gd name="p0x14" fmla="*/ 22 w 45"/>
              <a:gd name="p0y14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"/>
            </p:custDataLst>
          </p:nvPr>
        </p:nvSpPr>
        <p:spPr>
          <a:xfrm>
            <a:off x="866775" y="5738813"/>
            <a:ext cx="10601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沟通协调能力贯穿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办文、办会、办事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全过程，初任培训将其列为通用基础能力。新人可从小处练起：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接打电话自报家门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收发文件规范用语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5419725" cy="2085975"/>
          </a:xfrm>
          <a:custGeom>
            <a:avLst/>
            <a:gdLst>
              <a:gd name="sw" fmla="*/ 1 w 8535"/>
              <a:gd name="sh" fmla="*/ 1 h 3285"/>
              <a:gd name="mins" fmla="min sw sh"/>
              <a:gd name="dsw" fmla="+- 0 sw mins"/>
              <a:gd name="dsh" fmla="+- 0 sh mins"/>
              <a:gd name="p0x0" fmla="*/ 45 w 8535"/>
              <a:gd name="p0y0" fmla="*/ 0 h 3285"/>
              <a:gd name="p0x1" fmla="*/ 8490 w 8535"/>
              <a:gd name="p0y1" fmla="*/ 0 h 3285"/>
              <a:gd name="p0x2" fmla="*/ 8514 w 8535"/>
              <a:gd name="p0y2" fmla="*/ 0 h 3285"/>
              <a:gd name="p0x3" fmla="*/ 8535 w 8535"/>
              <a:gd name="p0y3" fmla="*/ 20 h 3285"/>
              <a:gd name="p0x4" fmla="*/ 8535 w 8535"/>
              <a:gd name="p0y4" fmla="*/ 45 h 3285"/>
              <a:gd name="p0x5" fmla="*/ 8535 w 8535"/>
              <a:gd name="p0y5" fmla="*/ 3240 h 3285"/>
              <a:gd name="p0x6" fmla="*/ 8535 w 8535"/>
              <a:gd name="p0y6" fmla="*/ 3264 h 3285"/>
              <a:gd name="p0x7" fmla="*/ 8514 w 8535"/>
              <a:gd name="p0y7" fmla="*/ 3285 h 3285"/>
              <a:gd name="p0x8" fmla="*/ 8490 w 8535"/>
              <a:gd name="p0y8" fmla="*/ 3285 h 3285"/>
              <a:gd name="p0x9" fmla="*/ 45 w 8535"/>
              <a:gd name="p0y9" fmla="*/ 3285 h 3285"/>
              <a:gd name="p0x10" fmla="*/ 20 w 8535"/>
              <a:gd name="p0y10" fmla="*/ 3285 h 3285"/>
              <a:gd name="p0x11" fmla="*/ 0 w 8535"/>
              <a:gd name="p0y11" fmla="*/ 3264 h 3285"/>
              <a:gd name="p0x12" fmla="*/ 0 w 8535"/>
              <a:gd name="p0y12" fmla="*/ 3240 h 3285"/>
              <a:gd name="p0x13" fmla="*/ 0 w 8535"/>
              <a:gd name="p0y13" fmla="*/ 45 h 3285"/>
              <a:gd name="p0x14" fmla="*/ 0 w 8535"/>
              <a:gd name="p0y14" fmla="*/ 20 h 3285"/>
              <a:gd name="p0x15" fmla="*/ 20 w 8535"/>
              <a:gd name="p0y15" fmla="*/ 0 h 3285"/>
              <a:gd name="p0x16" fmla="*/ 45 w 8535"/>
              <a:gd name="p0y16" fmla="*/ 0 h 3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809625" y="13811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3925" y="1476375"/>
            <a:ext cx="2667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457325" y="1445895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迎送与引导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809625" y="1924050"/>
            <a:ext cx="49530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809625" y="2166938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迎送须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提前到达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规范引导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；介绍人员与环境时按身份顺序进行。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3"/>
            </p:custDataLst>
          </p:nvPr>
        </p:nvSpPr>
        <p:spPr>
          <a:xfrm>
            <a:off x="581025" y="1114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6195695" y="1109345"/>
            <a:ext cx="5419725" cy="2085975"/>
          </a:xfrm>
          <a:custGeom>
            <a:avLst/>
            <a:gdLst>
              <a:gd name="sw" fmla="*/ 1 w 8535"/>
              <a:gd name="sh" fmla="*/ 1 h 3285"/>
              <a:gd name="mins" fmla="min sw sh"/>
              <a:gd name="dsw" fmla="+- 0 sw mins"/>
              <a:gd name="dsh" fmla="+- 0 sh mins"/>
              <a:gd name="p0x0" fmla="*/ 45 w 8535"/>
              <a:gd name="p0y0" fmla="*/ 0 h 3285"/>
              <a:gd name="p0x1" fmla="*/ 8490 w 8535"/>
              <a:gd name="p0y1" fmla="*/ 0 h 3285"/>
              <a:gd name="p0x2" fmla="*/ 8514 w 8535"/>
              <a:gd name="p0y2" fmla="*/ 0 h 3285"/>
              <a:gd name="p0x3" fmla="*/ 8535 w 8535"/>
              <a:gd name="p0y3" fmla="*/ 20 h 3285"/>
              <a:gd name="p0x4" fmla="*/ 8535 w 8535"/>
              <a:gd name="p0y4" fmla="*/ 45 h 3285"/>
              <a:gd name="p0x5" fmla="*/ 8535 w 8535"/>
              <a:gd name="p0y5" fmla="*/ 3240 h 3285"/>
              <a:gd name="p0x6" fmla="*/ 8535 w 8535"/>
              <a:gd name="p0y6" fmla="*/ 3264 h 3285"/>
              <a:gd name="p0x7" fmla="*/ 8514 w 8535"/>
              <a:gd name="p0y7" fmla="*/ 3285 h 3285"/>
              <a:gd name="p0x8" fmla="*/ 8490 w 8535"/>
              <a:gd name="p0y8" fmla="*/ 3285 h 3285"/>
              <a:gd name="p0x9" fmla="*/ 45 w 8535"/>
              <a:gd name="p0y9" fmla="*/ 3285 h 3285"/>
              <a:gd name="p0x10" fmla="*/ 20 w 8535"/>
              <a:gd name="p0y10" fmla="*/ 3285 h 3285"/>
              <a:gd name="p0x11" fmla="*/ 0 w 8535"/>
              <a:gd name="p0y11" fmla="*/ 3264 h 3285"/>
              <a:gd name="p0x12" fmla="*/ 0 w 8535"/>
              <a:gd name="p0y12" fmla="*/ 3240 h 3285"/>
              <a:gd name="p0x13" fmla="*/ 0 w 8535"/>
              <a:gd name="p0y13" fmla="*/ 45 h 3285"/>
              <a:gd name="p0x14" fmla="*/ 0 w 8535"/>
              <a:gd name="p0y14" fmla="*/ 20 h 3285"/>
              <a:gd name="p0x15" fmla="*/ 20 w 8535"/>
              <a:gd name="p0y15" fmla="*/ 0 h 3285"/>
              <a:gd name="p0x16" fmla="*/ 45 w 8535"/>
              <a:gd name="p0y16" fmla="*/ 0 h 3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6429375" y="13811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524625" y="1476375"/>
            <a:ext cx="3048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7077075" y="1445895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会务坐次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6429375" y="1924050"/>
            <a:ext cx="49530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429375" y="2071688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汇报会以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汇报方居前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、考察团居后；座谈会宾主相对、主方居左。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6429375" y="2694013"/>
            <a:ext cx="495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会前</a:t>
            </a:r>
            <a:r>
              <a:rPr lang="en-US" altLang="zh-CN"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再次检查设备。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3"/>
            </p:custDataLst>
          </p:nvPr>
        </p:nvSpPr>
        <p:spPr>
          <a:xfrm>
            <a:off x="6200775" y="1114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575945" y="3395345"/>
            <a:ext cx="5419725" cy="2085975"/>
          </a:xfrm>
          <a:custGeom>
            <a:avLst/>
            <a:gdLst>
              <a:gd name="sw" fmla="*/ 1 w 8535"/>
              <a:gd name="sh" fmla="*/ 1 h 3285"/>
              <a:gd name="mins" fmla="min sw sh"/>
              <a:gd name="dsw" fmla="+- 0 sw mins"/>
              <a:gd name="dsh" fmla="+- 0 sh mins"/>
              <a:gd name="p0x0" fmla="*/ 45 w 8535"/>
              <a:gd name="p0y0" fmla="*/ 0 h 3285"/>
              <a:gd name="p0x1" fmla="*/ 8490 w 8535"/>
              <a:gd name="p0y1" fmla="*/ 0 h 3285"/>
              <a:gd name="p0x2" fmla="*/ 8514 w 8535"/>
              <a:gd name="p0y2" fmla="*/ 0 h 3285"/>
              <a:gd name="p0x3" fmla="*/ 8535 w 8535"/>
              <a:gd name="p0y3" fmla="*/ 20 h 3285"/>
              <a:gd name="p0x4" fmla="*/ 8535 w 8535"/>
              <a:gd name="p0y4" fmla="*/ 45 h 3285"/>
              <a:gd name="p0x5" fmla="*/ 8535 w 8535"/>
              <a:gd name="p0y5" fmla="*/ 3240 h 3285"/>
              <a:gd name="p0x6" fmla="*/ 8535 w 8535"/>
              <a:gd name="p0y6" fmla="*/ 3264 h 3285"/>
              <a:gd name="p0x7" fmla="*/ 8514 w 8535"/>
              <a:gd name="p0y7" fmla="*/ 3285 h 3285"/>
              <a:gd name="p0x8" fmla="*/ 8490 w 8535"/>
              <a:gd name="p0y8" fmla="*/ 3285 h 3285"/>
              <a:gd name="p0x9" fmla="*/ 45 w 8535"/>
              <a:gd name="p0y9" fmla="*/ 3285 h 3285"/>
              <a:gd name="p0x10" fmla="*/ 20 w 8535"/>
              <a:gd name="p0y10" fmla="*/ 3285 h 3285"/>
              <a:gd name="p0x11" fmla="*/ 0 w 8535"/>
              <a:gd name="p0y11" fmla="*/ 3264 h 3285"/>
              <a:gd name="p0x12" fmla="*/ 0 w 8535"/>
              <a:gd name="p0y12" fmla="*/ 3240 h 3285"/>
              <a:gd name="p0x13" fmla="*/ 0 w 8535"/>
              <a:gd name="p0y13" fmla="*/ 45 h 3285"/>
              <a:gd name="p0x14" fmla="*/ 0 w 8535"/>
              <a:gd name="p0y14" fmla="*/ 20 h 3285"/>
              <a:gd name="p0x15" fmla="*/ 20 w 8535"/>
              <a:gd name="p0y15" fmla="*/ 0 h 3285"/>
              <a:gd name="p0x16" fmla="*/ 45 w 8535"/>
              <a:gd name="p0y16" fmla="*/ 0 h 3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25"/>
            </p:custDataLst>
          </p:nvPr>
        </p:nvSpPr>
        <p:spPr>
          <a:xfrm>
            <a:off x="809625" y="36671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6250" r="-6250"/>
          <a:stretch>
            <a:fillRect/>
          </a:stretch>
        </p:blipFill>
        <p:spPr>
          <a:xfrm>
            <a:off x="904875" y="3762375"/>
            <a:ext cx="342900" cy="3048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1457325" y="3731895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沟通分寸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>
            <p:custDataLst>
              <p:tags r:id="rId30"/>
            </p:custDataLst>
          </p:nvPr>
        </p:nvSpPr>
        <p:spPr>
          <a:xfrm>
            <a:off x="809625" y="4210050"/>
            <a:ext cx="49530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809625" y="44767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1000125" y="4357688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对上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：尊重、表达清晰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809625" y="48291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1000125" y="4710113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对下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：明确、有据可依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5"/>
            </p:custDataLst>
          </p:nvPr>
        </p:nvSpPr>
        <p:spPr>
          <a:xfrm>
            <a:off x="809625" y="5181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1000125" y="5062538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平行单位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：谦和、突出协商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7"/>
            </p:custDataLst>
          </p:nvPr>
        </p:nvSpPr>
        <p:spPr>
          <a:xfrm>
            <a:off x="581025" y="3400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6195695" y="3395345"/>
            <a:ext cx="5419725" cy="2085975"/>
          </a:xfrm>
          <a:custGeom>
            <a:avLst/>
            <a:gdLst>
              <a:gd name="sw" fmla="*/ 1 w 8535"/>
              <a:gd name="sh" fmla="*/ 1 h 3285"/>
              <a:gd name="mins" fmla="min sw sh"/>
              <a:gd name="dsw" fmla="+- 0 sw mins"/>
              <a:gd name="dsh" fmla="+- 0 sh mins"/>
              <a:gd name="p0x0" fmla="*/ 45 w 8535"/>
              <a:gd name="p0y0" fmla="*/ 0 h 3285"/>
              <a:gd name="p0x1" fmla="*/ 8490 w 8535"/>
              <a:gd name="p0y1" fmla="*/ 0 h 3285"/>
              <a:gd name="p0x2" fmla="*/ 8514 w 8535"/>
              <a:gd name="p0y2" fmla="*/ 0 h 3285"/>
              <a:gd name="p0x3" fmla="*/ 8535 w 8535"/>
              <a:gd name="p0y3" fmla="*/ 20 h 3285"/>
              <a:gd name="p0x4" fmla="*/ 8535 w 8535"/>
              <a:gd name="p0y4" fmla="*/ 45 h 3285"/>
              <a:gd name="p0x5" fmla="*/ 8535 w 8535"/>
              <a:gd name="p0y5" fmla="*/ 3240 h 3285"/>
              <a:gd name="p0x6" fmla="*/ 8535 w 8535"/>
              <a:gd name="p0y6" fmla="*/ 3264 h 3285"/>
              <a:gd name="p0x7" fmla="*/ 8514 w 8535"/>
              <a:gd name="p0y7" fmla="*/ 3285 h 3285"/>
              <a:gd name="p0x8" fmla="*/ 8490 w 8535"/>
              <a:gd name="p0y8" fmla="*/ 3285 h 3285"/>
              <a:gd name="p0x9" fmla="*/ 45 w 8535"/>
              <a:gd name="p0y9" fmla="*/ 3285 h 3285"/>
              <a:gd name="p0x10" fmla="*/ 20 w 8535"/>
              <a:gd name="p0y10" fmla="*/ 3285 h 3285"/>
              <a:gd name="p0x11" fmla="*/ 0 w 8535"/>
              <a:gd name="p0y11" fmla="*/ 3264 h 3285"/>
              <a:gd name="p0x12" fmla="*/ 0 w 8535"/>
              <a:gd name="p0y12" fmla="*/ 3240 h 3285"/>
              <a:gd name="p0x13" fmla="*/ 0 w 8535"/>
              <a:gd name="p0y13" fmla="*/ 45 h 3285"/>
              <a:gd name="p0x14" fmla="*/ 0 w 8535"/>
              <a:gd name="p0y14" fmla="*/ 20 h 3285"/>
              <a:gd name="p0x15" fmla="*/ 20 w 8535"/>
              <a:gd name="p0y15" fmla="*/ 0 h 3285"/>
              <a:gd name="p0x16" fmla="*/ 45 w 8535"/>
              <a:gd name="p0y16" fmla="*/ 0 h 3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>
            <p:custDataLst>
              <p:tags r:id="rId39"/>
            </p:custDataLst>
          </p:nvPr>
        </p:nvSpPr>
        <p:spPr>
          <a:xfrm>
            <a:off x="6429375" y="3667125"/>
            <a:ext cx="495300" cy="495300"/>
          </a:xfrm>
          <a:prstGeom prst="rect">
            <a:avLst/>
          </a:prstGeom>
          <a:solidFill>
            <a:schemeClr val="accent1">
              <a:alpha val="1607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6562725" y="3762375"/>
            <a:ext cx="228600" cy="3048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7077075" y="3731895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用语规范</a:t>
            </a:r>
            <a:endParaRPr sz="2100" b="1" spc="42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>
            <p:custDataLst>
              <p:tags r:id="rId44"/>
            </p:custDataLst>
          </p:nvPr>
        </p:nvSpPr>
        <p:spPr>
          <a:xfrm>
            <a:off x="6429375" y="4210050"/>
            <a:ext cx="4953000" cy="9525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6429375" y="4624388"/>
            <a:ext cx="4953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避免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口语化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情绪化表达</a:t>
            </a: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，做到语言文明、分寸得当。</a:t>
            </a:r>
            <a:endParaRPr sz="1500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6200775" y="3400425"/>
            <a:ext cx="5410200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60">
                <a:moveTo>
                  <a:pt x="45" y="0"/>
                </a:moveTo>
                <a:lnTo>
                  <a:pt x="8475" y="0"/>
                </a:lnTo>
                <a:cubicBezTo>
                  <a:pt x="8500" y="0"/>
                  <a:pt x="8520" y="20"/>
                  <a:pt x="8520" y="45"/>
                </a:cubicBezTo>
                <a:lnTo>
                  <a:pt x="8520" y="60"/>
                </a:lnTo>
                <a:lnTo>
                  <a:pt x="0" y="60"/>
                </a:lnTo>
                <a:lnTo>
                  <a:pt x="0" y="45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9F1FB"/>
                </a:solidFill>
                <a:latin typeface="微软雅黑" panose="020B0503020204020204" charset="-122"/>
                <a:ea typeface="微软雅黑" panose="020B0503020204020204" charset="-122"/>
              </a:rPr>
              <a:t>习惯养成与职业成长</a:t>
            </a:r>
            <a:endParaRPr sz="3000" b="1">
              <a:solidFill>
                <a:srgbClr val="E9F1F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45 w 17400"/>
              <a:gd name="p0y0" fmla="*/ 0 h 774"/>
              <a:gd name="p0x1" fmla="*/ 17355 w 17400"/>
              <a:gd name="p0y1" fmla="*/ 0 h 774"/>
              <a:gd name="p0x2" fmla="*/ 17379 w 17400"/>
              <a:gd name="p0y2" fmla="*/ 0 h 774"/>
              <a:gd name="p0x3" fmla="*/ 17400 w 17400"/>
              <a:gd name="p0y3" fmla="*/ 20 h 774"/>
              <a:gd name="p0x4" fmla="*/ 17400 w 17400"/>
              <a:gd name="p0y4" fmla="*/ 45 h 774"/>
              <a:gd name="p0x5" fmla="*/ 17400 w 17400"/>
              <a:gd name="p0y5" fmla="*/ 729 h 774"/>
              <a:gd name="p0x6" fmla="*/ 17400 w 17400"/>
              <a:gd name="p0y6" fmla="*/ 753 h 774"/>
              <a:gd name="p0x7" fmla="*/ 17379 w 17400"/>
              <a:gd name="p0y7" fmla="*/ 774 h 774"/>
              <a:gd name="p0x8" fmla="*/ 17355 w 17400"/>
              <a:gd name="p0y8" fmla="*/ 774 h 774"/>
              <a:gd name="p0x9" fmla="*/ 45 w 17400"/>
              <a:gd name="p0y9" fmla="*/ 774 h 774"/>
              <a:gd name="p0x10" fmla="*/ 20 w 17400"/>
              <a:gd name="p0y10" fmla="*/ 774 h 774"/>
              <a:gd name="p0x11" fmla="*/ 0 w 17400"/>
              <a:gd name="p0y11" fmla="*/ 753 h 774"/>
              <a:gd name="p0x12" fmla="*/ 0 w 17400"/>
              <a:gd name="p0y12" fmla="*/ 729 h 774"/>
              <a:gd name="p0x13" fmla="*/ 0 w 17400"/>
              <a:gd name="p0y13" fmla="*/ 45 h 774"/>
              <a:gd name="p0x14" fmla="*/ 0 w 17400"/>
              <a:gd name="p0y14" fmla="*/ 20 h 774"/>
              <a:gd name="p0x15" fmla="*/ 20 w 17400"/>
              <a:gd name="p0y15" fmla="*/ 0 h 774"/>
              <a:gd name="p0x16" fmla="*/ 45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203007"/>
            <a:ext cx="5943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规范意识在日复一日的办文、办会、办事中逐渐内化。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45 w 17400"/>
              <a:gd name="p0y0" fmla="*/ 0 h 774"/>
              <a:gd name="p0x1" fmla="*/ 17355 w 17400"/>
              <a:gd name="p0y1" fmla="*/ 0 h 774"/>
              <a:gd name="p0x2" fmla="*/ 17379 w 17400"/>
              <a:gd name="p0y2" fmla="*/ 0 h 774"/>
              <a:gd name="p0x3" fmla="*/ 17400 w 17400"/>
              <a:gd name="p0y3" fmla="*/ 20 h 774"/>
              <a:gd name="p0x4" fmla="*/ 17400 w 17400"/>
              <a:gd name="p0y4" fmla="*/ 45 h 774"/>
              <a:gd name="p0x5" fmla="*/ 17400 w 17400"/>
              <a:gd name="p0y5" fmla="*/ 729 h 774"/>
              <a:gd name="p0x6" fmla="*/ 17400 w 17400"/>
              <a:gd name="p0y6" fmla="*/ 753 h 774"/>
              <a:gd name="p0x7" fmla="*/ 17379 w 17400"/>
              <a:gd name="p0y7" fmla="*/ 774 h 774"/>
              <a:gd name="p0x8" fmla="*/ 17355 w 17400"/>
              <a:gd name="p0y8" fmla="*/ 774 h 774"/>
              <a:gd name="p0x9" fmla="*/ 45 w 17400"/>
              <a:gd name="p0y9" fmla="*/ 774 h 774"/>
              <a:gd name="p0x10" fmla="*/ 20 w 17400"/>
              <a:gd name="p0y10" fmla="*/ 774 h 774"/>
              <a:gd name="p0x11" fmla="*/ 0 w 17400"/>
              <a:gd name="p0y11" fmla="*/ 753 h 774"/>
              <a:gd name="p0x12" fmla="*/ 0 w 17400"/>
              <a:gd name="p0y12" fmla="*/ 729 h 774"/>
              <a:gd name="p0x13" fmla="*/ 0 w 17400"/>
              <a:gd name="p0y13" fmla="*/ 45 h 774"/>
              <a:gd name="p0x14" fmla="*/ 0 w 17400"/>
              <a:gd name="p0y14" fmla="*/ 20 h 774"/>
              <a:gd name="p0x15" fmla="*/ 20 w 17400"/>
              <a:gd name="p0y15" fmla="*/ 0 h 774"/>
              <a:gd name="p0x16" fmla="*/ 45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"/>
            </p:custDataLst>
          </p:nvPr>
        </p:nvSpPr>
        <p:spPr>
          <a:xfrm>
            <a:off x="723900" y="6083598"/>
            <a:ext cx="54864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守住规范底线，踏实走好每一步，才能行稳致远。</a:t>
            </a:r>
            <a:endParaRPr i="1">
              <a:solidFill>
                <a:schemeClr val="tx2">
                  <a:lumMod val="0"/>
                  <a:lumOff val="100000"/>
                  <a:alpha val="74118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1500" y="2077085"/>
            <a:ext cx="11049000" cy="28575"/>
          </a:xfrm>
          <a:custGeom>
            <a:avLst/>
            <a:gdLst>
              <a:gd name="sw" fmla="*/ 1 w 17400"/>
              <a:gd name="sh" fmla="*/ 1 h 45"/>
              <a:gd name="mins" fmla="min sw sh"/>
              <a:gd name="dsw" fmla="+- 0 sw mins"/>
              <a:gd name="dsh" fmla="+- 0 sh mins"/>
              <a:gd name="p0x0" fmla="*/ 22 w 17400"/>
              <a:gd name="p0y0" fmla="*/ 0 h 45"/>
              <a:gd name="p0x1" fmla="*/ 17377 w 17400"/>
              <a:gd name="p0y1" fmla="*/ 0 h 45"/>
              <a:gd name="p0x2" fmla="*/ 17389 w 17400"/>
              <a:gd name="p0y2" fmla="*/ 0 h 45"/>
              <a:gd name="p0x3" fmla="*/ 17400 w 17400"/>
              <a:gd name="p0y3" fmla="*/ 10 h 45"/>
              <a:gd name="p0x4" fmla="*/ 17400 w 17400"/>
              <a:gd name="p0y4" fmla="*/ 22 h 45"/>
              <a:gd name="p0x5" fmla="*/ 17400 w 17400"/>
              <a:gd name="p0y5" fmla="*/ 34 h 45"/>
              <a:gd name="p0x6" fmla="*/ 17389 w 17400"/>
              <a:gd name="p0y6" fmla="*/ 45 h 45"/>
              <a:gd name="p0x7" fmla="*/ 17377 w 17400"/>
              <a:gd name="p0y7" fmla="*/ 45 h 45"/>
              <a:gd name="p0x8" fmla="*/ 22 w 17400"/>
              <a:gd name="p0y8" fmla="*/ 45 h 45"/>
              <a:gd name="p0x9" fmla="*/ 10 w 17400"/>
              <a:gd name="p0y9" fmla="*/ 45 h 45"/>
              <a:gd name="p0x10" fmla="*/ 0 w 17400"/>
              <a:gd name="p0y10" fmla="*/ 34 h 45"/>
              <a:gd name="p0x11" fmla="*/ 0 w 17400"/>
              <a:gd name="p0y11" fmla="*/ 22 h 45"/>
              <a:gd name="p0x12" fmla="*/ 0 w 17400"/>
              <a:gd name="p0y12" fmla="*/ 10 h 45"/>
              <a:gd name="p0x13" fmla="*/ 10 w 17400"/>
              <a:gd name="p0y13" fmla="*/ 0 h 45"/>
              <a:gd name="p0x14" fmla="*/ 22 w 174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75945" y="2553335"/>
            <a:ext cx="3546475" cy="3198495"/>
          </a:xfrm>
          <a:custGeom>
            <a:avLst/>
            <a:gdLst>
              <a:gd name="sw" fmla="*/ 1 w 5585"/>
              <a:gd name="sh" fmla="*/ 1 h 5036"/>
              <a:gd name="mins" fmla="min sw sh"/>
              <a:gd name="dsw" fmla="+- 0 sw mins"/>
              <a:gd name="dsh" fmla="+- 0 sh mins"/>
              <a:gd name="p0x0" fmla="*/ 120 w 5585"/>
              <a:gd name="p0y0" fmla="*/ 0 h 5036"/>
              <a:gd name="p0x1" fmla="*/ 5465 w 5585"/>
              <a:gd name="p0y1" fmla="*/ 0 h 5036"/>
              <a:gd name="p0x2" fmla="*/ 5531 w 5585"/>
              <a:gd name="p0y2" fmla="*/ 0 h 5036"/>
              <a:gd name="p0x3" fmla="*/ 5585 w 5585"/>
              <a:gd name="p0y3" fmla="*/ 53 h 5036"/>
              <a:gd name="p0x4" fmla="*/ 5585 w 5585"/>
              <a:gd name="p0y4" fmla="*/ 120 h 5036"/>
              <a:gd name="p0x5" fmla="*/ 5585 w 5585"/>
              <a:gd name="p0y5" fmla="*/ 4916 h 5036"/>
              <a:gd name="p0x6" fmla="*/ 5585 w 5585"/>
              <a:gd name="p0y6" fmla="*/ 4983 h 5036"/>
              <a:gd name="p0x7" fmla="*/ 5531 w 5585"/>
              <a:gd name="p0y7" fmla="*/ 5036 h 5036"/>
              <a:gd name="p0x8" fmla="*/ 5465 w 5585"/>
              <a:gd name="p0y8" fmla="*/ 5036 h 5036"/>
              <a:gd name="p0x9" fmla="*/ 120 w 5585"/>
              <a:gd name="p0y9" fmla="*/ 5036 h 5036"/>
              <a:gd name="p0x10" fmla="*/ 53 w 5585"/>
              <a:gd name="p0y10" fmla="*/ 5036 h 5036"/>
              <a:gd name="p0x11" fmla="*/ 0 w 5585"/>
              <a:gd name="p0y11" fmla="*/ 4983 h 5036"/>
              <a:gd name="p0x12" fmla="*/ 0 w 5585"/>
              <a:gd name="p0y12" fmla="*/ 4916 h 5036"/>
              <a:gd name="p0x13" fmla="*/ 0 w 5585"/>
              <a:gd name="p0y13" fmla="*/ 120 h 5036"/>
              <a:gd name="p0x14" fmla="*/ 0 w 5585"/>
              <a:gd name="p0y14" fmla="*/ 53 h 5036"/>
              <a:gd name="p0x15" fmla="*/ 53 w 5585"/>
              <a:gd name="p0y15" fmla="*/ 0 h 5036"/>
              <a:gd name="p0x16" fmla="*/ 120 w 5585"/>
              <a:gd name="p0y16" fmla="*/ 0 h 50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809625" y="278701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923925" y="282513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阶段一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09625" y="3215640"/>
            <a:ext cx="3079750" cy="466725"/>
            <a:chOff x="1275" y="5064"/>
            <a:chExt cx="4850" cy="735"/>
          </a:xfrm>
        </p:grpSpPr>
        <p:sp>
          <p:nvSpPr>
            <p:cNvPr id="14" name="任意多边形 13"/>
            <p:cNvSpPr/>
            <p:nvPr>
              <p:custDataLst>
                <p:tags r:id="rId10"/>
              </p:custDataLst>
            </p:nvPr>
          </p:nvSpPr>
          <p:spPr>
            <a:xfrm>
              <a:off x="1275" y="5064"/>
              <a:ext cx="4850" cy="735"/>
            </a:xfrm>
            <a:custGeom>
              <a:avLst/>
              <a:gdLst>
                <a:gd name="sw" fmla="*/ 1 w 4850"/>
                <a:gd name="sh" fmla="*/ 1 h 735"/>
                <a:gd name="mins" fmla="min sw sh"/>
                <a:gd name="dsw" fmla="+- 0 sw mins"/>
                <a:gd name="dsh" fmla="+- 0 sh mins"/>
                <a:gd name="p0x0" fmla="*/ 0 w 4850"/>
                <a:gd name="p0y0" fmla="*/ 0 h 735"/>
                <a:gd name="p0x1" fmla="*/ 4850 w 4850"/>
                <a:gd name="p0y1" fmla="*/ 0 h 735"/>
                <a:gd name="p0x2" fmla="*/ 4850 w 4850"/>
                <a:gd name="p0y2" fmla="*/ 735 h 735"/>
                <a:gd name="p0x3" fmla="*/ 0 w 4850"/>
                <a:gd name="p0y3" fmla="*/ 735 h 735"/>
                <a:gd name="p0x4" fmla="*/ 0 w 48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1"/>
              </p:custDataLst>
            </p:nvPr>
          </p:nvSpPr>
          <p:spPr>
            <a:xfrm>
              <a:off x="1275" y="5769"/>
              <a:ext cx="4850" cy="30"/>
            </a:xfrm>
            <a:custGeom>
              <a:avLst/>
              <a:gdLst>
                <a:gd name="sw" fmla="*/ 1 w 4850"/>
                <a:gd name="sh" fmla="*/ 1 h 30"/>
                <a:gd name="mins" fmla="min sw sh"/>
                <a:gd name="dsw" fmla="+- 0 sw mins"/>
                <a:gd name="dsh" fmla="+- 0 sh mins"/>
                <a:gd name="p0x0" fmla="*/ 4850 w 4850"/>
                <a:gd name="p0y0" fmla="*/ 30 h 30"/>
                <a:gd name="p0x1" fmla="*/ 0 w 4850"/>
                <a:gd name="p0y1" fmla="*/ 30 h 30"/>
                <a:gd name="p0x2" fmla="*/ 0 w 4850"/>
                <a:gd name="p0y2" fmla="*/ 0 h 30"/>
                <a:gd name="p0x3" fmla="*/ 4850 w 4850"/>
                <a:gd name="p0y3" fmla="*/ 0 h 30"/>
                <a:gd name="p0x4" fmla="*/ 4850 w 485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809625" y="3199467"/>
            <a:ext cx="3079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统一集中培训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826790" y="4236244"/>
            <a:ext cx="1045445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1–2 </a:t>
            </a:r>
            <a:r>
              <a:rPr lang="zh-CN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endParaRPr lang="zh-CN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09625" y="5089525"/>
            <a:ext cx="3079750" cy="427990"/>
            <a:chOff x="1275" y="8015"/>
            <a:chExt cx="4850" cy="674"/>
          </a:xfrm>
        </p:grpSpPr>
        <p:sp>
          <p:nvSpPr>
            <p:cNvPr id="19" name="任意多边形 18"/>
            <p:cNvSpPr/>
            <p:nvPr>
              <p:custDataLst>
                <p:tags r:id="rId14"/>
              </p:custDataLst>
            </p:nvPr>
          </p:nvSpPr>
          <p:spPr>
            <a:xfrm>
              <a:off x="1275" y="8015"/>
              <a:ext cx="4850" cy="675"/>
            </a:xfrm>
            <a:custGeom>
              <a:avLst/>
              <a:gdLst>
                <a:gd name="sw" fmla="*/ 1 w 4850"/>
                <a:gd name="sh" fmla="*/ 1 h 675"/>
                <a:gd name="mins" fmla="min sw sh"/>
                <a:gd name="dsw" fmla="+- 0 sw mins"/>
                <a:gd name="dsh" fmla="+- 0 sh mins"/>
                <a:gd name="p0x0" fmla="*/ 0 w 4850"/>
                <a:gd name="p0y0" fmla="*/ 0 h 675"/>
                <a:gd name="p0x1" fmla="*/ 4850 w 4850"/>
                <a:gd name="p0y1" fmla="*/ 0 h 675"/>
                <a:gd name="p0x2" fmla="*/ 4850 w 4850"/>
                <a:gd name="p0y2" fmla="*/ 675 h 675"/>
                <a:gd name="p0x3" fmla="*/ 0 w 4850"/>
                <a:gd name="p0y3" fmla="*/ 675 h 675"/>
                <a:gd name="p0x4" fmla="*/ 0 w 485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5"/>
              </p:custDataLst>
            </p:nvPr>
          </p:nvSpPr>
          <p:spPr>
            <a:xfrm>
              <a:off x="1275" y="8015"/>
              <a:ext cx="4850" cy="15"/>
            </a:xfrm>
            <a:custGeom>
              <a:avLst/>
              <a:gdLst>
                <a:gd name="sw" fmla="*/ 1 w 4850"/>
                <a:gd name="sh" fmla="*/ 1 h 15"/>
                <a:gd name="mins" fmla="min sw sh"/>
                <a:gd name="dsw" fmla="+- 0 sw mins"/>
                <a:gd name="dsh" fmla="+- 0 sh mins"/>
                <a:gd name="p0x0" fmla="*/ 0 w 4850"/>
                <a:gd name="p0y0" fmla="*/ 0 h 15"/>
                <a:gd name="p0x1" fmla="*/ 4850 w 4850"/>
                <a:gd name="p0y1" fmla="*/ 0 h 15"/>
                <a:gd name="p0x2" fmla="*/ 4850 w 4850"/>
                <a:gd name="p0y2" fmla="*/ 15 h 15"/>
                <a:gd name="p0x3" fmla="*/ 0 w 4850"/>
                <a:gd name="p0y3" fmla="*/ 15 h 15"/>
                <a:gd name="p0x4" fmla="*/ 0 w 48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1247184" y="5199688"/>
            <a:ext cx="2204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统一集中培训：</a:t>
            </a: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1–2 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endParaRPr lang="zh-CN" altLang="en-US"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4322445" y="2553335"/>
            <a:ext cx="3546475" cy="3198495"/>
          </a:xfrm>
          <a:custGeom>
            <a:avLst/>
            <a:gdLst>
              <a:gd name="sw" fmla="*/ 1 w 5585"/>
              <a:gd name="sh" fmla="*/ 1 h 5036"/>
              <a:gd name="mins" fmla="min sw sh"/>
              <a:gd name="dsw" fmla="+- 0 sw mins"/>
              <a:gd name="dsh" fmla="+- 0 sh mins"/>
              <a:gd name="p0x0" fmla="*/ 120 w 5585"/>
              <a:gd name="p0y0" fmla="*/ 0 h 5036"/>
              <a:gd name="p0x1" fmla="*/ 5465 w 5585"/>
              <a:gd name="p0y1" fmla="*/ 0 h 5036"/>
              <a:gd name="p0x2" fmla="*/ 5531 w 5585"/>
              <a:gd name="p0y2" fmla="*/ 0 h 5036"/>
              <a:gd name="p0x3" fmla="*/ 5585 w 5585"/>
              <a:gd name="p0y3" fmla="*/ 53 h 5036"/>
              <a:gd name="p0x4" fmla="*/ 5585 w 5585"/>
              <a:gd name="p0y4" fmla="*/ 120 h 5036"/>
              <a:gd name="p0x5" fmla="*/ 5585 w 5585"/>
              <a:gd name="p0y5" fmla="*/ 4916 h 5036"/>
              <a:gd name="p0x6" fmla="*/ 5585 w 5585"/>
              <a:gd name="p0y6" fmla="*/ 4983 h 5036"/>
              <a:gd name="p0x7" fmla="*/ 5531 w 5585"/>
              <a:gd name="p0y7" fmla="*/ 5036 h 5036"/>
              <a:gd name="p0x8" fmla="*/ 5465 w 5585"/>
              <a:gd name="p0y8" fmla="*/ 5036 h 5036"/>
              <a:gd name="p0x9" fmla="*/ 120 w 5585"/>
              <a:gd name="p0y9" fmla="*/ 5036 h 5036"/>
              <a:gd name="p0x10" fmla="*/ 53 w 5585"/>
              <a:gd name="p0y10" fmla="*/ 5036 h 5036"/>
              <a:gd name="p0x11" fmla="*/ 0 w 5585"/>
              <a:gd name="p0y11" fmla="*/ 4983 h 5036"/>
              <a:gd name="p0x12" fmla="*/ 0 w 5585"/>
              <a:gd name="p0y12" fmla="*/ 4916 h 5036"/>
              <a:gd name="p0x13" fmla="*/ 0 w 5585"/>
              <a:gd name="p0y13" fmla="*/ 120 h 5036"/>
              <a:gd name="p0x14" fmla="*/ 0 w 5585"/>
              <a:gd name="p0y14" fmla="*/ 53 h 5036"/>
              <a:gd name="p0x15" fmla="*/ 53 w 5585"/>
              <a:gd name="p0y15" fmla="*/ 0 h 5036"/>
              <a:gd name="p0x16" fmla="*/ 120 w 5585"/>
              <a:gd name="p0y16" fmla="*/ 0 h 50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4556125" y="278701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670451" y="282513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阶段二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556125" y="3215640"/>
            <a:ext cx="3079750" cy="466725"/>
            <a:chOff x="7175" y="5064"/>
            <a:chExt cx="4850" cy="735"/>
          </a:xfrm>
        </p:grpSpPr>
        <p:sp>
          <p:nvSpPr>
            <p:cNvPr id="26" name="任意多边形 25"/>
            <p:cNvSpPr/>
            <p:nvPr>
              <p:custDataLst>
                <p:tags r:id="rId20"/>
              </p:custDataLst>
            </p:nvPr>
          </p:nvSpPr>
          <p:spPr>
            <a:xfrm>
              <a:off x="7175" y="5064"/>
              <a:ext cx="4850" cy="735"/>
            </a:xfrm>
            <a:custGeom>
              <a:avLst/>
              <a:gdLst>
                <a:gd name="sw" fmla="*/ 1 w 4850"/>
                <a:gd name="sh" fmla="*/ 1 h 735"/>
                <a:gd name="mins" fmla="min sw sh"/>
                <a:gd name="dsw" fmla="+- 0 sw mins"/>
                <a:gd name="dsh" fmla="+- 0 sh mins"/>
                <a:gd name="p0x0" fmla="*/ 0 w 4850"/>
                <a:gd name="p0y0" fmla="*/ 0 h 735"/>
                <a:gd name="p0x1" fmla="*/ 4850 w 4850"/>
                <a:gd name="p0y1" fmla="*/ 0 h 735"/>
                <a:gd name="p0x2" fmla="*/ 4850 w 4850"/>
                <a:gd name="p0y2" fmla="*/ 735 h 735"/>
                <a:gd name="p0x3" fmla="*/ 0 w 4850"/>
                <a:gd name="p0y3" fmla="*/ 735 h 735"/>
                <a:gd name="p0x4" fmla="*/ 0 w 48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1"/>
              </p:custDataLst>
            </p:nvPr>
          </p:nvSpPr>
          <p:spPr>
            <a:xfrm>
              <a:off x="7175" y="5769"/>
              <a:ext cx="4850" cy="30"/>
            </a:xfrm>
            <a:custGeom>
              <a:avLst/>
              <a:gdLst>
                <a:gd name="sw" fmla="*/ 1 w 4850"/>
                <a:gd name="sh" fmla="*/ 1 h 30"/>
                <a:gd name="mins" fmla="min sw sh"/>
                <a:gd name="dsw" fmla="+- 0 sw mins"/>
                <a:gd name="dsh" fmla="+- 0 sh mins"/>
                <a:gd name="p0x0" fmla="*/ 4850 w 4850"/>
                <a:gd name="p0y0" fmla="*/ 30 h 30"/>
                <a:gd name="p0x1" fmla="*/ 0 w 4850"/>
                <a:gd name="p0y1" fmla="*/ 30 h 30"/>
                <a:gd name="p0x2" fmla="*/ 0 w 4850"/>
                <a:gd name="p0y2" fmla="*/ 0 h 30"/>
                <a:gd name="p0x3" fmla="*/ 4850 w 4850"/>
                <a:gd name="p0y3" fmla="*/ 0 h 30"/>
                <a:gd name="p0x4" fmla="*/ 4850 w 485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4556151" y="3199467"/>
            <a:ext cx="3079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部门岗前培训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5573316" y="4236244"/>
            <a:ext cx="1045445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1–2 </a:t>
            </a:r>
            <a:r>
              <a:rPr lang="zh-CN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endParaRPr lang="zh-CN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556125" y="5089525"/>
            <a:ext cx="3079750" cy="427990"/>
            <a:chOff x="7175" y="8015"/>
            <a:chExt cx="4850" cy="674"/>
          </a:xfrm>
        </p:grpSpPr>
        <p:sp>
          <p:nvSpPr>
            <p:cNvPr id="31" name="任意多边形 30"/>
            <p:cNvSpPr/>
            <p:nvPr>
              <p:custDataLst>
                <p:tags r:id="rId24"/>
              </p:custDataLst>
            </p:nvPr>
          </p:nvSpPr>
          <p:spPr>
            <a:xfrm>
              <a:off x="7175" y="8015"/>
              <a:ext cx="4850" cy="675"/>
            </a:xfrm>
            <a:custGeom>
              <a:avLst/>
              <a:gdLst>
                <a:gd name="sw" fmla="*/ 1 w 4850"/>
                <a:gd name="sh" fmla="*/ 1 h 675"/>
                <a:gd name="mins" fmla="min sw sh"/>
                <a:gd name="dsw" fmla="+- 0 sw mins"/>
                <a:gd name="dsh" fmla="+- 0 sh mins"/>
                <a:gd name="p0x0" fmla="*/ 0 w 4850"/>
                <a:gd name="p0y0" fmla="*/ 0 h 675"/>
                <a:gd name="p0x1" fmla="*/ 4850 w 4850"/>
                <a:gd name="p0y1" fmla="*/ 0 h 675"/>
                <a:gd name="p0x2" fmla="*/ 4850 w 4850"/>
                <a:gd name="p0y2" fmla="*/ 675 h 675"/>
                <a:gd name="p0x3" fmla="*/ 0 w 4850"/>
                <a:gd name="p0y3" fmla="*/ 675 h 675"/>
                <a:gd name="p0x4" fmla="*/ 0 w 485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5"/>
              </p:custDataLst>
            </p:nvPr>
          </p:nvSpPr>
          <p:spPr>
            <a:xfrm>
              <a:off x="7175" y="8015"/>
              <a:ext cx="4850" cy="15"/>
            </a:xfrm>
            <a:custGeom>
              <a:avLst/>
              <a:gdLst>
                <a:gd name="sw" fmla="*/ 1 w 4850"/>
                <a:gd name="sh" fmla="*/ 1 h 15"/>
                <a:gd name="mins" fmla="min sw sh"/>
                <a:gd name="dsw" fmla="+- 0 sw mins"/>
                <a:gd name="dsh" fmla="+- 0 sh mins"/>
                <a:gd name="p0x0" fmla="*/ 0 w 4850"/>
                <a:gd name="p0y0" fmla="*/ 0 h 15"/>
                <a:gd name="p0x1" fmla="*/ 4850 w 4850"/>
                <a:gd name="p0y1" fmla="*/ 0 h 15"/>
                <a:gd name="p0x2" fmla="*/ 4850 w 4850"/>
                <a:gd name="p0y2" fmla="*/ 15 h 15"/>
                <a:gd name="p0x3" fmla="*/ 0 w 4850"/>
                <a:gd name="p0y3" fmla="*/ 15 h 15"/>
                <a:gd name="p0x4" fmla="*/ 0 w 48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>
            <p:custDataLst>
              <p:tags r:id="rId26"/>
            </p:custDataLst>
          </p:nvPr>
        </p:nvSpPr>
        <p:spPr>
          <a:xfrm>
            <a:off x="4993710" y="5199688"/>
            <a:ext cx="2204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部门岗前培训：</a:t>
            </a: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1–2 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endParaRPr lang="zh-CN" altLang="en-US"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27"/>
            </p:custDataLst>
          </p:nvPr>
        </p:nvSpPr>
        <p:spPr>
          <a:xfrm>
            <a:off x="8068945" y="2553335"/>
            <a:ext cx="3546475" cy="3198495"/>
          </a:xfrm>
          <a:custGeom>
            <a:avLst/>
            <a:gdLst>
              <a:gd name="sw" fmla="*/ 1 w 5585"/>
              <a:gd name="sh" fmla="*/ 1 h 5036"/>
              <a:gd name="mins" fmla="min sw sh"/>
              <a:gd name="dsw" fmla="+- 0 sw mins"/>
              <a:gd name="dsh" fmla="+- 0 sh mins"/>
              <a:gd name="p0x0" fmla="*/ 120 w 5585"/>
              <a:gd name="p0y0" fmla="*/ 0 h 5036"/>
              <a:gd name="p0x1" fmla="*/ 5465 w 5585"/>
              <a:gd name="p0y1" fmla="*/ 0 h 5036"/>
              <a:gd name="p0x2" fmla="*/ 5531 w 5585"/>
              <a:gd name="p0y2" fmla="*/ 0 h 5036"/>
              <a:gd name="p0x3" fmla="*/ 5585 w 5585"/>
              <a:gd name="p0y3" fmla="*/ 53 h 5036"/>
              <a:gd name="p0x4" fmla="*/ 5585 w 5585"/>
              <a:gd name="p0y4" fmla="*/ 120 h 5036"/>
              <a:gd name="p0x5" fmla="*/ 5585 w 5585"/>
              <a:gd name="p0y5" fmla="*/ 4916 h 5036"/>
              <a:gd name="p0x6" fmla="*/ 5585 w 5585"/>
              <a:gd name="p0y6" fmla="*/ 4983 h 5036"/>
              <a:gd name="p0x7" fmla="*/ 5531 w 5585"/>
              <a:gd name="p0y7" fmla="*/ 5036 h 5036"/>
              <a:gd name="p0x8" fmla="*/ 5465 w 5585"/>
              <a:gd name="p0y8" fmla="*/ 5036 h 5036"/>
              <a:gd name="p0x9" fmla="*/ 120 w 5585"/>
              <a:gd name="p0y9" fmla="*/ 5036 h 5036"/>
              <a:gd name="p0x10" fmla="*/ 53 w 5585"/>
              <a:gd name="p0y10" fmla="*/ 5036 h 5036"/>
              <a:gd name="p0x11" fmla="*/ 0 w 5585"/>
              <a:gd name="p0y11" fmla="*/ 4983 h 5036"/>
              <a:gd name="p0x12" fmla="*/ 0 w 5585"/>
              <a:gd name="p0y12" fmla="*/ 4916 h 5036"/>
              <a:gd name="p0x13" fmla="*/ 0 w 5585"/>
              <a:gd name="p0y13" fmla="*/ 120 h 5036"/>
              <a:gd name="p0x14" fmla="*/ 0 w 5585"/>
              <a:gd name="p0y14" fmla="*/ 53 h 5036"/>
              <a:gd name="p0x15" fmla="*/ 53 w 5585"/>
              <a:gd name="p0y15" fmla="*/ 0 h 5036"/>
              <a:gd name="p0x16" fmla="*/ 120 w 5585"/>
              <a:gd name="p0y16" fmla="*/ 0 h 50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000A1C">
                <a:alpha val="2392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8302625" y="278701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8416976" y="282513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阶段三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302625" y="3215640"/>
            <a:ext cx="3079750" cy="466725"/>
            <a:chOff x="13075" y="5064"/>
            <a:chExt cx="4850" cy="735"/>
          </a:xfrm>
        </p:grpSpPr>
        <p:sp>
          <p:nvSpPr>
            <p:cNvPr id="38" name="任意多边形 37"/>
            <p:cNvSpPr/>
            <p:nvPr>
              <p:custDataLst>
                <p:tags r:id="rId30"/>
              </p:custDataLst>
            </p:nvPr>
          </p:nvSpPr>
          <p:spPr>
            <a:xfrm>
              <a:off x="13075" y="5064"/>
              <a:ext cx="4850" cy="735"/>
            </a:xfrm>
            <a:custGeom>
              <a:avLst/>
              <a:gdLst>
                <a:gd name="sw" fmla="*/ 1 w 4850"/>
                <a:gd name="sh" fmla="*/ 1 h 735"/>
                <a:gd name="mins" fmla="min sw sh"/>
                <a:gd name="dsw" fmla="+- 0 sw mins"/>
                <a:gd name="dsh" fmla="+- 0 sh mins"/>
                <a:gd name="p0x0" fmla="*/ 0 w 4850"/>
                <a:gd name="p0y0" fmla="*/ 0 h 735"/>
                <a:gd name="p0x1" fmla="*/ 4850 w 4850"/>
                <a:gd name="p0y1" fmla="*/ 0 h 735"/>
                <a:gd name="p0x2" fmla="*/ 4850 w 4850"/>
                <a:gd name="p0y2" fmla="*/ 735 h 735"/>
                <a:gd name="p0x3" fmla="*/ 0 w 4850"/>
                <a:gd name="p0y3" fmla="*/ 735 h 735"/>
                <a:gd name="p0x4" fmla="*/ 0 w 48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1"/>
              </p:custDataLst>
            </p:nvPr>
          </p:nvSpPr>
          <p:spPr>
            <a:xfrm>
              <a:off x="13075" y="5769"/>
              <a:ext cx="4850" cy="30"/>
            </a:xfrm>
            <a:custGeom>
              <a:avLst/>
              <a:gdLst>
                <a:gd name="sw" fmla="*/ 1 w 4850"/>
                <a:gd name="sh" fmla="*/ 1 h 30"/>
                <a:gd name="mins" fmla="min sw sh"/>
                <a:gd name="dsw" fmla="+- 0 sw mins"/>
                <a:gd name="dsh" fmla="+- 0 sh mins"/>
                <a:gd name="p0x0" fmla="*/ 4850 w 4850"/>
                <a:gd name="p0y0" fmla="*/ 30 h 30"/>
                <a:gd name="p0x1" fmla="*/ 0 w 4850"/>
                <a:gd name="p0y1" fmla="*/ 30 h 30"/>
                <a:gd name="p0x2" fmla="*/ 0 w 4850"/>
                <a:gd name="p0y2" fmla="*/ 0 h 30"/>
                <a:gd name="p0x3" fmla="*/ 4850 w 4850"/>
                <a:gd name="p0y3" fmla="*/ 0 h 30"/>
                <a:gd name="p0x4" fmla="*/ 4850 w 485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>
            <p:custDataLst>
              <p:tags r:id="rId32"/>
            </p:custDataLst>
          </p:nvPr>
        </p:nvSpPr>
        <p:spPr>
          <a:xfrm>
            <a:off x="8302676" y="3199467"/>
            <a:ext cx="3079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岗位实操带教</a:t>
            </a:r>
            <a:endParaRPr sz="21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9205541" y="4236244"/>
            <a:ext cx="1274045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en-US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1–3 </a:t>
            </a:r>
            <a:r>
              <a:rPr lang="zh-CN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个月</a:t>
            </a:r>
            <a:endParaRPr lang="zh-CN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302625" y="5089525"/>
            <a:ext cx="3079750" cy="427990"/>
            <a:chOff x="13075" y="8015"/>
            <a:chExt cx="4850" cy="674"/>
          </a:xfrm>
        </p:grpSpPr>
        <p:sp>
          <p:nvSpPr>
            <p:cNvPr id="43" name="任意多边形 42"/>
            <p:cNvSpPr/>
            <p:nvPr>
              <p:custDataLst>
                <p:tags r:id="rId34"/>
              </p:custDataLst>
            </p:nvPr>
          </p:nvSpPr>
          <p:spPr>
            <a:xfrm>
              <a:off x="13075" y="8015"/>
              <a:ext cx="4850" cy="675"/>
            </a:xfrm>
            <a:custGeom>
              <a:avLst/>
              <a:gdLst>
                <a:gd name="sw" fmla="*/ 1 w 4850"/>
                <a:gd name="sh" fmla="*/ 1 h 675"/>
                <a:gd name="mins" fmla="min sw sh"/>
                <a:gd name="dsw" fmla="+- 0 sw mins"/>
                <a:gd name="dsh" fmla="+- 0 sh mins"/>
                <a:gd name="p0x0" fmla="*/ 0 w 4850"/>
                <a:gd name="p0y0" fmla="*/ 0 h 675"/>
                <a:gd name="p0x1" fmla="*/ 4850 w 4850"/>
                <a:gd name="p0y1" fmla="*/ 0 h 675"/>
                <a:gd name="p0x2" fmla="*/ 4850 w 4850"/>
                <a:gd name="p0y2" fmla="*/ 675 h 675"/>
                <a:gd name="p0x3" fmla="*/ 0 w 4850"/>
                <a:gd name="p0y3" fmla="*/ 675 h 675"/>
                <a:gd name="p0x4" fmla="*/ 0 w 485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5"/>
              </p:custDataLst>
            </p:nvPr>
          </p:nvSpPr>
          <p:spPr>
            <a:xfrm>
              <a:off x="13075" y="8015"/>
              <a:ext cx="4850" cy="15"/>
            </a:xfrm>
            <a:custGeom>
              <a:avLst/>
              <a:gdLst>
                <a:gd name="sw" fmla="*/ 1 w 4850"/>
                <a:gd name="sh" fmla="*/ 1 h 15"/>
                <a:gd name="mins" fmla="min sw sh"/>
                <a:gd name="dsw" fmla="+- 0 sw mins"/>
                <a:gd name="dsh" fmla="+- 0 sh mins"/>
                <a:gd name="p0x0" fmla="*/ 0 w 4850"/>
                <a:gd name="p0y0" fmla="*/ 0 h 15"/>
                <a:gd name="p0x1" fmla="*/ 4850 w 4850"/>
                <a:gd name="p0y1" fmla="*/ 0 h 15"/>
                <a:gd name="p0x2" fmla="*/ 4850 w 4850"/>
                <a:gd name="p0y2" fmla="*/ 15 h 15"/>
                <a:gd name="p0x3" fmla="*/ 0 w 4850"/>
                <a:gd name="p0y3" fmla="*/ 15 h 15"/>
                <a:gd name="p0x4" fmla="*/ 0 w 48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36"/>
            </p:custDataLst>
          </p:nvPr>
        </p:nvSpPr>
        <p:spPr>
          <a:xfrm>
            <a:off x="8644985" y="5199688"/>
            <a:ext cx="23951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0"/>
                    <a:lumOff val="100000"/>
                    <a:alpha val="74118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岗位实操带教：</a:t>
            </a:r>
            <a:r>
              <a:rPr 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1–3 </a:t>
            </a:r>
            <a:r>
              <a:rPr lang="zh-CN" altLang="en-US" sz="1500" b="1">
                <a:solidFill>
                  <a:schemeClr val="tx2">
                    <a:lumMod val="6047"/>
                    <a:lumOff val="939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个月</a:t>
            </a:r>
            <a:endParaRPr lang="zh-CN" altLang="en-US" sz="1500" b="1">
              <a:solidFill>
                <a:schemeClr val="tx2">
                  <a:lumMod val="6047"/>
                  <a:lumOff val="939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7"/>
            </p:custDataLst>
          </p:nvPr>
        </p:nvSpPr>
        <p:spPr>
          <a:xfrm>
            <a:off x="3214370" y="197231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514350" algn="ctr" rotWithShape="0">
              <a:schemeClr val="accent1">
                <a:alpha val="21961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38"/>
            </p:custDataLst>
          </p:nvPr>
        </p:nvSpPr>
        <p:spPr>
          <a:xfrm>
            <a:off x="5976620" y="197231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514350" algn="ctr" rotWithShape="0">
              <a:schemeClr val="accent1">
                <a:alpha val="21961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39"/>
            </p:custDataLst>
          </p:nvPr>
        </p:nvSpPr>
        <p:spPr>
          <a:xfrm>
            <a:off x="8738870" y="197231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14118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514350" algn="ctr" rotWithShape="0">
              <a:schemeClr val="accent1">
                <a:alpha val="21961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0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200"/>
              <a:t>规范履职，行稳致远</a:t>
            </a:r>
            <a:endParaRPr lang="zh-CN" altLang="en-US" sz="5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90"/>
  <p:tag name="KSO_WM_TEMPLATE_CATEGORY" val="custom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6"/>
  <p:tag name="KSO_WM_TEMPLATE_INDEX" val="40490490"/>
  <p:tag name="KSO_WM_TEMPLATE_CATEGORY" val="custom"/>
</p:tagLst>
</file>

<file path=ppt/tags/tag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90"/>
  <p:tag name="KSO_WM_TEMPLATE_CATEGORY" val="custom"/>
</p:tagLst>
</file>

<file path=ppt/tags/tag1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90"/>
  <p:tag name="KSO_WM_TEMPLATE_CATEGORY" val="custom"/>
</p:tagLst>
</file>

<file path=ppt/tags/tag17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90"/>
  <p:tag name="KSO_WM_TEMPLATE_CATEGORY" val="custom"/>
</p:tagLst>
</file>

<file path=ppt/tags/tag18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90"/>
  <p:tag name="KSO_WM_TEMPLATE_CATEGORY" val="custom"/>
</p:tagLst>
</file>

<file path=ppt/tags/tag1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90"/>
  <p:tag name="KSO_WM_TEMPLATE_CATEGORY" val="custom"/>
</p:tagLst>
</file>

<file path=ppt/tags/tag2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90"/>
  <p:tag name="KSO_WM_TEMPLATE_CATEGORY" val="custom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490"/>
  <p:tag name="KSO_WM_TEMPLATE_CATEGORY" val="custom"/>
</p:tagLst>
</file>

<file path=ppt/tags/tag2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90"/>
  <p:tag name="KSO_WM_TEMPLATE_CATEGORY" val="custom"/>
</p:tagLst>
</file>

<file path=ppt/tags/tag3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90"/>
  <p:tag name="KSO_WM_TEMPLATE_CATEGORY" val="custom"/>
</p:tagLst>
</file>

<file path=ppt/tags/tag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9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9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9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9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9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9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9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9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9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4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9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0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9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9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2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9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3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9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9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5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9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9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7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9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9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9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0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9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9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9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3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9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9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9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9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9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8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9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9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9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9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9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9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9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9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9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9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9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9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9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9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5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9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9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9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9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9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9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9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2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  <p:tag name="KSO_WM_UNIT_ID" val="_9*i*5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9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7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  <p:tag name="KSO_WM_UNIT_ID" val="_9*i*5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17bd5545584116de8cc8525854f4c9cc16d6f2b0"/>
  <p:tag name="KSO_WM_NEWLAYOUT_ID" val="599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1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0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10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4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10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10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10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10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10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0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10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0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10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1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10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2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10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3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10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10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5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10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6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10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7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10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10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1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10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0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10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10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10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3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10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10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10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10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7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0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0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0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0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0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0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0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0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0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0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0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0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0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0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0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49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10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0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10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7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10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5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11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5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11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11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11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11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6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11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11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1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11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11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3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11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4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11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11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11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7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11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11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7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11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11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11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11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11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4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11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5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11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11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11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8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11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8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1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19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6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0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11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0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11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3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  <p:tag name="KSO_WM_UNIT_ID" val="_11*i*5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5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  <p:tag name="KSO_WM_UNIT_ID" val="_11*i*5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1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0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44353e8e8675a5d85b252dc3a22ced26408bfe28"/>
  <p:tag name="KSO_WM_NEWLAYOUT_ID" val="611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2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22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17c9b78fd21d70b0d6ec979af363ed58d31f5e6c"/>
  <p:tag name="KSO_WM_NEWLAYOUT_ID" val="1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22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2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23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2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23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23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40490490"/>
</p:tagLst>
</file>

<file path=ppt/tags/tag24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40490490"/>
</p:tagLst>
</file>

<file path=ppt/tags/tag2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0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0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0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0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0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59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90490"/>
  <p:tag name="KSO_WM_TEMPLATE_CATEGORY" val="custom"/>
  <p:tag name="KSO_WM_TEMPLATE_MASTER_TYPE" val="0"/>
  <p:tag name="KSO_WM_TAG_VERSION" val="3.0"/>
</p:tagLst>
</file>

<file path=ppt/tags/tag260.xml><?xml version="1.0" encoding="utf-8"?>
<p:tagLst xmlns:p="http://schemas.openxmlformats.org/presentationml/2006/main">
  <p:tag name="KSO_WM_AITEMPLATE_STYLE_ID" val="69796628320"/>
</p:tagLst>
</file>

<file path=ppt/tags/tag26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17bd5545584116de8cc8525854f4c9cc16d6f2b0"/>
  <p:tag name="KSO_WM_NEWLAYOUT_ID" val="599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62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6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90490"/>
  <p:tag name="KSO_WM_TEMPLATE_CATEGORY" val="custom"/>
  <p:tag name="KSO_WM_SLIDE_INDEX" val="1"/>
  <p:tag name="KSO_WM_SLIDE_ID" val="custom40490490_1"/>
  <p:tag name="KSO_WM_TEMPLATE_MASTER_TYPE" val="0"/>
  <p:tag name="KSO_WM_SLIDE_LAYOUT" val="a_f"/>
  <p:tag name="KSO_WM_SLIDE_LAYOUT_CNT" val="1_2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9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293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490"/>
  <p:tag name="KSO_WM_TEMPLATE_CATEGORY" val="custom"/>
  <p:tag name="KSO_WM_SLIDE_INDEX" val="3"/>
  <p:tag name="KSO_WM_SLIDE_ID" val="custom40490490_7"/>
  <p:tag name="KSO_WM_TEMPLATE_MASTER_TYPE" val="0"/>
  <p:tag name="KSO_WM_SLIDE_LAYOUT" val="a_e"/>
  <p:tag name="KSO_WM_SLIDE_LAYOUT_CNT" val="1_1"/>
  <p:tag name="KSO_WM_TAG_VERSION" val="3.0"/>
</p:tagLst>
</file>

<file path=ppt/tags/tag2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8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389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490"/>
  <p:tag name="KSO_WM_TEMPLATE_CATEGORY" val="custom"/>
  <p:tag name="KSO_WM_SLIDE_INDEX" val="3"/>
  <p:tag name="KSO_WM_SLIDE_ID" val="custom40490490_7"/>
  <p:tag name="KSO_WM_TEMPLATE_MASTER_TYPE" val="0"/>
  <p:tag name="KSO_WM_SLIDE_LAYOUT" val="a_e"/>
  <p:tag name="KSO_WM_SLIDE_LAYOUT_CNT" val="1_1"/>
  <p:tag name="KSO_WM_TAG_VERSION" val="3.0"/>
</p:tagLst>
</file>

<file path=ppt/tags/tag3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3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534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490"/>
  <p:tag name="KSO_WM_TEMPLATE_CATEGORY" val="custom"/>
  <p:tag name="KSO_WM_SLIDE_INDEX" val="3"/>
  <p:tag name="KSO_WM_SLIDE_ID" val="custom40490490_7"/>
  <p:tag name="KSO_WM_TEMPLATE_MASTER_TYPE" val="0"/>
  <p:tag name="KSO_WM_SLIDE_LAYOUT" val="a_e"/>
  <p:tag name="KSO_WM_SLIDE_LAYOUT_CNT" val="1_1"/>
  <p:tag name="KSO_WM_TAG_VERSION" val="3.0"/>
</p:tagLst>
</file>

<file path=ppt/tags/tag5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4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748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490"/>
  <p:tag name="KSO_WM_TEMPLATE_CATEGORY" val="custom"/>
  <p:tag name="KSO_WM_SLIDE_INDEX" val="3"/>
  <p:tag name="KSO_WM_SLIDE_ID" val="custom40490490_7"/>
  <p:tag name="KSO_WM_TEMPLATE_MASTER_TYPE" val="0"/>
  <p:tag name="KSO_WM_SLIDE_LAYOUT" val="a_e"/>
  <p:tag name="KSO_WM_SLIDE_LAYOUT_CNT" val="1_1"/>
  <p:tag name="KSO_WM_TAG_VERSION" val="3.0"/>
</p:tagLst>
</file>

<file path=ppt/tags/tag7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2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2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30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8104540eec26fc0f124d1463a315c5391273263"/>
  <p:tag name="KSO_WM_NEWLAYOUT_ID" val="604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7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876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490"/>
  <p:tag name="KSO_WM_TEMPLATE_CATEGORY" val="custom"/>
  <p:tag name="KSO_WM_SLIDE_INDEX" val="3"/>
  <p:tag name="KSO_WM_SLIDE_ID" val="custom40490490_7"/>
  <p:tag name="KSO_WM_TEMPLATE_MASTER_TYPE" val="0"/>
  <p:tag name="KSO_WM_SLIDE_LAYOUT" val="a_e"/>
  <p:tag name="KSO_WM_SLIDE_LAYOUT_CNT" val="1_1"/>
  <p:tag name="KSO_WM_TAG_VERSION" val="3.0"/>
</p:tagLst>
</file>

<file path=ppt/tags/tag8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3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93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44353e8e8675a5d85b252dc3a22ced26408bfe28"/>
  <p:tag name="KSO_WM_NEWLAYOUT_ID" val="611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90"/>
  <p:tag name="KSO_WM_TEMPLATE_CATEGORY" val="custom"/>
</p:tagLst>
</file>

<file path=ppt/tags/tag95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90490"/>
  <p:tag name="KSO_WM_TEMPLATE_CATEGORY" val="custom"/>
  <p:tag name="KSO_WM_SLIDE_INDEX" val="5"/>
  <p:tag name="KSO_WM_SLIDE_ID" val="custom40490490_9"/>
  <p:tag name="KSO_WM_TEMPLATE_MASTER_TYPE" val="0"/>
  <p:tag name="KSO_WM_SLIDE_LAYOUT" val="a_b"/>
  <p:tag name="KSO_WM_SLIDE_LAYOUT_CNT" val="1_1"/>
  <p:tag name="KSO_WM_TAG_VERSION" val="3.0"/>
</p:tagLst>
</file>

<file path=ppt/tags/tag957.xml><?xml version="1.0" encoding="utf-8"?>
<p:tagLst xmlns:p="http://schemas.openxmlformats.org/presentationml/2006/main">
  <p:tag name="COMMONDATA" val="eyJoZGlkIjoiYWNlODEyNTNiZDQ3MjQ0NmY3YjE0ZDg1M2FjNGU2ODIifQ=="/>
</p:tagLst>
</file>

<file path=ppt/theme/theme1.xml><?xml version="1.0" encoding="utf-8"?>
<a:theme xmlns:a="http://schemas.openxmlformats.org/drawingml/2006/main" name="简约风三角线性职场办公">
  <a:themeElements>
    <a:clrScheme name="自定义 131">
      <a:dk1>
        <a:srgbClr val="000000"/>
      </a:dk1>
      <a:lt1>
        <a:srgbClr val="FFFFFF"/>
      </a:lt1>
      <a:dk2>
        <a:srgbClr val="002250"/>
      </a:dk2>
      <a:lt2>
        <a:srgbClr val="E1EEF7"/>
      </a:lt2>
      <a:accent1>
        <a:srgbClr val="2073DA"/>
      </a:accent1>
      <a:accent2>
        <a:srgbClr val="00CECC"/>
      </a:accent2>
      <a:accent3>
        <a:srgbClr val="32BDA0"/>
      </a:accent3>
      <a:accent4>
        <a:srgbClr val="04ECB8"/>
      </a:accent4>
      <a:accent5>
        <a:srgbClr val="A097E3"/>
      </a:accent5>
      <a:accent6>
        <a:srgbClr val="6C84FF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3313</Words>
  <Application>WPS 演示</Application>
  <PresentationFormat>宽屏</PresentationFormat>
  <Paragraphs>589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微软雅黑</vt:lpstr>
      <vt:lpstr>方正黑体_GBK</vt:lpstr>
      <vt:lpstr>宋体</vt:lpstr>
      <vt:lpstr>Arial Unicode MS</vt:lpstr>
      <vt:lpstr>等线</vt:lpstr>
      <vt:lpstr>C059</vt:lpstr>
      <vt:lpstr>方正书宋_GBK</vt:lpstr>
      <vt:lpstr>微软雅黑</vt:lpstr>
      <vt:lpstr>简约风三角线性职场办公</vt:lpstr>
      <vt:lpstr>机关事业单位新入职办公室人员业务培训</vt:lpstr>
      <vt:lpstr>PowerPoint 演示文稿</vt:lpstr>
      <vt:lpstr>岗位认知与职责定位</vt:lpstr>
      <vt:lpstr>PowerPoint 演示文稿</vt:lpstr>
      <vt:lpstr>PowerPoint 演示文稿</vt:lpstr>
      <vt:lpstr>公文写作规范</vt:lpstr>
      <vt:lpstr>PowerPoint 演示文稿</vt:lpstr>
      <vt:lpstr>PowerPoint 演示文稿</vt:lpstr>
      <vt:lpstr>PowerPoint 演示文稿</vt:lpstr>
      <vt:lpstr>PowerPoint 演示文稿</vt:lpstr>
      <vt:lpstr>会务接待流程</vt:lpstr>
      <vt:lpstr>PowerPoint 演示文稿</vt:lpstr>
      <vt:lpstr>PowerPoint 演示文稿</vt:lpstr>
      <vt:lpstr>PowerPoint 演示文稿</vt:lpstr>
      <vt:lpstr>PowerPoint 演示文稿</vt:lpstr>
      <vt:lpstr>保密管理要求</vt:lpstr>
      <vt:lpstr>PowerPoint 演示文稿</vt:lpstr>
      <vt:lpstr>PowerPoint 演示文稿</vt:lpstr>
      <vt:lpstr>PowerPoint 演示文稿</vt:lpstr>
      <vt:lpstr>综合素养与成长路径</vt:lpstr>
      <vt:lpstr>PowerPoint 演示文稿</vt:lpstr>
      <vt:lpstr>PowerPoint 演示文稿</vt:lpstr>
      <vt:lpstr>规范履职，行稳致远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新入职办公室人员业务培训</dc:title>
  <dc:creator>O365</dc:creator>
  <cp:lastModifiedBy>志存高远</cp:lastModifiedBy>
  <cp:revision>1</cp:revision>
  <dcterms:created xsi:type="dcterms:W3CDTF">2026-10-14T06:38:25Z</dcterms:created>
  <dcterms:modified xsi:type="dcterms:W3CDTF">2026-10-14T06:38:25Z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2F1F719371676D48E91FCF6A942E6D1E_41</vt:lpwstr>
  </property>
  <property fmtid="{D5CDD505-2E9C-101B-9397-08002B2CF9AE}" pid="3" name="KSOProductBuildVer">
    <vt:lpwstr>2052-12.1.2.26885</vt:lpwstr>
  </property>
  <property fmtid="{D5CDD505-2E9C-101B-9397-08002B2CF9AE}" pid="4" name="KSOTemplateUUID">
    <vt:lpwstr>v1.0_ai_69796628320</vt:lpwstr>
  </property>
  <property fmtid="{D5CDD505-2E9C-101B-9397-08002B2CF9AE}" pid="5" name="intentionCode">
    <vt:lpwstr>wps_wpp_generate_changetemplate</vt:lpwstr>
  </property>
  <property fmtid="{D5CDD505-2E9C-101B-9397-08002B2CF9AE}" pid="6" name="KSOAIPPTCode">
    <vt:lpwstr>fcYr/sozPLAl7Owg1u5TIbExLn+fRK+Qfz1HrxoTGQB53S10xt70F1h/8PaV7gQcaN2NSOliS+z4xJarW1C3yvLjClCwdd30VYJ/u2PKh9jjLD9tYyL3GAX4lK3U+BogJDgq+Vp57UZFhqy2dAKGK3150FgHGhAmjiWgORF6bEBQgwycV4ELyuItP9pPgl1ChG/W+n3sZJFIl0AVdcSS1KibvWkULHBT6iaKgfQJA208VKGW9otAKWAoFjdsEtWCdaRdlia34Zh37InTJmGv1p5WSl0kcgHuBGrx4W+s2zwDTmEbXE6Yi++l5l29Ndk9cS6Fdxy04mLLdgIz3MywCQ==</vt:lpwstr>
  </property>
</Properties>
</file>