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38"/>
  </p:handoutMasterIdLst>
  <p:sldIdLst>
    <p:sldId id="4880" r:id="rId3"/>
    <p:sldId id="4881" r:id="rId4"/>
    <p:sldId id="4882" r:id="rId6"/>
    <p:sldId id="4883" r:id="rId7"/>
    <p:sldId id="4884" r:id="rId8"/>
    <p:sldId id="4885" r:id="rId9"/>
    <p:sldId id="4886" r:id="rId10"/>
    <p:sldId id="4887" r:id="rId11"/>
    <p:sldId id="4888" r:id="rId12"/>
    <p:sldId id="4889" r:id="rId13"/>
    <p:sldId id="4890" r:id="rId14"/>
    <p:sldId id="4891" r:id="rId15"/>
    <p:sldId id="4892" r:id="rId16"/>
    <p:sldId id="4893" r:id="rId17"/>
    <p:sldId id="4894" r:id="rId18"/>
    <p:sldId id="4895" r:id="rId19"/>
    <p:sldId id="4896" r:id="rId20"/>
    <p:sldId id="4897" r:id="rId21"/>
    <p:sldId id="4898" r:id="rId22"/>
    <p:sldId id="4899" r:id="rId23"/>
    <p:sldId id="4900" r:id="rId24"/>
    <p:sldId id="4901" r:id="rId25"/>
    <p:sldId id="4902" r:id="rId26"/>
    <p:sldId id="4903" r:id="rId27"/>
    <p:sldId id="4904" r:id="rId28"/>
    <p:sldId id="4905" r:id="rId29"/>
    <p:sldId id="4906" r:id="rId30"/>
    <p:sldId id="4907" r:id="rId31"/>
    <p:sldId id="4908" r:id="rId32"/>
    <p:sldId id="4909" r:id="rId33"/>
    <p:sldId id="4910" r:id="rId34"/>
    <p:sldId id="4911" r:id="rId35"/>
    <p:sldId id="4912" r:id="rId36"/>
    <p:sldId id="4913" r:id="rId3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94" userDrawn="1">
          <p15:clr>
            <a:srgbClr val="A4A3A4"/>
          </p15:clr>
        </p15:guide>
        <p15:guide id="2" pos="374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F3594D"/>
    <a:srgbClr val="FCD5D2"/>
    <a:srgbClr val="FFA57C"/>
    <a:srgbClr val="DE3724"/>
    <a:srgbClr val="CF1B00"/>
    <a:srgbClr val="9F0D01"/>
    <a:srgbClr val="922525"/>
    <a:srgbClr val="C80000"/>
    <a:srgbClr val="E928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99" autoAdjust="0"/>
    <p:restoredTop sz="96279" autoAdjust="0"/>
  </p:normalViewPr>
  <p:slideViewPr>
    <p:cSldViewPr snapToGrid="0" showGuides="1">
      <p:cViewPr varScale="1">
        <p:scale>
          <a:sx n="95" d="100"/>
          <a:sy n="95" d="100"/>
        </p:scale>
        <p:origin x="-66" y="-69"/>
      </p:cViewPr>
      <p:guideLst>
        <p:guide orient="horz" pos="2194"/>
        <p:guide pos="3746"/>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slide" Target="slides/slide2.xml"/><Relationship Id="rId39" Type="http://schemas.openxmlformats.org/officeDocument/2006/relationships/presProps" Target="presProps.xml"/><Relationship Id="rId38" Type="http://schemas.openxmlformats.org/officeDocument/2006/relationships/handoutMaster" Target="handoutMasters/handoutMaster1.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D51CAF-D6B1-46FA-8F2E-7BCB008B2C7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202351-B00B-4584-A39D-8538236EF82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1" Type="http://schemas.openxmlformats.org/officeDocument/2006/relationships/slideLayout" Target="../slideLayouts/slideLayout2.xml"/><Relationship Id="rId10" Type="http://schemas.openxmlformats.org/officeDocument/2006/relationships/image" Target="../media/image2.png"/><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9" Type="http://schemas.openxmlformats.org/officeDocument/2006/relationships/tags" Target="../tags/tag22.xml"/><Relationship Id="rId8" Type="http://schemas.openxmlformats.org/officeDocument/2006/relationships/tags" Target="../tags/tag21.xml"/><Relationship Id="rId7" Type="http://schemas.openxmlformats.org/officeDocument/2006/relationships/tags" Target="../tags/tag20.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2" Type="http://schemas.openxmlformats.org/officeDocument/2006/relationships/notesSlide" Target="../notesSlides/notesSlide3.xml"/><Relationship Id="rId11" Type="http://schemas.openxmlformats.org/officeDocument/2006/relationships/slideLayout" Target="../slideLayouts/slideLayout1.xml"/><Relationship Id="rId10" Type="http://schemas.openxmlformats.org/officeDocument/2006/relationships/tags" Target="../tags/tag23.xml"/><Relationship Id="rId1" Type="http://schemas.openxmlformats.org/officeDocument/2006/relationships/tags" Target="../tags/tag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9" Type="http://schemas.openxmlformats.org/officeDocument/2006/relationships/notesSlide" Target="../notesSlides/notesSlide7.xml"/><Relationship Id="rId18" Type="http://schemas.openxmlformats.org/officeDocument/2006/relationships/slideLayout" Target="../slideLayouts/slideLayout1.xml"/><Relationship Id="rId17" Type="http://schemas.openxmlformats.org/officeDocument/2006/relationships/tags" Target="../tags/tag39.xml"/><Relationship Id="rId16" Type="http://schemas.openxmlformats.org/officeDocument/2006/relationships/tags" Target="../tags/tag38.xml"/><Relationship Id="rId15" Type="http://schemas.openxmlformats.org/officeDocument/2006/relationships/tags" Target="../tags/tag37.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2" Type="http://schemas.openxmlformats.org/officeDocument/2006/relationships/notesSlide" Target="../notesSlides/notesSlide8.xml"/><Relationship Id="rId11" Type="http://schemas.openxmlformats.org/officeDocument/2006/relationships/slideLayout" Target="../slideLayouts/slideLayout1.xml"/><Relationship Id="rId10" Type="http://schemas.openxmlformats.org/officeDocument/2006/relationships/tags" Target="../tags/tag49.xml"/><Relationship Id="rId1" Type="http://schemas.openxmlformats.org/officeDocument/2006/relationships/tags" Target="../tags/tag4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8" Type="http://schemas.openxmlformats.org/officeDocument/2006/relationships/notesSlide" Target="../notesSlides/notesSlide9.xml"/><Relationship Id="rId17" Type="http://schemas.openxmlformats.org/officeDocument/2006/relationships/slideLayout" Target="../slideLayouts/slideLayout1.xml"/><Relationship Id="rId16" Type="http://schemas.openxmlformats.org/officeDocument/2006/relationships/tags" Target="../tags/tag65.xml"/><Relationship Id="rId15" Type="http://schemas.openxmlformats.org/officeDocument/2006/relationships/tags" Target="../tags/tag64.xml"/><Relationship Id="rId14" Type="http://schemas.openxmlformats.org/officeDocument/2006/relationships/tags" Target="../tags/tag63.xml"/><Relationship Id="rId13" Type="http://schemas.openxmlformats.org/officeDocument/2006/relationships/tags" Target="../tags/tag62.xml"/><Relationship Id="rId12" Type="http://schemas.openxmlformats.org/officeDocument/2006/relationships/tags" Target="../tags/tag61.xml"/><Relationship Id="rId11" Type="http://schemas.openxmlformats.org/officeDocument/2006/relationships/tags" Target="../tags/tag60.xml"/><Relationship Id="rId10" Type="http://schemas.openxmlformats.org/officeDocument/2006/relationships/tags" Target="../tags/tag59.xml"/><Relationship Id="rId1" Type="http://schemas.openxmlformats.org/officeDocument/2006/relationships/tags" Target="../tags/tag50.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9" Type="http://schemas.openxmlformats.org/officeDocument/2006/relationships/tags" Target="../tags/tag74.xml"/><Relationship Id="rId8" Type="http://schemas.openxmlformats.org/officeDocument/2006/relationships/tags" Target="../tags/tag73.xml"/><Relationship Id="rId7" Type="http://schemas.openxmlformats.org/officeDocument/2006/relationships/tags" Target="../tags/tag7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 Id="rId3" Type="http://schemas.openxmlformats.org/officeDocument/2006/relationships/tags" Target="../tags/tag68.xml"/><Relationship Id="rId2" Type="http://schemas.openxmlformats.org/officeDocument/2006/relationships/tags" Target="../tags/tag67.xml"/><Relationship Id="rId13" Type="http://schemas.openxmlformats.org/officeDocument/2006/relationships/slideLayout" Target="../slideLayouts/slideLayout1.xml"/><Relationship Id="rId12" Type="http://schemas.openxmlformats.org/officeDocument/2006/relationships/tags" Target="../tags/tag77.xml"/><Relationship Id="rId11" Type="http://schemas.openxmlformats.org/officeDocument/2006/relationships/tags" Target="../tags/tag76.xml"/><Relationship Id="rId10" Type="http://schemas.openxmlformats.org/officeDocument/2006/relationships/tags" Target="../tags/tag75.xml"/><Relationship Id="rId1" Type="http://schemas.openxmlformats.org/officeDocument/2006/relationships/tags" Target="../tags/tag6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78.xml"/></Relationships>
</file>

<file path=ppt/slides/_rels/slide18.xml.rels><?xml version="1.0" encoding="UTF-8" standalone="yes"?>
<Relationships xmlns="http://schemas.openxmlformats.org/package/2006/relationships"><Relationship Id="rId9" Type="http://schemas.openxmlformats.org/officeDocument/2006/relationships/tags" Target="../tags/tag87.xml"/><Relationship Id="rId8" Type="http://schemas.openxmlformats.org/officeDocument/2006/relationships/tags" Target="../tags/tag86.xml"/><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6" Type="http://schemas.openxmlformats.org/officeDocument/2006/relationships/notesSlide" Target="../notesSlides/notesSlide11.xml"/><Relationship Id="rId15" Type="http://schemas.openxmlformats.org/officeDocument/2006/relationships/slideLayout" Target="../slideLayouts/slideLayout1.xml"/><Relationship Id="rId14" Type="http://schemas.openxmlformats.org/officeDocument/2006/relationships/tags" Target="../tags/tag92.xml"/><Relationship Id="rId13" Type="http://schemas.openxmlformats.org/officeDocument/2006/relationships/tags" Target="../tags/tag91.xml"/><Relationship Id="rId12" Type="http://schemas.openxmlformats.org/officeDocument/2006/relationships/tags" Target="../tags/tag90.xml"/><Relationship Id="rId11" Type="http://schemas.openxmlformats.org/officeDocument/2006/relationships/tags" Target="../tags/tag89.xml"/><Relationship Id="rId10" Type="http://schemas.openxmlformats.org/officeDocument/2006/relationships/tags" Target="../tags/tag88.xml"/><Relationship Id="rId1" Type="http://schemas.openxmlformats.org/officeDocument/2006/relationships/tags" Target="../tags/tag7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tags" Target="../tags/tag93.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9" Type="http://schemas.openxmlformats.org/officeDocument/2006/relationships/tags" Target="../tags/tag102.xml"/><Relationship Id="rId8" Type="http://schemas.openxmlformats.org/officeDocument/2006/relationships/tags" Target="../tags/tag101.xml"/><Relationship Id="rId7" Type="http://schemas.openxmlformats.org/officeDocument/2006/relationships/tags" Target="../tags/tag100.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 Id="rId3" Type="http://schemas.openxmlformats.org/officeDocument/2006/relationships/tags" Target="../tags/tag96.xml"/><Relationship Id="rId2" Type="http://schemas.openxmlformats.org/officeDocument/2006/relationships/tags" Target="../tags/tag95.xml"/><Relationship Id="rId17" Type="http://schemas.openxmlformats.org/officeDocument/2006/relationships/notesSlide" Target="../notesSlides/notesSlide14.xml"/><Relationship Id="rId16" Type="http://schemas.openxmlformats.org/officeDocument/2006/relationships/slideLayout" Target="../slideLayouts/slideLayout1.xml"/><Relationship Id="rId15" Type="http://schemas.openxmlformats.org/officeDocument/2006/relationships/tags" Target="../tags/tag108.xml"/><Relationship Id="rId14" Type="http://schemas.openxmlformats.org/officeDocument/2006/relationships/tags" Target="../tags/tag107.xml"/><Relationship Id="rId13" Type="http://schemas.openxmlformats.org/officeDocument/2006/relationships/tags" Target="../tags/tag106.xml"/><Relationship Id="rId12" Type="http://schemas.openxmlformats.org/officeDocument/2006/relationships/tags" Target="../tags/tag105.xml"/><Relationship Id="rId11" Type="http://schemas.openxmlformats.org/officeDocument/2006/relationships/tags" Target="../tags/tag104.xml"/><Relationship Id="rId10" Type="http://schemas.openxmlformats.org/officeDocument/2006/relationships/tags" Target="../tags/tag103.xml"/><Relationship Id="rId1" Type="http://schemas.openxmlformats.org/officeDocument/2006/relationships/tags" Target="../tags/tag94.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tags" Target="../tags/tag111.xml"/><Relationship Id="rId2" Type="http://schemas.openxmlformats.org/officeDocument/2006/relationships/tags" Target="../tags/tag110.xml"/><Relationship Id="rId1" Type="http://schemas.openxmlformats.org/officeDocument/2006/relationships/tags" Target="../tags/tag109.xml"/></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tags" Target="../tags/tag114.xml"/><Relationship Id="rId2" Type="http://schemas.openxmlformats.org/officeDocument/2006/relationships/tags" Target="../tags/tag113.xml"/><Relationship Id="rId1" Type="http://schemas.openxmlformats.org/officeDocument/2006/relationships/tags" Target="../tags/tag112.xml"/></Relationships>
</file>

<file path=ppt/slides/_rels/slide24.xml.rels><?xml version="1.0" encoding="UTF-8" standalone="yes"?>
<Relationships xmlns="http://schemas.openxmlformats.org/package/2006/relationships"><Relationship Id="rId9" Type="http://schemas.openxmlformats.org/officeDocument/2006/relationships/tags" Target="../tags/tag123.xml"/><Relationship Id="rId8" Type="http://schemas.openxmlformats.org/officeDocument/2006/relationships/tags" Target="../tags/tag122.xml"/><Relationship Id="rId7" Type="http://schemas.openxmlformats.org/officeDocument/2006/relationships/tags" Target="../tags/tag121.xml"/><Relationship Id="rId6" Type="http://schemas.openxmlformats.org/officeDocument/2006/relationships/tags" Target="../tags/tag120.xml"/><Relationship Id="rId5" Type="http://schemas.openxmlformats.org/officeDocument/2006/relationships/tags" Target="../tags/tag119.xml"/><Relationship Id="rId4" Type="http://schemas.openxmlformats.org/officeDocument/2006/relationships/tags" Target="../tags/tag118.xml"/><Relationship Id="rId32" Type="http://schemas.openxmlformats.org/officeDocument/2006/relationships/notesSlide" Target="../notesSlides/notesSlide17.xml"/><Relationship Id="rId31" Type="http://schemas.openxmlformats.org/officeDocument/2006/relationships/slideLayout" Target="../slideLayouts/slideLayout1.xml"/><Relationship Id="rId30" Type="http://schemas.openxmlformats.org/officeDocument/2006/relationships/image" Target="../media/image10.png"/><Relationship Id="rId3" Type="http://schemas.openxmlformats.org/officeDocument/2006/relationships/tags" Target="../tags/tag117.xml"/><Relationship Id="rId29" Type="http://schemas.openxmlformats.org/officeDocument/2006/relationships/image" Target="../media/image9.png"/><Relationship Id="rId28" Type="http://schemas.openxmlformats.org/officeDocument/2006/relationships/tags" Target="../tags/tag141.xml"/><Relationship Id="rId27" Type="http://schemas.openxmlformats.org/officeDocument/2006/relationships/image" Target="../media/image8.png"/><Relationship Id="rId26" Type="http://schemas.openxmlformats.org/officeDocument/2006/relationships/tags" Target="../tags/tag140.xml"/><Relationship Id="rId25" Type="http://schemas.openxmlformats.org/officeDocument/2006/relationships/tags" Target="../tags/tag139.xml"/><Relationship Id="rId24" Type="http://schemas.openxmlformats.org/officeDocument/2006/relationships/tags" Target="../tags/tag138.xml"/><Relationship Id="rId23" Type="http://schemas.openxmlformats.org/officeDocument/2006/relationships/tags" Target="../tags/tag137.xml"/><Relationship Id="rId22" Type="http://schemas.openxmlformats.org/officeDocument/2006/relationships/tags" Target="../tags/tag136.xml"/><Relationship Id="rId21" Type="http://schemas.openxmlformats.org/officeDocument/2006/relationships/tags" Target="../tags/tag135.xml"/><Relationship Id="rId20" Type="http://schemas.openxmlformats.org/officeDocument/2006/relationships/tags" Target="../tags/tag134.xml"/><Relationship Id="rId2" Type="http://schemas.openxmlformats.org/officeDocument/2006/relationships/tags" Target="../tags/tag116.xml"/><Relationship Id="rId19" Type="http://schemas.openxmlformats.org/officeDocument/2006/relationships/tags" Target="../tags/tag133.xml"/><Relationship Id="rId18" Type="http://schemas.openxmlformats.org/officeDocument/2006/relationships/tags" Target="../tags/tag132.xml"/><Relationship Id="rId17" Type="http://schemas.openxmlformats.org/officeDocument/2006/relationships/tags" Target="../tags/tag131.xml"/><Relationship Id="rId16" Type="http://schemas.openxmlformats.org/officeDocument/2006/relationships/tags" Target="../tags/tag130.xml"/><Relationship Id="rId15" Type="http://schemas.openxmlformats.org/officeDocument/2006/relationships/tags" Target="../tags/tag129.xml"/><Relationship Id="rId14" Type="http://schemas.openxmlformats.org/officeDocument/2006/relationships/tags" Target="../tags/tag128.xml"/><Relationship Id="rId13" Type="http://schemas.openxmlformats.org/officeDocument/2006/relationships/tags" Target="../tags/tag127.xml"/><Relationship Id="rId12" Type="http://schemas.openxmlformats.org/officeDocument/2006/relationships/tags" Target="../tags/tag126.xml"/><Relationship Id="rId11" Type="http://schemas.openxmlformats.org/officeDocument/2006/relationships/tags" Target="../tags/tag125.xml"/><Relationship Id="rId10" Type="http://schemas.openxmlformats.org/officeDocument/2006/relationships/tags" Target="../tags/tag124.xml"/><Relationship Id="rId1" Type="http://schemas.openxmlformats.org/officeDocument/2006/relationships/tags" Target="../tags/tag11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149.xml"/><Relationship Id="rId7" Type="http://schemas.openxmlformats.org/officeDocument/2006/relationships/tags" Target="../tags/tag148.xml"/><Relationship Id="rId6" Type="http://schemas.openxmlformats.org/officeDocument/2006/relationships/tags" Target="../tags/tag147.xml"/><Relationship Id="rId5" Type="http://schemas.openxmlformats.org/officeDocument/2006/relationships/tags" Target="../tags/tag146.xml"/><Relationship Id="rId4" Type="http://schemas.openxmlformats.org/officeDocument/2006/relationships/tags" Target="../tags/tag145.xml"/><Relationship Id="rId3" Type="http://schemas.openxmlformats.org/officeDocument/2006/relationships/tags" Target="../tags/tag144.xml"/><Relationship Id="rId2" Type="http://schemas.openxmlformats.org/officeDocument/2006/relationships/tags" Target="../tags/tag143.xml"/><Relationship Id="rId10" Type="http://schemas.openxmlformats.org/officeDocument/2006/relationships/notesSlide" Target="../notesSlides/notesSlide18.xml"/><Relationship Id="rId1" Type="http://schemas.openxmlformats.org/officeDocument/2006/relationships/tags" Target="../tags/tag142.xml"/></Relationships>
</file>

<file path=ppt/slides/_rels/slide27.xml.rels><?xml version="1.0" encoding="UTF-8" standalone="yes"?>
<Relationships xmlns="http://schemas.openxmlformats.org/package/2006/relationships"><Relationship Id="rId9" Type="http://schemas.openxmlformats.org/officeDocument/2006/relationships/tags" Target="../tags/tag158.xml"/><Relationship Id="rId8" Type="http://schemas.openxmlformats.org/officeDocument/2006/relationships/tags" Target="../tags/tag157.xml"/><Relationship Id="rId7" Type="http://schemas.openxmlformats.org/officeDocument/2006/relationships/tags" Target="../tags/tag156.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tags" Target="../tags/tag152.xml"/><Relationship Id="rId2" Type="http://schemas.openxmlformats.org/officeDocument/2006/relationships/tags" Target="../tags/tag151.xml"/><Relationship Id="rId14" Type="http://schemas.openxmlformats.org/officeDocument/2006/relationships/notesSlide" Target="../notesSlides/notesSlide19.xml"/><Relationship Id="rId13" Type="http://schemas.openxmlformats.org/officeDocument/2006/relationships/slideLayout" Target="../slideLayouts/slideLayout1.xml"/><Relationship Id="rId12" Type="http://schemas.openxmlformats.org/officeDocument/2006/relationships/tags" Target="../tags/tag161.xml"/><Relationship Id="rId11" Type="http://schemas.openxmlformats.org/officeDocument/2006/relationships/tags" Target="../tags/tag160.xml"/><Relationship Id="rId10" Type="http://schemas.openxmlformats.org/officeDocument/2006/relationships/tags" Target="../tags/tag159.xml"/><Relationship Id="rId1" Type="http://schemas.openxmlformats.org/officeDocument/2006/relationships/tags" Target="../tags/tag15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9" Type="http://schemas.openxmlformats.org/officeDocument/2006/relationships/tags" Target="../tags/tag170.xml"/><Relationship Id="rId8" Type="http://schemas.openxmlformats.org/officeDocument/2006/relationships/tags" Target="../tags/tag169.xml"/><Relationship Id="rId7" Type="http://schemas.openxmlformats.org/officeDocument/2006/relationships/tags" Target="../tags/tag168.xml"/><Relationship Id="rId6" Type="http://schemas.openxmlformats.org/officeDocument/2006/relationships/tags" Target="../tags/tag167.xml"/><Relationship Id="rId5" Type="http://schemas.openxmlformats.org/officeDocument/2006/relationships/tags" Target="../tags/tag166.xml"/><Relationship Id="rId4" Type="http://schemas.openxmlformats.org/officeDocument/2006/relationships/tags" Target="../tags/tag165.xml"/><Relationship Id="rId3" Type="http://schemas.openxmlformats.org/officeDocument/2006/relationships/tags" Target="../tags/tag164.xml"/><Relationship Id="rId2" Type="http://schemas.openxmlformats.org/officeDocument/2006/relationships/tags" Target="../tags/tag163.xml"/><Relationship Id="rId17" Type="http://schemas.openxmlformats.org/officeDocument/2006/relationships/notesSlide" Target="../notesSlides/notesSlide21.xml"/><Relationship Id="rId16" Type="http://schemas.openxmlformats.org/officeDocument/2006/relationships/slideLayout" Target="../slideLayouts/slideLayout1.xml"/><Relationship Id="rId15" Type="http://schemas.openxmlformats.org/officeDocument/2006/relationships/tags" Target="../tags/tag176.xml"/><Relationship Id="rId14" Type="http://schemas.openxmlformats.org/officeDocument/2006/relationships/tags" Target="../tags/tag175.xml"/><Relationship Id="rId13" Type="http://schemas.openxmlformats.org/officeDocument/2006/relationships/tags" Target="../tags/tag174.xml"/><Relationship Id="rId12" Type="http://schemas.openxmlformats.org/officeDocument/2006/relationships/tags" Target="../tags/tag173.xml"/><Relationship Id="rId11" Type="http://schemas.openxmlformats.org/officeDocument/2006/relationships/tags" Target="../tags/tag172.xml"/><Relationship Id="rId10" Type="http://schemas.openxmlformats.org/officeDocument/2006/relationships/tags" Target="../tags/tag171.xml"/><Relationship Id="rId1" Type="http://schemas.openxmlformats.org/officeDocument/2006/relationships/tags" Target="../tags/tag16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12.png"/></Relationships>
</file>

<file path=ppt/slides/_rels/slide32.xml.rels><?xml version="1.0" encoding="UTF-8" standalone="yes"?>
<Relationships xmlns="http://schemas.openxmlformats.org/package/2006/relationships"><Relationship Id="rId9" Type="http://schemas.openxmlformats.org/officeDocument/2006/relationships/tags" Target="../tags/tag185.xml"/><Relationship Id="rId8" Type="http://schemas.openxmlformats.org/officeDocument/2006/relationships/tags" Target="../tags/tag184.xml"/><Relationship Id="rId7" Type="http://schemas.openxmlformats.org/officeDocument/2006/relationships/tags" Target="../tags/tag183.xml"/><Relationship Id="rId6" Type="http://schemas.openxmlformats.org/officeDocument/2006/relationships/tags" Target="../tags/tag182.xml"/><Relationship Id="rId5" Type="http://schemas.openxmlformats.org/officeDocument/2006/relationships/tags" Target="../tags/tag181.xml"/><Relationship Id="rId4" Type="http://schemas.openxmlformats.org/officeDocument/2006/relationships/tags" Target="../tags/tag180.xml"/><Relationship Id="rId3" Type="http://schemas.openxmlformats.org/officeDocument/2006/relationships/tags" Target="../tags/tag179.xml"/><Relationship Id="rId2" Type="http://schemas.openxmlformats.org/officeDocument/2006/relationships/tags" Target="../tags/tag178.xml"/><Relationship Id="rId14" Type="http://schemas.openxmlformats.org/officeDocument/2006/relationships/notesSlide" Target="../notesSlides/notesSlide24.xml"/><Relationship Id="rId13" Type="http://schemas.openxmlformats.org/officeDocument/2006/relationships/slideLayout" Target="../slideLayouts/slideLayout1.xml"/><Relationship Id="rId12" Type="http://schemas.openxmlformats.org/officeDocument/2006/relationships/tags" Target="../tags/tag188.xml"/><Relationship Id="rId11" Type="http://schemas.openxmlformats.org/officeDocument/2006/relationships/tags" Target="../tags/tag187.xml"/><Relationship Id="rId10" Type="http://schemas.openxmlformats.org/officeDocument/2006/relationships/tags" Target="../tags/tag186.xml"/><Relationship Id="rId1" Type="http://schemas.openxmlformats.org/officeDocument/2006/relationships/tags" Target="../tags/tag17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5.png"/><Relationship Id="rId1" Type="http://schemas.openxmlformats.org/officeDocument/2006/relationships/image" Target="../media/image14.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9.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cstate="print"/>
          <a:stretch>
            <a:fillRect/>
          </a:stretch>
        </a:blipFill>
        <a:effectLst/>
      </p:bgPr>
    </p:bg>
    <p:spTree>
      <p:nvGrpSpPr>
        <p:cNvPr id="1" name=""/>
        <p:cNvGrpSpPr/>
        <p:nvPr/>
      </p:nvGrpSpPr>
      <p:grpSpPr>
        <a:xfrm>
          <a:off x="0" y="0"/>
          <a:ext cx="0" cy="0"/>
          <a:chOff x="0" y="0"/>
          <a:chExt cx="0" cy="0"/>
        </a:xfrm>
      </p:grpSpPr>
      <p:sp>
        <p:nvSpPr>
          <p:cNvPr id="17" name="图形"/>
          <p:cNvSpPr txBox="1"/>
          <p:nvPr>
            <p:custDataLst>
              <p:tags r:id="rId2"/>
            </p:custDataLst>
          </p:nvPr>
        </p:nvSpPr>
        <p:spPr>
          <a:xfrm>
            <a:off x="280035" y="2245360"/>
            <a:ext cx="11631295" cy="20612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4000" b="1" dirty="0">
                <a:solidFill>
                  <a:srgbClr val="FF0000"/>
                </a:solidFill>
                <a:effectLst/>
                <a:latin typeface="黑体" panose="02010609060101010101" charset="-122"/>
                <a:ea typeface="黑体" panose="02010609060101010101" charset="-122"/>
                <a:cs typeface="字魂58号-创中黑" panose="00000500000000000000" charset="-122"/>
                <a:sym typeface="思源宋体 CN" panose="02020400000000000000" pitchFamily="18" charset="-122"/>
              </a:rPr>
              <a:t>坚持思想建党理论强党</a:t>
            </a:r>
            <a:endParaRPr lang="en-US" altLang="zh-CN" sz="4000" b="1" dirty="0">
              <a:solidFill>
                <a:srgbClr val="FF0000"/>
              </a:solidFill>
              <a:effectLst/>
              <a:latin typeface="黑体" panose="02010609060101010101" charset="-122"/>
              <a:ea typeface="黑体" panose="02010609060101010101" charset="-122"/>
              <a:cs typeface="字魂58号-创中黑" panose="00000500000000000000" charset="-122"/>
              <a:sym typeface="思源宋体 CN" panose="02020400000000000000" pitchFamily="18" charset="-122"/>
            </a:endParaRPr>
          </a:p>
          <a:p>
            <a:pPr algn="ctr"/>
            <a:r>
              <a:rPr lang="zh-CN" altLang="en-US" sz="4000" b="1" dirty="0">
                <a:solidFill>
                  <a:srgbClr val="FF0000"/>
                </a:solidFill>
                <a:effectLst/>
                <a:latin typeface="黑体" panose="02010609060101010101" charset="-122"/>
                <a:ea typeface="黑体" panose="02010609060101010101" charset="-122"/>
                <a:cs typeface="字魂58号-创中黑" panose="00000500000000000000" charset="-122"/>
                <a:sym typeface="思源宋体 CN" panose="02020400000000000000" pitchFamily="18" charset="-122"/>
              </a:rPr>
              <a:t>奋力开创管党治党强党兴党新局面</a:t>
            </a:r>
            <a:endParaRPr lang="zh-CN" altLang="en-US" sz="4000" b="1" dirty="0">
              <a:solidFill>
                <a:srgbClr val="FF0000"/>
              </a:solidFill>
              <a:effectLst/>
              <a:latin typeface="黑体" panose="02010609060101010101" charset="-122"/>
              <a:ea typeface="黑体" panose="02010609060101010101" charset="-122"/>
              <a:cs typeface="字魂58号-创中黑" panose="00000500000000000000" charset="-122"/>
              <a:sym typeface="思源宋体 CN" panose="02020400000000000000" pitchFamily="18" charset="-122"/>
            </a:endParaRPr>
          </a:p>
          <a:p>
            <a:pPr algn="ctr"/>
            <a:endParaRPr lang="zh-CN" altLang="en-US" sz="2400" b="1" dirty="0">
              <a:solidFill>
                <a:srgbClr val="FF0000"/>
              </a:solidFill>
              <a:effectLst/>
              <a:latin typeface="黑体" panose="02010609060101010101" charset="-122"/>
              <a:ea typeface="黑体" panose="02010609060101010101" charset="-122"/>
              <a:cs typeface="字魂58号-创中黑" panose="00000500000000000000" charset="-122"/>
              <a:sym typeface="思源宋体 CN" panose="02020400000000000000" pitchFamily="18" charset="-122"/>
            </a:endParaRPr>
          </a:p>
          <a:p>
            <a:pPr algn="ctr"/>
            <a:r>
              <a:rPr lang="zh-CN" altLang="en-US" sz="2400" b="1" dirty="0">
                <a:solidFill>
                  <a:srgbClr val="FF0000"/>
                </a:solidFill>
                <a:effectLst/>
                <a:latin typeface="黑体" panose="02010609060101010101" charset="-122"/>
                <a:ea typeface="黑体" panose="02010609060101010101" charset="-122"/>
                <a:cs typeface="字魂58号-创中黑" panose="00000500000000000000" charset="-122"/>
                <a:sym typeface="思源宋体 CN" panose="02020400000000000000" pitchFamily="18" charset="-122"/>
              </a:rPr>
              <a:t>主讲人：</a:t>
            </a:r>
            <a:r>
              <a:rPr lang="en-US" altLang="zh-CN" sz="2400" b="1" dirty="0">
                <a:solidFill>
                  <a:srgbClr val="FF0000"/>
                </a:solidFill>
                <a:effectLst/>
                <a:latin typeface="黑体" panose="02010609060101010101" charset="-122"/>
                <a:ea typeface="黑体" panose="02010609060101010101" charset="-122"/>
                <a:cs typeface="字魂58号-创中黑" panose="00000500000000000000" charset="-122"/>
                <a:sym typeface="思源宋体 CN" panose="02020400000000000000" pitchFamily="18" charset="-122"/>
              </a:rPr>
              <a:t>A</a:t>
            </a:r>
            <a:r>
              <a:rPr lang="zh-CN" altLang="en-US" sz="2400" b="1" dirty="0">
                <a:solidFill>
                  <a:srgbClr val="FF0000"/>
                </a:solidFill>
                <a:effectLst/>
                <a:latin typeface="黑体" panose="02010609060101010101" charset="-122"/>
                <a:ea typeface="黑体" panose="02010609060101010101" charset="-122"/>
                <a:cs typeface="字魂58号-创中黑" panose="00000500000000000000" charset="-122"/>
                <a:sym typeface="思源宋体 CN" panose="02020400000000000000" pitchFamily="18" charset="-122"/>
              </a:rPr>
              <a:t>书记</a:t>
            </a:r>
            <a:endParaRPr lang="zh-CN" altLang="en-US" sz="2400" b="1" dirty="0">
              <a:solidFill>
                <a:srgbClr val="FF0000"/>
              </a:solidFill>
              <a:effectLst/>
              <a:latin typeface="黑体" panose="02010609060101010101" charset="-122"/>
              <a:ea typeface="黑体" panose="02010609060101010101" charset="-122"/>
              <a:cs typeface="字魂58号-创中黑" panose="00000500000000000000" charset="-122"/>
              <a:sym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圆角 9"/>
          <p:cNvSpPr/>
          <p:nvPr>
            <p:custDataLst>
              <p:tags r:id="rId1"/>
            </p:custDataLst>
          </p:nvPr>
        </p:nvSpPr>
        <p:spPr>
          <a:xfrm>
            <a:off x="628015" y="121920"/>
            <a:ext cx="1772285" cy="643890"/>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rgbClr val="FF0000"/>
              </a:solidFill>
              <a:latin typeface="黑体" panose="02010609060101010101" charset="-122"/>
              <a:ea typeface="黑体" panose="02010609060101010101" charset="-122"/>
              <a:sym typeface="思源宋体 CN" panose="02020400000000000000" pitchFamily="18" charset="-122"/>
            </a:endParaRPr>
          </a:p>
        </p:txBody>
      </p:sp>
      <p:sp>
        <p:nvSpPr>
          <p:cNvPr id="57" name="文本框 56"/>
          <p:cNvSpPr txBox="1"/>
          <p:nvPr/>
        </p:nvSpPr>
        <p:spPr>
          <a:xfrm>
            <a:off x="847090" y="146050"/>
            <a:ext cx="1355090" cy="417195"/>
          </a:xfrm>
          <a:prstGeom prst="rect">
            <a:avLst/>
          </a:prstGeom>
          <a:noFill/>
        </p:spPr>
        <p:txBody>
          <a:bodyPr wrap="square" rtlCol="0">
            <a:noAutofit/>
          </a:bodyPr>
          <a:lstStyle/>
          <a:p>
            <a:pPr algn="ctr"/>
            <a:r>
              <a:rPr lang="zh-CN" altLang="en-US" sz="3200" b="1">
                <a:solidFill>
                  <a:schemeClr val="bg1"/>
                </a:solidFill>
                <a:latin typeface="黑体" panose="02010609060101010101" charset="-122"/>
                <a:ea typeface="黑体" panose="02010609060101010101" charset="-122"/>
                <a:cs typeface="黑体" panose="02010609060101010101" charset="-122"/>
              </a:rPr>
              <a:t>前</a:t>
            </a:r>
            <a:r>
              <a:rPr lang="en-US" altLang="zh-CN" sz="3200" b="1">
                <a:solidFill>
                  <a:schemeClr val="bg1"/>
                </a:solidFill>
                <a:latin typeface="黑体" panose="02010609060101010101" charset="-122"/>
                <a:ea typeface="黑体" panose="02010609060101010101" charset="-122"/>
                <a:cs typeface="黑体" panose="02010609060101010101" charset="-122"/>
              </a:rPr>
              <a:t> </a:t>
            </a:r>
            <a:r>
              <a:rPr lang="zh-CN" altLang="en-US" sz="3200" b="1">
                <a:solidFill>
                  <a:schemeClr val="bg1"/>
                </a:solidFill>
                <a:latin typeface="黑体" panose="02010609060101010101" charset="-122"/>
                <a:ea typeface="黑体" panose="02010609060101010101" charset="-122"/>
                <a:cs typeface="黑体" panose="02010609060101010101" charset="-122"/>
              </a:rPr>
              <a:t>言</a:t>
            </a:r>
            <a:endParaRPr lang="zh-CN" altLang="en-US" sz="3200" b="1">
              <a:solidFill>
                <a:schemeClr val="bg1"/>
              </a:solidFill>
              <a:latin typeface="黑体" panose="02010609060101010101" charset="-122"/>
              <a:ea typeface="黑体" panose="02010609060101010101" charset="-122"/>
              <a:cs typeface="黑体" panose="02010609060101010101" charset="-122"/>
            </a:endParaRPr>
          </a:p>
        </p:txBody>
      </p:sp>
      <p:grpSp>
        <p:nvGrpSpPr>
          <p:cNvPr id="86" name="组合 85"/>
          <p:cNvGrpSpPr/>
          <p:nvPr/>
        </p:nvGrpSpPr>
        <p:grpSpPr>
          <a:xfrm>
            <a:off x="1208405" y="943610"/>
            <a:ext cx="9309100" cy="1032510"/>
            <a:chOff x="1903" y="1486"/>
            <a:chExt cx="14660" cy="1626"/>
          </a:xfrm>
        </p:grpSpPr>
        <p:grpSp>
          <p:nvGrpSpPr>
            <p:cNvPr id="2" name="组合 1"/>
            <p:cNvGrpSpPr/>
            <p:nvPr/>
          </p:nvGrpSpPr>
          <p:grpSpPr>
            <a:xfrm>
              <a:off x="2299" y="1486"/>
              <a:ext cx="14264" cy="1626"/>
              <a:chOff x="1552208" y="1560635"/>
              <a:chExt cx="9057640" cy="1032510"/>
            </a:xfrm>
          </p:grpSpPr>
          <p:sp>
            <p:nvSpPr>
              <p:cNvPr id="7" name="矩形 6"/>
              <p:cNvSpPr/>
              <p:nvPr/>
            </p:nvSpPr>
            <p:spPr>
              <a:xfrm>
                <a:off x="2041793" y="1622865"/>
                <a:ext cx="8543925" cy="9702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latin typeface="黑体" panose="02010609060101010101" charset="-122"/>
                  <a:ea typeface="黑体" panose="02010609060101010101" charset="-122"/>
                  <a:sym typeface="思源宋体 CN" panose="02020400000000000000" pitchFamily="18" charset="-122"/>
                </a:endParaRPr>
              </a:p>
            </p:txBody>
          </p:sp>
          <p:sp>
            <p:nvSpPr>
              <p:cNvPr id="8" name="矩形 7"/>
              <p:cNvSpPr/>
              <p:nvPr/>
            </p:nvSpPr>
            <p:spPr>
              <a:xfrm>
                <a:off x="2041793" y="1560635"/>
                <a:ext cx="8568055" cy="1014730"/>
              </a:xfrm>
              <a:prstGeom prst="rect">
                <a:avLst/>
              </a:prstGeom>
              <a:noFill/>
              <a:ln w="9525">
                <a:noFill/>
              </a:ln>
            </p:spPr>
            <p:txBody>
              <a:bodyPr wrap="square" anchor="t">
                <a:spAutoFit/>
              </a:bodyPr>
              <a:lstStyle/>
              <a:p>
                <a:pPr algn="just">
                  <a:lnSpc>
                    <a:spcPct val="150000"/>
                  </a:lnSpc>
                </a:pPr>
                <a:r>
                  <a:rPr lang="zh-CN" altLang="en-US" sz="2000" b="1" dirty="0">
                    <a:solidFill>
                      <a:schemeClr val="bg1"/>
                    </a:solidFill>
                    <a:latin typeface="黑体" panose="02010609060101010101" charset="-122"/>
                    <a:ea typeface="黑体" panose="02010609060101010101" charset="-122"/>
                    <a:cs typeface="黑体" panose="02010609060101010101" charset="-122"/>
                    <a:sym typeface="思源宋体 CN" panose="02020400000000000000" pitchFamily="18" charset="-122"/>
                  </a:rPr>
                  <a:t>中国共产党105年的奋斗历史，是一部以科学理论指导实践、以思想伟力成就事业的历史。</a:t>
                </a:r>
                <a:endParaRPr lang="zh-CN" altLang="en-US" sz="2000" b="1" dirty="0">
                  <a:solidFill>
                    <a:schemeClr val="bg1"/>
                  </a:solidFill>
                  <a:latin typeface="黑体" panose="02010609060101010101" charset="-122"/>
                  <a:ea typeface="黑体" panose="02010609060101010101" charset="-122"/>
                  <a:cs typeface="黑体" panose="02010609060101010101" charset="-122"/>
                  <a:sym typeface="思源宋体 CN" panose="02020400000000000000" pitchFamily="18" charset="-122"/>
                </a:endParaRPr>
              </a:p>
            </p:txBody>
          </p:sp>
          <p:sp>
            <p:nvSpPr>
              <p:cNvPr id="53" name="任意多边形: 形状 12"/>
              <p:cNvSpPr/>
              <p:nvPr>
                <p:custDataLst>
                  <p:tags r:id="rId2"/>
                </p:custDataLst>
              </p:nvPr>
            </p:nvSpPr>
            <p:spPr>
              <a:xfrm>
                <a:off x="1552208" y="1692940"/>
                <a:ext cx="202565" cy="480060"/>
              </a:xfrm>
              <a:custGeom>
                <a:avLst/>
                <a:gdLst/>
                <a:ahLst/>
                <a:cxnLst/>
                <a:rect l="0" t="0" r="0" b="0"/>
                <a:pathLst>
                  <a:path w="4063678" h="8890686">
                    <a:moveTo>
                      <a:pt x="4063677" y="1818386"/>
                    </a:moveTo>
                    <a:lnTo>
                      <a:pt x="4063677" y="0"/>
                    </a:lnTo>
                    <a:cubicBezTo>
                      <a:pt x="171430" y="205818"/>
                      <a:pt x="0" y="4849466"/>
                      <a:pt x="0" y="4849466"/>
                    </a:cubicBezTo>
                    <a:lnTo>
                      <a:pt x="0" y="8082153"/>
                    </a:lnTo>
                    <a:cubicBezTo>
                      <a:pt x="0" y="8528670"/>
                      <a:pt x="372050" y="8890685"/>
                      <a:pt x="831198" y="8890685"/>
                    </a:cubicBezTo>
                    <a:lnTo>
                      <a:pt x="3232233" y="8890685"/>
                    </a:lnTo>
                    <a:cubicBezTo>
                      <a:pt x="3691433" y="8890685"/>
                      <a:pt x="4063677" y="8528670"/>
                      <a:pt x="4063677" y="8082153"/>
                    </a:cubicBezTo>
                    <a:lnTo>
                      <a:pt x="4063677" y="5253576"/>
                    </a:lnTo>
                    <a:cubicBezTo>
                      <a:pt x="4063677" y="4807346"/>
                      <a:pt x="3691420" y="4445330"/>
                      <a:pt x="3232233" y="4445330"/>
                    </a:cubicBezTo>
                    <a:lnTo>
                      <a:pt x="2467744" y="4445330"/>
                    </a:lnTo>
                    <a:cubicBezTo>
                      <a:pt x="2292688" y="2208772"/>
                      <a:pt x="4063677" y="1818386"/>
                      <a:pt x="4063677" y="1818386"/>
                    </a:cubicBezTo>
                    <a:close/>
                  </a:path>
                </a:pathLst>
              </a:custGeom>
              <a:solidFill>
                <a:srgbClr val="C00000"/>
              </a:solidFill>
              <a:ln w="12700">
                <a:noFill/>
                <a:prstDash val="solid"/>
                <a:miter lim="800000"/>
              </a:ln>
              <a:effectLst/>
            </p:spPr>
            <p:style>
              <a:lnRef idx="2">
                <a:srgbClr val="1E6BC5">
                  <a:shade val="50000"/>
                </a:srgbClr>
              </a:lnRef>
              <a:fillRef idx="1">
                <a:srgbClr val="1E6BC5"/>
              </a:fillRef>
              <a:effectRef idx="0">
                <a:srgbClr val="1E6BC5"/>
              </a:effectRef>
              <a:fontRef idx="minor">
                <a:sysClr val="window" lastClr="FFFFFF"/>
              </a:fontRef>
            </p:style>
            <p:txBody>
              <a:bodyPr rtlCol="0" anchor="ctr"/>
              <a:lstStyle/>
              <a:p>
                <a:pPr algn="ctr"/>
                <a:endParaRPr lang="zh-CN" altLang="en-US">
                  <a:solidFill>
                    <a:srgbClr val="FFFFFF"/>
                  </a:solidFill>
                  <a:latin typeface="黑体" panose="02010609060101010101" charset="-122"/>
                  <a:ea typeface="黑体" panose="02010609060101010101" charset="-122"/>
                  <a:cs typeface="字魂58号-创中黑" panose="00000500000000000000" charset="-122"/>
                  <a:sym typeface="思源宋体 CN" panose="02020400000000000000" pitchFamily="18" charset="-122"/>
                </a:endParaRPr>
              </a:p>
            </p:txBody>
          </p:sp>
        </p:grpSp>
        <p:sp>
          <p:nvSpPr>
            <p:cNvPr id="65" name="任意多边形: 形状 12"/>
            <p:cNvSpPr/>
            <p:nvPr>
              <p:custDataLst>
                <p:tags r:id="rId3"/>
              </p:custDataLst>
            </p:nvPr>
          </p:nvSpPr>
          <p:spPr>
            <a:xfrm>
              <a:off x="1903" y="1694"/>
              <a:ext cx="319" cy="756"/>
            </a:xfrm>
            <a:custGeom>
              <a:avLst/>
              <a:gdLst/>
              <a:ahLst/>
              <a:cxnLst/>
              <a:rect l="0" t="0" r="0" b="0"/>
              <a:pathLst>
                <a:path w="4063678" h="8890686">
                  <a:moveTo>
                    <a:pt x="4063677" y="1818386"/>
                  </a:moveTo>
                  <a:lnTo>
                    <a:pt x="4063677" y="0"/>
                  </a:lnTo>
                  <a:cubicBezTo>
                    <a:pt x="171430" y="205818"/>
                    <a:pt x="0" y="4849466"/>
                    <a:pt x="0" y="4849466"/>
                  </a:cubicBezTo>
                  <a:lnTo>
                    <a:pt x="0" y="8082153"/>
                  </a:lnTo>
                  <a:cubicBezTo>
                    <a:pt x="0" y="8528670"/>
                    <a:pt x="372050" y="8890685"/>
                    <a:pt x="831198" y="8890685"/>
                  </a:cubicBezTo>
                  <a:lnTo>
                    <a:pt x="3232233" y="8890685"/>
                  </a:lnTo>
                  <a:cubicBezTo>
                    <a:pt x="3691433" y="8890685"/>
                    <a:pt x="4063677" y="8528670"/>
                    <a:pt x="4063677" y="8082153"/>
                  </a:cubicBezTo>
                  <a:lnTo>
                    <a:pt x="4063677" y="5253576"/>
                  </a:lnTo>
                  <a:cubicBezTo>
                    <a:pt x="4063677" y="4807346"/>
                    <a:pt x="3691420" y="4445330"/>
                    <a:pt x="3232233" y="4445330"/>
                  </a:cubicBezTo>
                  <a:lnTo>
                    <a:pt x="2467744" y="4445330"/>
                  </a:lnTo>
                  <a:cubicBezTo>
                    <a:pt x="2292688" y="2208772"/>
                    <a:pt x="4063677" y="1818386"/>
                    <a:pt x="4063677" y="1818386"/>
                  </a:cubicBezTo>
                  <a:close/>
                </a:path>
              </a:pathLst>
            </a:custGeom>
            <a:solidFill>
              <a:srgbClr val="C00000"/>
            </a:solidFill>
            <a:ln w="12700">
              <a:noFill/>
              <a:prstDash val="solid"/>
              <a:miter lim="800000"/>
            </a:ln>
            <a:effectLst/>
          </p:spPr>
          <p:style>
            <a:lnRef idx="2">
              <a:srgbClr val="1E6BC5">
                <a:shade val="50000"/>
              </a:srgbClr>
            </a:lnRef>
            <a:fillRef idx="1">
              <a:srgbClr val="1E6BC5"/>
            </a:fillRef>
            <a:effectRef idx="0">
              <a:srgbClr val="1E6BC5"/>
            </a:effectRef>
            <a:fontRef idx="minor">
              <a:sysClr val="window" lastClr="FFFFFF"/>
            </a:fontRef>
          </p:style>
          <p:txBody>
            <a:bodyPr rtlCol="0" anchor="ctr"/>
            <a:lstStyle/>
            <a:p>
              <a:pPr algn="ctr"/>
              <a:endParaRPr lang="zh-CN" altLang="en-US">
                <a:solidFill>
                  <a:srgbClr val="FFFFFF"/>
                </a:solidFill>
                <a:latin typeface="黑体" panose="02010609060101010101" charset="-122"/>
                <a:ea typeface="黑体" panose="02010609060101010101" charset="-122"/>
                <a:cs typeface="字魂58号-创中黑" panose="00000500000000000000" charset="-122"/>
                <a:sym typeface="思源宋体 CN" panose="02020400000000000000" pitchFamily="18" charset="-122"/>
              </a:endParaRPr>
            </a:p>
          </p:txBody>
        </p:sp>
      </p:grpSp>
      <p:sp>
        <p:nvSpPr>
          <p:cNvPr id="59" name="文本框 58"/>
          <p:cNvSpPr txBox="1"/>
          <p:nvPr/>
        </p:nvSpPr>
        <p:spPr>
          <a:xfrm>
            <a:off x="950595" y="2741930"/>
            <a:ext cx="10291445" cy="1014730"/>
          </a:xfrm>
          <a:prstGeom prst="rect">
            <a:avLst/>
          </a:prstGeom>
          <a:noFill/>
        </p:spPr>
        <p:txBody>
          <a:bodyPr wrap="square" rtlCol="0" anchor="t">
            <a:spAutoFit/>
          </a:bodyPr>
          <a:lstStyle/>
          <a:p>
            <a:pPr algn="just">
              <a:lnSpc>
                <a:spcPct val="150000"/>
              </a:lnSpc>
            </a:pPr>
            <a:r>
              <a:rPr lang="zh-CN" altLang="en-US" sz="2000">
                <a:latin typeface="黑体" panose="02010609060101010101" charset="-122"/>
                <a:ea typeface="黑体" panose="02010609060101010101" charset="-122"/>
                <a:cs typeface="黑体" panose="02010609060101010101" charset="-122"/>
              </a:rPr>
              <a:t>习近平总书记在庆祝中国共产党成立105周年大会上的重要讲话中概括了我们党六个优秀特质，摆在首位的就是把马克思主义作为改造主观世界和客观世界的强大思想武器</a:t>
            </a:r>
            <a:endParaRPr lang="zh-CN" altLang="en-US" sz="2000">
              <a:latin typeface="黑体" panose="02010609060101010101" charset="-122"/>
              <a:ea typeface="黑体" panose="02010609060101010101" charset="-122"/>
              <a:cs typeface="黑体" panose="02010609060101010101" charset="-122"/>
            </a:endParaRPr>
          </a:p>
        </p:txBody>
      </p:sp>
      <p:sp>
        <p:nvSpPr>
          <p:cNvPr id="68" name="文本框 67"/>
          <p:cNvSpPr txBox="1"/>
          <p:nvPr/>
        </p:nvSpPr>
        <p:spPr>
          <a:xfrm>
            <a:off x="1282700" y="2279650"/>
            <a:ext cx="6096000" cy="460375"/>
          </a:xfrm>
          <a:prstGeom prst="rect">
            <a:avLst/>
          </a:prstGeom>
          <a:noFill/>
        </p:spPr>
        <p:txBody>
          <a:bodyPr wrap="square" rtlCol="0" anchor="t">
            <a:spAutoFit/>
          </a:bodyPr>
          <a:lstStyle/>
          <a:p>
            <a:r>
              <a:rPr lang="zh-CN" altLang="en-US" sz="2400">
                <a:solidFill>
                  <a:srgbClr val="C00000"/>
                </a:solidFill>
                <a:latin typeface="黑体" panose="02010609060101010101" charset="-122"/>
                <a:ea typeface="黑体" panose="02010609060101010101" charset="-122"/>
                <a:cs typeface="黑体" panose="02010609060101010101" charset="-122"/>
                <a:sym typeface="+mn-ea"/>
              </a:rPr>
              <a:t>“矢志追求真理，始终把准前进方向”</a:t>
            </a:r>
            <a:endParaRPr lang="zh-CN" altLang="en-US" sz="2400">
              <a:solidFill>
                <a:srgbClr val="C00000"/>
              </a:solidFill>
              <a:latin typeface="黑体" panose="02010609060101010101" charset="-122"/>
              <a:ea typeface="黑体" panose="02010609060101010101" charset="-122"/>
              <a:cs typeface="黑体" panose="02010609060101010101" charset="-122"/>
              <a:sym typeface="+mn-ea"/>
            </a:endParaRPr>
          </a:p>
        </p:txBody>
      </p:sp>
      <p:grpSp>
        <p:nvGrpSpPr>
          <p:cNvPr id="89" name="组合 88"/>
          <p:cNvGrpSpPr/>
          <p:nvPr/>
        </p:nvGrpSpPr>
        <p:grpSpPr>
          <a:xfrm>
            <a:off x="1037590" y="4130040"/>
            <a:ext cx="9946640" cy="2047240"/>
            <a:chOff x="1634" y="6698"/>
            <a:chExt cx="15664" cy="3224"/>
          </a:xfrm>
        </p:grpSpPr>
        <p:sp>
          <p:nvSpPr>
            <p:cNvPr id="67" name="文本框 66"/>
            <p:cNvSpPr txBox="1"/>
            <p:nvPr/>
          </p:nvSpPr>
          <p:spPr>
            <a:xfrm>
              <a:off x="1903" y="6700"/>
              <a:ext cx="15125" cy="3052"/>
            </a:xfrm>
            <a:prstGeom prst="rect">
              <a:avLst/>
            </a:prstGeom>
            <a:noFill/>
          </p:spPr>
          <p:txBody>
            <a:bodyPr wrap="square" rtlCol="0" anchor="t">
              <a:spAutoFit/>
            </a:bodyPr>
            <a:lstStyle/>
            <a:p>
              <a:pPr indent="0">
                <a:lnSpc>
                  <a:spcPct val="150000"/>
                </a:lnSpc>
                <a:buFont typeface="Wingdings" panose="05000000000000000000" charset="0"/>
                <a:buNone/>
              </a:pPr>
              <a:r>
                <a:rPr lang="zh-CN" altLang="en-US" sz="2000">
                  <a:latin typeface="黑体" panose="02010609060101010101" charset="-122"/>
                  <a:ea typeface="黑体" panose="02010609060101010101" charset="-122"/>
                  <a:cs typeface="黑体" panose="02010609060101010101" charset="-122"/>
                </a:rPr>
                <a:t>新征程上，深刻把握这一优秀特质的科学内涵和实践要求，坚持不懈用习近平新时代中国特色社会主义思想凝心铸魂，既是传承百余年建党治党、兴党强党宝贵经验的必然选择，也是以中国式现代化全面推进强国建设、民族复兴伟业的固本工程，意义重大而深远。</a:t>
              </a:r>
              <a:endParaRPr lang="zh-CN" altLang="en-US" sz="2000">
                <a:latin typeface="黑体" panose="02010609060101010101" charset="-122"/>
                <a:ea typeface="黑体" panose="02010609060101010101" charset="-122"/>
                <a:cs typeface="黑体" panose="02010609060101010101" charset="-122"/>
              </a:endParaRPr>
            </a:p>
          </p:txBody>
        </p:sp>
        <p:grpSp>
          <p:nvGrpSpPr>
            <p:cNvPr id="79" name="组合 78"/>
            <p:cNvGrpSpPr/>
            <p:nvPr/>
          </p:nvGrpSpPr>
          <p:grpSpPr>
            <a:xfrm>
              <a:off x="1634" y="6698"/>
              <a:ext cx="15664" cy="3225"/>
              <a:chOff x="800100" y="3276600"/>
              <a:chExt cx="10763250" cy="2838450"/>
            </a:xfrm>
          </p:grpSpPr>
          <p:sp>
            <p:nvSpPr>
              <p:cNvPr id="80" name="矩形 79"/>
              <p:cNvSpPr/>
              <p:nvPr/>
            </p:nvSpPr>
            <p:spPr>
              <a:xfrm>
                <a:off x="800100" y="3276600"/>
                <a:ext cx="10763250" cy="2813441"/>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81" name="矩形 80"/>
              <p:cNvSpPr/>
              <p:nvPr/>
            </p:nvSpPr>
            <p:spPr>
              <a:xfrm>
                <a:off x="10039350" y="5943600"/>
                <a:ext cx="1524000" cy="171450"/>
              </a:xfrm>
              <a:prstGeom prst="rect">
                <a:avLst/>
              </a:prstGeom>
              <a:solidFill>
                <a:schemeClr val="accent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8"/>
          <p:cNvSpPr txBox="1"/>
          <p:nvPr/>
        </p:nvSpPr>
        <p:spPr>
          <a:xfrm>
            <a:off x="4900713" y="345678"/>
            <a:ext cx="2389304" cy="645160"/>
          </a:xfrm>
          <a:prstGeom prst="rect">
            <a:avLst/>
          </a:prstGeom>
          <a:noFill/>
        </p:spPr>
        <p:txBody>
          <a:bodyPr wrap="square" rtlCol="0">
            <a:spAutoFit/>
          </a:bodyPr>
          <a:lstStyle/>
          <a:p>
            <a:pPr algn="ctr"/>
            <a:r>
              <a:rPr lang="zh-CN" altLang="en-US" sz="3600" b="1" spc="300" dirty="0">
                <a:solidFill>
                  <a:srgbClr val="C00000"/>
                </a:solidFill>
                <a:effectLst>
                  <a:outerShdw blurRad="25400" dist="25400" dir="2700000" algn="tl">
                    <a:srgbClr val="000000">
                      <a:alpha val="30000"/>
                    </a:srgbClr>
                  </a:outerShdw>
                </a:effectLst>
                <a:latin typeface="黑体" panose="02010609060101010101" charset="-122"/>
                <a:ea typeface="黑体" panose="02010609060101010101" charset="-122"/>
                <a:cs typeface="黑体" panose="02010609060101010101" charset="-122"/>
                <a:sym typeface="思源宋体 CN" panose="02020400000000000000" pitchFamily="18" charset="-122"/>
              </a:rPr>
              <a:t>目 录</a:t>
            </a:r>
            <a:endParaRPr lang="zh-CN" altLang="en-US" sz="3600" b="1" spc="300" dirty="0">
              <a:solidFill>
                <a:srgbClr val="C00000"/>
              </a:solidFill>
              <a:effectLst>
                <a:outerShdw blurRad="25400" dist="25400" dir="2700000" algn="tl">
                  <a:srgbClr val="000000">
                    <a:alpha val="30000"/>
                  </a:srgbClr>
                </a:outerShdw>
              </a:effectLst>
              <a:latin typeface="黑体" panose="02010609060101010101" charset="-122"/>
              <a:ea typeface="黑体" panose="02010609060101010101" charset="-122"/>
              <a:cs typeface="黑体" panose="02010609060101010101" charset="-122"/>
              <a:sym typeface="思源宋体 CN" panose="02020400000000000000" pitchFamily="18" charset="-122"/>
            </a:endParaRPr>
          </a:p>
        </p:txBody>
      </p:sp>
      <p:grpSp>
        <p:nvGrpSpPr>
          <p:cNvPr id="21" name="组合 20"/>
          <p:cNvGrpSpPr/>
          <p:nvPr>
            <p:custDataLst>
              <p:tags r:id="rId1"/>
            </p:custDataLst>
          </p:nvPr>
        </p:nvGrpSpPr>
        <p:grpSpPr>
          <a:xfrm>
            <a:off x="615949" y="1562167"/>
            <a:ext cx="10671810" cy="513081"/>
            <a:chOff x="1587474" y="2953351"/>
            <a:chExt cx="10411213" cy="516937"/>
          </a:xfrm>
        </p:grpSpPr>
        <p:sp>
          <p:nvSpPr>
            <p:cNvPr id="22" name="文本框 21"/>
            <p:cNvSpPr txBox="1"/>
            <p:nvPr>
              <p:custDataLst>
                <p:tags r:id="rId2"/>
              </p:custDataLst>
            </p:nvPr>
          </p:nvSpPr>
          <p:spPr>
            <a:xfrm>
              <a:off x="2646189" y="2953351"/>
              <a:ext cx="9352498" cy="463835"/>
            </a:xfrm>
            <a:prstGeom prst="rect">
              <a:avLst/>
            </a:prstGeom>
            <a:noFill/>
          </p:spPr>
          <p:txBody>
            <a:bodyPr wrap="square" rtlCol="0">
              <a:spAutoFit/>
            </a:bodyPr>
            <a:lstStyle/>
            <a:p>
              <a:pPr algn="l"/>
              <a:r>
                <a:rPr lang="zh-CN" altLang="en-US" sz="2400" b="1" dirty="0">
                  <a:solidFill>
                    <a:srgbClr val="C00000"/>
                  </a:solidFill>
                  <a:effectLst/>
                  <a:latin typeface="黑体" panose="02010609060101010101" charset="-122"/>
                  <a:ea typeface="黑体" panose="02010609060101010101" charset="-122"/>
                  <a:sym typeface="思源宋体 CN" panose="02020400000000000000" pitchFamily="18" charset="-122"/>
                </a:rPr>
                <a:t>坚持思想建党、理论强党是中国共产党不断铸就辉煌的核心密码</a:t>
              </a:r>
              <a:endParaRPr lang="zh-CN" altLang="en-US" sz="2400" b="1" dirty="0">
                <a:solidFill>
                  <a:srgbClr val="C00000"/>
                </a:solidFill>
                <a:effectLst/>
                <a:latin typeface="黑体" panose="02010609060101010101" charset="-122"/>
                <a:ea typeface="黑体" panose="02010609060101010101" charset="-122"/>
                <a:sym typeface="思源宋体 CN" panose="02020400000000000000" pitchFamily="18" charset="-122"/>
              </a:endParaRPr>
            </a:p>
          </p:txBody>
        </p:sp>
        <p:sp>
          <p:nvSpPr>
            <p:cNvPr id="24" name="文本框 23"/>
            <p:cNvSpPr txBox="1"/>
            <p:nvPr>
              <p:custDataLst>
                <p:tags r:id="rId3"/>
              </p:custDataLst>
            </p:nvPr>
          </p:nvSpPr>
          <p:spPr>
            <a:xfrm>
              <a:off x="1587474" y="3006453"/>
              <a:ext cx="1100948" cy="463835"/>
            </a:xfrm>
            <a:prstGeom prst="rect">
              <a:avLst/>
            </a:prstGeom>
            <a:noFill/>
          </p:spPr>
          <p:txBody>
            <a:bodyPr wrap="square" rtlCol="0">
              <a:spAutoFit/>
            </a:bodyPr>
            <a:lstStyle/>
            <a:p>
              <a:pPr algn="ctr"/>
              <a:r>
                <a:rPr lang="en-US" altLang="zh-CN" sz="2400" b="1" dirty="0">
                  <a:ln>
                    <a:solidFill>
                      <a:srgbClr val="CF1B00"/>
                    </a:solidFill>
                  </a:ln>
                  <a:solidFill>
                    <a:srgbClr val="C00000"/>
                  </a:solid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01.</a:t>
              </a:r>
              <a:endParaRPr lang="en-US" altLang="zh-CN" sz="2400" b="1" dirty="0">
                <a:ln>
                  <a:solidFill>
                    <a:srgbClr val="CF1B00"/>
                  </a:solidFill>
                </a:ln>
                <a:solidFill>
                  <a:srgbClr val="C00000"/>
                </a:solid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grpSp>
        <p:nvGrpSpPr>
          <p:cNvPr id="25" name="组合 24"/>
          <p:cNvGrpSpPr/>
          <p:nvPr>
            <p:custDataLst>
              <p:tags r:id="rId4"/>
            </p:custDataLst>
          </p:nvPr>
        </p:nvGrpSpPr>
        <p:grpSpPr>
          <a:xfrm>
            <a:off x="616045" y="2816624"/>
            <a:ext cx="11101705" cy="460375"/>
            <a:chOff x="1587474" y="3006453"/>
            <a:chExt cx="11185147" cy="463835"/>
          </a:xfrm>
        </p:grpSpPr>
        <p:sp>
          <p:nvSpPr>
            <p:cNvPr id="27" name="文本框 26"/>
            <p:cNvSpPr txBox="1"/>
            <p:nvPr>
              <p:custDataLst>
                <p:tags r:id="rId5"/>
              </p:custDataLst>
            </p:nvPr>
          </p:nvSpPr>
          <p:spPr>
            <a:xfrm>
              <a:off x="2679566" y="3006453"/>
              <a:ext cx="10093055" cy="463835"/>
            </a:xfrm>
            <a:prstGeom prst="rect">
              <a:avLst/>
            </a:prstGeom>
            <a:noFill/>
          </p:spPr>
          <p:txBody>
            <a:bodyPr wrap="square" rtlCol="0">
              <a:spAutoFit/>
            </a:bodyPr>
            <a:lstStyle/>
            <a:p>
              <a:r>
                <a:rPr lang="zh-CN" altLang="en-US" sz="2400" b="1" dirty="0">
                  <a:solidFill>
                    <a:srgbClr val="C00000"/>
                  </a:solidFill>
                  <a:effectLst/>
                  <a:latin typeface="黑体" panose="02010609060101010101" charset="-122"/>
                  <a:ea typeface="黑体" panose="02010609060101010101" charset="-122"/>
                  <a:sym typeface="思源宋体 CN" panose="02020400000000000000" pitchFamily="18" charset="-122"/>
                </a:rPr>
                <a:t>新时代党的创新理论是强国建设、民族复兴新征程凝心铸魂的思想旗帜</a:t>
              </a:r>
              <a:endParaRPr lang="zh-CN" altLang="en-US" sz="2400" b="1" dirty="0">
                <a:solidFill>
                  <a:srgbClr val="C00000"/>
                </a:solidFill>
                <a:effectLst/>
                <a:latin typeface="黑体" panose="02010609060101010101" charset="-122"/>
                <a:ea typeface="黑体" panose="02010609060101010101" charset="-122"/>
                <a:sym typeface="思源宋体 CN" panose="02020400000000000000" pitchFamily="18" charset="-122"/>
              </a:endParaRPr>
            </a:p>
          </p:txBody>
        </p:sp>
        <p:sp>
          <p:nvSpPr>
            <p:cNvPr id="30" name="文本框 29"/>
            <p:cNvSpPr txBox="1"/>
            <p:nvPr>
              <p:custDataLst>
                <p:tags r:id="rId6"/>
              </p:custDataLst>
            </p:nvPr>
          </p:nvSpPr>
          <p:spPr>
            <a:xfrm>
              <a:off x="1587474" y="3006453"/>
              <a:ext cx="1100948" cy="463835"/>
            </a:xfrm>
            <a:prstGeom prst="rect">
              <a:avLst/>
            </a:prstGeom>
            <a:noFill/>
          </p:spPr>
          <p:txBody>
            <a:bodyPr wrap="square" rtlCol="0">
              <a:spAutoFit/>
            </a:bodyPr>
            <a:lstStyle/>
            <a:p>
              <a:pPr algn="ctr"/>
              <a:r>
                <a:rPr lang="en-US" altLang="zh-CN" sz="2400" b="1" dirty="0">
                  <a:ln>
                    <a:solidFill>
                      <a:srgbClr val="CF1B00"/>
                    </a:solidFill>
                  </a:ln>
                  <a:solidFill>
                    <a:srgbClr val="C00000"/>
                  </a:solid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02.</a:t>
              </a:r>
              <a:endParaRPr lang="en-US" altLang="zh-CN" sz="2400" b="1" dirty="0">
                <a:ln>
                  <a:solidFill>
                    <a:srgbClr val="CF1B00"/>
                  </a:solidFill>
                </a:ln>
                <a:solidFill>
                  <a:srgbClr val="C00000"/>
                </a:solid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grpSp>
        <p:nvGrpSpPr>
          <p:cNvPr id="37" name="组合 36"/>
          <p:cNvGrpSpPr/>
          <p:nvPr>
            <p:custDataLst>
              <p:tags r:id="rId7"/>
            </p:custDataLst>
          </p:nvPr>
        </p:nvGrpSpPr>
        <p:grpSpPr>
          <a:xfrm>
            <a:off x="615800" y="4018907"/>
            <a:ext cx="11576050" cy="461010"/>
            <a:chOff x="1587474" y="3005813"/>
            <a:chExt cx="11663057" cy="464475"/>
          </a:xfrm>
        </p:grpSpPr>
        <p:sp>
          <p:nvSpPr>
            <p:cNvPr id="38" name="文本框 37"/>
            <p:cNvSpPr txBox="1"/>
            <p:nvPr>
              <p:custDataLst>
                <p:tags r:id="rId8"/>
              </p:custDataLst>
            </p:nvPr>
          </p:nvSpPr>
          <p:spPr>
            <a:xfrm>
              <a:off x="2679566" y="3005813"/>
              <a:ext cx="10570965" cy="463835"/>
            </a:xfrm>
            <a:prstGeom prst="rect">
              <a:avLst/>
            </a:prstGeom>
            <a:noFill/>
          </p:spPr>
          <p:txBody>
            <a:bodyPr wrap="square" rtlCol="0">
              <a:spAutoFit/>
            </a:bodyPr>
            <a:lstStyle/>
            <a:p>
              <a:r>
                <a:rPr lang="zh-CN" altLang="en-US" sz="2400" b="1" dirty="0">
                  <a:solidFill>
                    <a:srgbClr val="C00000"/>
                  </a:solidFill>
                  <a:effectLst/>
                  <a:latin typeface="黑体" panose="02010609060101010101" charset="-122"/>
                  <a:ea typeface="黑体" panose="02010609060101010101" charset="-122"/>
                  <a:sym typeface="思源宋体 CN" panose="02020400000000000000" pitchFamily="18" charset="-122"/>
                </a:rPr>
                <a:t>推动新时代党的创新理论武装头脑、凝心铸魂制度化常态化长效化</a:t>
              </a:r>
              <a:endParaRPr lang="zh-CN" altLang="en-US" sz="2400" b="1" dirty="0">
                <a:solidFill>
                  <a:srgbClr val="C00000"/>
                </a:solidFill>
                <a:effectLst/>
                <a:latin typeface="黑体" panose="02010609060101010101" charset="-122"/>
                <a:ea typeface="黑体" panose="02010609060101010101" charset="-122"/>
                <a:sym typeface="思源宋体 CN" panose="02020400000000000000" pitchFamily="18" charset="-122"/>
              </a:endParaRPr>
            </a:p>
          </p:txBody>
        </p:sp>
        <p:sp>
          <p:nvSpPr>
            <p:cNvPr id="41" name="文本框 40"/>
            <p:cNvSpPr txBox="1"/>
            <p:nvPr>
              <p:custDataLst>
                <p:tags r:id="rId9"/>
              </p:custDataLst>
            </p:nvPr>
          </p:nvSpPr>
          <p:spPr>
            <a:xfrm>
              <a:off x="1587474" y="3006453"/>
              <a:ext cx="1100948" cy="463835"/>
            </a:xfrm>
            <a:prstGeom prst="rect">
              <a:avLst/>
            </a:prstGeom>
            <a:noFill/>
          </p:spPr>
          <p:txBody>
            <a:bodyPr wrap="square" rtlCol="0">
              <a:spAutoFit/>
            </a:bodyPr>
            <a:lstStyle/>
            <a:p>
              <a:pPr algn="ctr"/>
              <a:r>
                <a:rPr lang="en-US" altLang="zh-CN" sz="2400" b="1" dirty="0">
                  <a:ln>
                    <a:solidFill>
                      <a:srgbClr val="CF1B00"/>
                    </a:solidFill>
                  </a:ln>
                  <a:solidFill>
                    <a:srgbClr val="C00000"/>
                  </a:solid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03.</a:t>
              </a:r>
              <a:endParaRPr lang="en-US" altLang="zh-CN" sz="2400" b="1" dirty="0">
                <a:ln>
                  <a:solidFill>
                    <a:srgbClr val="CF1B00"/>
                  </a:solidFill>
                </a:ln>
                <a:solidFill>
                  <a:srgbClr val="C00000"/>
                </a:solid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cxnSp>
        <p:nvCxnSpPr>
          <p:cNvPr id="3" name="直接连接符 2"/>
          <p:cNvCxnSpPr/>
          <p:nvPr/>
        </p:nvCxnSpPr>
        <p:spPr>
          <a:xfrm>
            <a:off x="873125" y="1163955"/>
            <a:ext cx="10544810" cy="0"/>
          </a:xfrm>
          <a:prstGeom prst="line">
            <a:avLst/>
          </a:prstGeom>
          <a:ln w="34925"/>
        </p:spPr>
        <p:style>
          <a:lnRef idx="2">
            <a:schemeClr val="accent1"/>
          </a:lnRef>
          <a:fillRef idx="0">
            <a:schemeClr val="accent1"/>
          </a:fillRef>
          <a:effectRef idx="1">
            <a:schemeClr val="accent1"/>
          </a:effectRef>
          <a:fontRef idx="minor">
            <a:schemeClr val="tx1"/>
          </a:fontRef>
        </p:style>
      </p:cxnSp>
      <p:pic>
        <p:nvPicPr>
          <p:cNvPr id="8" name="图片 7"/>
          <p:cNvPicPr>
            <a:picLocks noChangeAspect="1"/>
          </p:cNvPicPr>
          <p:nvPr userDrawn="1"/>
        </p:nvPicPr>
        <p:blipFill>
          <a:blip r:embed="rId10"/>
          <a:srcRect l="14719" t="70440"/>
          <a:stretch>
            <a:fillRect/>
          </a:stretch>
        </p:blipFill>
        <p:spPr>
          <a:xfrm>
            <a:off x="-635" y="5852795"/>
            <a:ext cx="12192635" cy="10134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cstate="print"/>
          <a:stretch>
            <a:fillRect/>
          </a:stretch>
        </a:blipFill>
        <a:effectLst/>
      </p:bgPr>
    </p:bg>
    <p:spTree>
      <p:nvGrpSpPr>
        <p:cNvPr id="1" name=""/>
        <p:cNvGrpSpPr/>
        <p:nvPr/>
      </p:nvGrpSpPr>
      <p:grpSpPr>
        <a:xfrm>
          <a:off x="0" y="0"/>
          <a:ext cx="0" cy="0"/>
          <a:chOff x="0" y="0"/>
          <a:chExt cx="0" cy="0"/>
        </a:xfrm>
      </p:grpSpPr>
      <p:sp>
        <p:nvSpPr>
          <p:cNvPr id="26" name="文本框 25"/>
          <p:cNvSpPr txBox="1"/>
          <p:nvPr/>
        </p:nvSpPr>
        <p:spPr>
          <a:xfrm>
            <a:off x="1000760" y="2755265"/>
            <a:ext cx="10189845" cy="1198880"/>
          </a:xfrm>
          <a:prstGeom prst="rect">
            <a:avLst/>
          </a:prstGeom>
          <a:noFill/>
          <a:scene3d>
            <a:camera prst="orthographicFront"/>
            <a:lightRig rig="threePt" dir="t"/>
          </a:scene3d>
        </p:spPr>
        <p:txBody>
          <a:bodyPr wrap="square" rtlCol="0">
            <a:spAutoFit/>
          </a:bodyPr>
          <a:lstStyle/>
          <a:p>
            <a:pPr algn="ctr">
              <a:buClrTx/>
              <a:buSzTx/>
              <a:buNone/>
            </a:pPr>
            <a:r>
              <a:rPr lang="zh-CN" altLang="en-US" sz="3600" b="1" dirty="0">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rPr>
              <a:t>坚持思想建党、理论强党是</a:t>
            </a:r>
            <a:endParaRPr lang="zh-CN" altLang="en-US" sz="3600" b="1" dirty="0">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endParaRPr>
          </a:p>
          <a:p>
            <a:pPr algn="ctr">
              <a:buClrTx/>
              <a:buSzTx/>
              <a:buNone/>
            </a:pPr>
            <a:r>
              <a:rPr lang="zh-CN" altLang="en-US" sz="3600" b="1" dirty="0">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rPr>
              <a:t>中国共产党不断铸就辉煌的核心密码</a:t>
            </a:r>
            <a:endParaRPr lang="zh-CN" altLang="en-US" sz="3600" b="1" dirty="0">
              <a:solidFill>
                <a:srgbClr val="C00000"/>
              </a:solidFill>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endParaRPr>
          </a:p>
        </p:txBody>
      </p:sp>
      <p:sp>
        <p:nvSpPr>
          <p:cNvPr id="31" name="TextBox 30"/>
          <p:cNvSpPr txBox="1"/>
          <p:nvPr/>
        </p:nvSpPr>
        <p:spPr>
          <a:xfrm>
            <a:off x="3507008" y="893955"/>
            <a:ext cx="4898382" cy="1861185"/>
          </a:xfrm>
          <a:prstGeom prst="rect">
            <a:avLst/>
          </a:prstGeom>
          <a:noFill/>
        </p:spPr>
        <p:txBody>
          <a:bodyPr wrap="square" rtlCol="0">
            <a:spAutoFit/>
          </a:bodyPr>
          <a:lstStyle/>
          <a:p>
            <a:pPr algn="ctr" defTabSz="228600"/>
            <a:r>
              <a:rPr lang="en-US" altLang="zh-CN" sz="4800" b="1" dirty="0">
                <a:ln w="12700">
                  <a:solidFill>
                    <a:srgbClr val="CF1B00"/>
                  </a:solidFill>
                </a:ln>
                <a:solidFill>
                  <a:srgbClr val="C00000"/>
                </a:solidFill>
                <a:effectLst>
                  <a:outerShdw blurRad="38100" dist="38100" dir="2700000" algn="tl">
                    <a:srgbClr val="000000">
                      <a:alpha val="43137"/>
                    </a:srgbClr>
                  </a:outerShdw>
                </a:effectLst>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rPr>
              <a:t> </a:t>
            </a:r>
            <a:r>
              <a:rPr lang="en-US" altLang="zh-CN" sz="11500" b="1" dirty="0">
                <a:ln w="12700">
                  <a:solidFill>
                    <a:srgbClr val="CF1B00"/>
                  </a:solidFill>
                </a:ln>
                <a:solidFill>
                  <a:srgbClr val="C00000"/>
                </a:solidFill>
                <a:effectLst>
                  <a:outerShdw blurRad="38100" dist="38100" dir="2700000" algn="tl">
                    <a:srgbClr val="000000">
                      <a:alpha val="43137"/>
                    </a:srgbClr>
                  </a:outerShdw>
                </a:effectLst>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rPr>
              <a:t>01</a:t>
            </a:r>
            <a:endParaRPr lang="en-US" altLang="zh-CN" sz="11500" b="1" dirty="0">
              <a:ln w="12700">
                <a:solidFill>
                  <a:srgbClr val="CF1B00"/>
                </a:solidFill>
              </a:ln>
              <a:solidFill>
                <a:srgbClr val="C00000"/>
              </a:solidFill>
              <a:effectLst>
                <a:outerShdw blurRad="38100" dist="38100" dir="2700000" algn="tl">
                  <a:srgbClr val="000000">
                    <a:alpha val="43137"/>
                  </a:srgbClr>
                </a:outerShdw>
              </a:effectLst>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50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p:cTn id="7" dur="75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26"/>
                                        </p:tgtEl>
                                        <p:attrNameLst>
                                          <p:attrName>ppt_y</p:attrName>
                                        </p:attrNameLst>
                                      </p:cBhvr>
                                      <p:tavLst>
                                        <p:tav tm="0">
                                          <p:val>
                                            <p:strVal val="#ppt_y"/>
                                          </p:val>
                                        </p:tav>
                                        <p:tav tm="100000">
                                          <p:val>
                                            <p:strVal val="#ppt_y"/>
                                          </p:val>
                                        </p:tav>
                                      </p:tavLst>
                                    </p:anim>
                                    <p:anim calcmode="lin" valueType="num">
                                      <p:cBhvr>
                                        <p:cTn id="9" dur="75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26"/>
                                        </p:tgtEl>
                                      </p:cBhvr>
                                    </p:animEffect>
                                  </p:childTnLst>
                                </p:cTn>
                              </p:par>
                              <p:par>
                                <p:cTn id="12" presetID="2" presetClass="entr" presetSubtype="2" fill="hold" grpId="0" nodeType="withEffect">
                                  <p:stCondLst>
                                    <p:cond delay="500"/>
                                  </p:stCondLst>
                                  <p:childTnLst>
                                    <p:set>
                                      <p:cBhvr>
                                        <p:cTn id="13" dur="1" fill="hold">
                                          <p:stCondLst>
                                            <p:cond delay="0"/>
                                          </p:stCondLst>
                                        </p:cTn>
                                        <p:tgtEl>
                                          <p:spTgt spid="31"/>
                                        </p:tgtEl>
                                        <p:attrNameLst>
                                          <p:attrName>style.visibility</p:attrName>
                                        </p:attrNameLst>
                                      </p:cBhvr>
                                      <p:to>
                                        <p:strVal val="visible"/>
                                      </p:to>
                                    </p:set>
                                    <p:anim calcmode="lin" valueType="num">
                                      <p:cBhvr additive="base">
                                        <p:cTn id="14" dur="500" fill="hold"/>
                                        <p:tgtEl>
                                          <p:spTgt spid="31"/>
                                        </p:tgtEl>
                                        <p:attrNameLst>
                                          <p:attrName>ppt_x</p:attrName>
                                        </p:attrNameLst>
                                      </p:cBhvr>
                                      <p:tavLst>
                                        <p:tav tm="0">
                                          <p:val>
                                            <p:strVal val="1+#ppt_w/2"/>
                                          </p:val>
                                        </p:tav>
                                        <p:tav tm="100000">
                                          <p:val>
                                            <p:strVal val="#ppt_x"/>
                                          </p:val>
                                        </p:tav>
                                      </p:tavLst>
                                    </p:anim>
                                    <p:anim calcmode="lin" valueType="num">
                                      <p:cBhvr additive="base">
                                        <p:cTn id="15"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8890" y="-10160"/>
            <a:ext cx="9890125" cy="1259840"/>
            <a:chOff x="-14" y="-16"/>
            <a:chExt cx="15575" cy="1984"/>
          </a:xfrm>
        </p:grpSpPr>
        <p:grpSp>
          <p:nvGrpSpPr>
            <p:cNvPr id="51" name="组合 50"/>
            <p:cNvGrpSpPr/>
            <p:nvPr/>
          </p:nvGrpSpPr>
          <p:grpSpPr>
            <a:xfrm>
              <a:off x="-14" y="-16"/>
              <a:ext cx="1598" cy="1984"/>
              <a:chOff x="-14" y="-16"/>
              <a:chExt cx="1598" cy="1984"/>
            </a:xfrm>
          </p:grpSpPr>
          <p:grpSp>
            <p:nvGrpSpPr>
              <p:cNvPr id="3" name="组合 2"/>
              <p:cNvGrpSpPr/>
              <p:nvPr/>
            </p:nvGrpSpPr>
            <p:grpSpPr>
              <a:xfrm>
                <a:off x="-14" y="-16"/>
                <a:ext cx="1598" cy="1984"/>
                <a:chOff x="-8733" y="-10273"/>
                <a:chExt cx="1014511" cy="1259953"/>
              </a:xfrm>
            </p:grpSpPr>
            <p:sp>
              <p:nvSpPr>
                <p:cNvPr id="4" name="任意多边形 3"/>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5" name="任意多边形 4"/>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6" name="文本框 5"/>
              <p:cNvSpPr txBox="1"/>
              <p:nvPr/>
            </p:nvSpPr>
            <p:spPr>
              <a:xfrm>
                <a:off x="0"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01</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3" name="文本框 52"/>
            <p:cNvSpPr txBox="1"/>
            <p:nvPr/>
          </p:nvSpPr>
          <p:spPr>
            <a:xfrm>
              <a:off x="1584" y="447"/>
              <a:ext cx="13977" cy="1016"/>
            </a:xfrm>
            <a:prstGeom prst="rect">
              <a:avLst/>
            </a:prstGeom>
            <a:noFill/>
          </p:spPr>
          <p:txBody>
            <a:bodyPr wrap="square" rtlCol="0" anchor="t">
              <a:spAutoFit/>
            </a:bodyPr>
            <a:lstStyle/>
            <a:p>
              <a:pPr>
                <a:lnSpc>
                  <a:spcPct val="150000"/>
                </a:lnSpc>
              </a:pPr>
              <a:r>
                <a:rPr lang="zh-CN" altLang="en-US" sz="2400" b="1">
                  <a:latin typeface="黑体" panose="02010609060101010101" charset="-122"/>
                  <a:ea typeface="黑体" panose="02010609060101010101" charset="-122"/>
                </a:rPr>
                <a:t>坚持思想建党、理论强党是中国共产党不断铸就辉煌的核心密码</a:t>
              </a:r>
              <a:endParaRPr lang="zh-CN" altLang="en-US" sz="2400" b="1">
                <a:latin typeface="黑体" panose="02010609060101010101" charset="-122"/>
                <a:ea typeface="黑体" panose="02010609060101010101" charset="-122"/>
              </a:endParaRPr>
            </a:p>
          </p:txBody>
        </p:sp>
      </p:grpSp>
      <p:grpSp>
        <p:nvGrpSpPr>
          <p:cNvPr id="64" name="组合 63"/>
          <p:cNvGrpSpPr/>
          <p:nvPr/>
        </p:nvGrpSpPr>
        <p:grpSpPr>
          <a:xfrm>
            <a:off x="343535" y="1422400"/>
            <a:ext cx="8277225" cy="460375"/>
            <a:chOff x="541" y="2623"/>
            <a:chExt cx="13035" cy="725"/>
          </a:xfrm>
        </p:grpSpPr>
        <p:sp>
          <p:nvSpPr>
            <p:cNvPr id="58" name="文本框 57"/>
            <p:cNvSpPr txBox="1"/>
            <p:nvPr/>
          </p:nvSpPr>
          <p:spPr>
            <a:xfrm>
              <a:off x="1181" y="2623"/>
              <a:ext cx="12395" cy="725"/>
            </a:xfrm>
            <a:prstGeom prst="rect">
              <a:avLst/>
            </a:prstGeom>
            <a:noFill/>
          </p:spPr>
          <p:txBody>
            <a:bodyPr wrap="square" rtlCol="0" anchor="t">
              <a:spAutoFit/>
            </a:bodyPr>
            <a:lstStyle/>
            <a:p>
              <a:r>
                <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rPr>
                <a:t>科学理论的指导是马克思主义政党的立身之本、制胜之基</a:t>
              </a:r>
              <a:endPar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endParaRPr>
            </a:p>
          </p:txBody>
        </p:sp>
        <p:grpSp>
          <p:nvGrpSpPr>
            <p:cNvPr id="60" name="组合 59"/>
            <p:cNvGrpSpPr/>
            <p:nvPr/>
          </p:nvGrpSpPr>
          <p:grpSpPr>
            <a:xfrm>
              <a:off x="541" y="2731"/>
              <a:ext cx="694" cy="462"/>
              <a:chOff x="692910" y="1304548"/>
              <a:chExt cx="477300" cy="365125"/>
            </a:xfrm>
            <a:solidFill>
              <a:srgbClr val="C00000"/>
            </a:solidFill>
          </p:grpSpPr>
          <p:sp>
            <p:nvSpPr>
              <p:cNvPr id="61" name="箭头: V 形 23"/>
              <p:cNvSpPr/>
              <p:nvPr/>
            </p:nvSpPr>
            <p:spPr>
              <a:xfrm>
                <a:off x="692910"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62" name="箭头: V 形 24"/>
              <p:cNvSpPr/>
              <p:nvPr/>
            </p:nvSpPr>
            <p:spPr>
              <a:xfrm>
                <a:off x="846232"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63" name="箭头: V 形 25"/>
              <p:cNvSpPr/>
              <p:nvPr/>
            </p:nvSpPr>
            <p:spPr>
              <a:xfrm>
                <a:off x="999554"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grpSp>
      </p:grpSp>
      <p:sp>
        <p:nvSpPr>
          <p:cNvPr id="68" name="文本框 67"/>
          <p:cNvSpPr txBox="1"/>
          <p:nvPr/>
        </p:nvSpPr>
        <p:spPr>
          <a:xfrm>
            <a:off x="1006475" y="2560955"/>
            <a:ext cx="1013460" cy="1014730"/>
          </a:xfrm>
          <a:prstGeom prst="rect">
            <a:avLst/>
          </a:prstGeom>
          <a:noFill/>
        </p:spPr>
        <p:txBody>
          <a:bodyPr wrap="square" rtlCol="0" anchor="t">
            <a:spAutoFit/>
          </a:bodyPr>
          <a:lstStyle/>
          <a:p>
            <a:r>
              <a:rPr lang="zh-CN" altLang="en-US" sz="2000">
                <a:latin typeface="黑体" panose="02010609060101010101" charset="-122"/>
                <a:ea typeface="黑体" panose="02010609060101010101" charset="-122"/>
              </a:rPr>
              <a:t>马克思</a:t>
            </a:r>
            <a:endParaRPr lang="zh-CN" altLang="en-US" sz="2000">
              <a:latin typeface="黑体" panose="02010609060101010101" charset="-122"/>
              <a:ea typeface="黑体" panose="02010609060101010101" charset="-122"/>
            </a:endParaRPr>
          </a:p>
          <a:p>
            <a:endParaRPr lang="zh-CN" altLang="en-US" sz="2000">
              <a:latin typeface="黑体" panose="02010609060101010101" charset="-122"/>
              <a:ea typeface="黑体" panose="02010609060101010101" charset="-122"/>
            </a:endParaRPr>
          </a:p>
          <a:p>
            <a:r>
              <a:rPr lang="zh-CN" altLang="en-US" sz="2000">
                <a:latin typeface="黑体" panose="02010609060101010101" charset="-122"/>
                <a:ea typeface="黑体" panose="02010609060101010101" charset="-122"/>
              </a:rPr>
              <a:t>恩格斯</a:t>
            </a:r>
            <a:endParaRPr lang="zh-CN" altLang="en-US" sz="2000">
              <a:latin typeface="黑体" panose="02010609060101010101" charset="-122"/>
              <a:ea typeface="黑体" panose="02010609060101010101" charset="-122"/>
            </a:endParaRPr>
          </a:p>
        </p:txBody>
      </p:sp>
      <p:sp>
        <p:nvSpPr>
          <p:cNvPr id="69" name="文本框 68"/>
          <p:cNvSpPr txBox="1"/>
          <p:nvPr/>
        </p:nvSpPr>
        <p:spPr>
          <a:xfrm>
            <a:off x="10107295" y="4995545"/>
            <a:ext cx="773430" cy="332105"/>
          </a:xfrm>
          <a:prstGeom prst="rect">
            <a:avLst/>
          </a:prstGeom>
          <a:noFill/>
        </p:spPr>
        <p:txBody>
          <a:bodyPr wrap="square" rtlCol="0" anchor="t">
            <a:noAutofit/>
          </a:bodyPr>
          <a:lstStyle/>
          <a:p>
            <a:r>
              <a:rPr lang="zh-CN" altLang="en-US" sz="2000">
                <a:latin typeface="黑体" panose="02010609060101010101" charset="-122"/>
                <a:ea typeface="黑体" panose="02010609060101010101" charset="-122"/>
              </a:rPr>
              <a:t>列宁</a:t>
            </a:r>
            <a:endParaRPr lang="zh-CN" altLang="en-US" sz="2000">
              <a:latin typeface="黑体" panose="02010609060101010101" charset="-122"/>
              <a:ea typeface="黑体" panose="02010609060101010101" charset="-122"/>
            </a:endParaRPr>
          </a:p>
        </p:txBody>
      </p:sp>
      <p:sp>
        <p:nvSpPr>
          <p:cNvPr id="65" name="圆角矩形标注 64"/>
          <p:cNvSpPr/>
          <p:nvPr/>
        </p:nvSpPr>
        <p:spPr>
          <a:xfrm>
            <a:off x="2158365" y="2376170"/>
            <a:ext cx="9501505" cy="1445260"/>
          </a:xfrm>
          <a:prstGeom prst="wedgeRoundRectCallout">
            <a:avLst>
              <a:gd name="adj1" fmla="val -20831"/>
              <a:gd name="adj2" fmla="val 64191"/>
              <a:gd name="adj3" fmla="val 16667"/>
            </a:avLst>
          </a:prstGeom>
          <a:noFill/>
          <a:ln>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a:noFill/>
                <a:latin typeface="黑体" panose="02010609060101010101" charset="-122"/>
                <a:ea typeface="黑体" panose="02010609060101010101" charset="-122"/>
              </a:rPr>
              <a:t>bjswjst</a:t>
            </a:r>
            <a:endParaRPr lang="en-US" altLang="zh-CN">
              <a:noFill/>
              <a:latin typeface="黑体" panose="02010609060101010101" charset="-122"/>
              <a:ea typeface="黑体" panose="02010609060101010101" charset="-122"/>
            </a:endParaRPr>
          </a:p>
        </p:txBody>
      </p:sp>
      <p:sp>
        <p:nvSpPr>
          <p:cNvPr id="67" name="圆角矩形标注 66"/>
          <p:cNvSpPr/>
          <p:nvPr/>
        </p:nvSpPr>
        <p:spPr>
          <a:xfrm>
            <a:off x="627380" y="4324350"/>
            <a:ext cx="9254490" cy="1675130"/>
          </a:xfrm>
          <a:prstGeom prst="wedgeRoundRectCallout">
            <a:avLst/>
          </a:prstGeom>
          <a:noFill/>
          <a:ln>
            <a:solidFill>
              <a:srgbClr val="C00000"/>
            </a:solidFill>
          </a:ln>
          <a:scene3d>
            <a:camera prst="orthographicFront">
              <a:rot lat="0" lon="10800000" rev="0"/>
            </a:camera>
            <a:lightRig rig="threePt" dir="t"/>
          </a:scene3d>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2" name="文本框 1"/>
          <p:cNvSpPr txBox="1"/>
          <p:nvPr/>
        </p:nvSpPr>
        <p:spPr>
          <a:xfrm>
            <a:off x="947420" y="4394835"/>
            <a:ext cx="8649970" cy="1476375"/>
          </a:xfrm>
          <a:prstGeom prst="rect">
            <a:avLst/>
          </a:prstGeom>
          <a:noFill/>
        </p:spPr>
        <p:txBody>
          <a:bodyPr wrap="square" rtlCol="0" anchor="t">
            <a:spAutoFit/>
          </a:bodyPr>
          <a:lstStyle/>
          <a:p>
            <a:pPr algn="just">
              <a:lnSpc>
                <a:spcPct val="150000"/>
              </a:lnSpc>
            </a:pPr>
            <a:r>
              <a:rPr lang="zh-CN" altLang="en-US" sz="2000">
                <a:latin typeface="黑体" panose="02010609060101010101" charset="-122"/>
                <a:ea typeface="黑体" panose="02010609060101010101" charset="-122"/>
                <a:cs typeface="黑体" panose="02010609060101010101" charset="-122"/>
              </a:rPr>
              <a:t>在领导俄国革命实践中进一步确立了理论先导的战略地位，提出“没有革命的理论，就不会有革命的运动”的著名论断，把系统理论教育、常态化思想锻造作为建设和巩固工人阶级先锋队的核心抓手。</a:t>
            </a:r>
            <a:endParaRPr lang="zh-CN" altLang="en-US" sz="2000">
              <a:latin typeface="黑体" panose="02010609060101010101" charset="-122"/>
              <a:ea typeface="黑体" panose="02010609060101010101" charset="-122"/>
              <a:cs typeface="黑体" panose="02010609060101010101" charset="-122"/>
            </a:endParaRPr>
          </a:p>
        </p:txBody>
      </p:sp>
      <p:sp>
        <p:nvSpPr>
          <p:cNvPr id="7" name="文本框 6"/>
          <p:cNvSpPr txBox="1"/>
          <p:nvPr/>
        </p:nvSpPr>
        <p:spPr>
          <a:xfrm>
            <a:off x="2370455" y="2538095"/>
            <a:ext cx="9135745" cy="1014730"/>
          </a:xfrm>
          <a:prstGeom prst="rect">
            <a:avLst/>
          </a:prstGeom>
          <a:noFill/>
        </p:spPr>
        <p:txBody>
          <a:bodyPr wrap="square" rtlCol="0" anchor="t">
            <a:spAutoFit/>
          </a:bodyPr>
          <a:lstStyle/>
          <a:p>
            <a:pPr lvl="0" algn="just">
              <a:lnSpc>
                <a:spcPct val="150000"/>
              </a:lnSpc>
              <a:buClrTx/>
              <a:buSzTx/>
              <a:buFontTx/>
            </a:pPr>
            <a:r>
              <a:rPr lang="zh-CN" altLang="en-US" sz="2000">
                <a:latin typeface="黑体" panose="02010609060101010101" charset="-122"/>
                <a:ea typeface="黑体" panose="02010609060101010101" charset="-122"/>
                <a:cs typeface="黑体" panose="02010609060101010101" charset="-122"/>
                <a:sym typeface="+mn-ea"/>
              </a:rPr>
              <a:t>在创立无产阶级政党之初就深刻阐明，理论上的成熟是政党政治成熟的先决条件，用科学社会主义理论教育和武装党员是共产党区别于其他一切政党的鲜明标识。</a:t>
            </a:r>
            <a:endParaRPr lang="zh-CN" altLang="en-US" sz="2000">
              <a:latin typeface="黑体" panose="02010609060101010101" charset="-122"/>
              <a:ea typeface="黑体" panose="02010609060101010101" charset="-122"/>
              <a:cs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8890" y="-10160"/>
            <a:ext cx="9166225" cy="1259840"/>
            <a:chOff x="-14" y="-16"/>
            <a:chExt cx="14435" cy="1984"/>
          </a:xfrm>
        </p:grpSpPr>
        <p:grpSp>
          <p:nvGrpSpPr>
            <p:cNvPr id="51" name="组合 50"/>
            <p:cNvGrpSpPr/>
            <p:nvPr/>
          </p:nvGrpSpPr>
          <p:grpSpPr>
            <a:xfrm>
              <a:off x="-14" y="-16"/>
              <a:ext cx="1598" cy="1984"/>
              <a:chOff x="-14" y="-16"/>
              <a:chExt cx="1598" cy="1984"/>
            </a:xfrm>
          </p:grpSpPr>
          <p:grpSp>
            <p:nvGrpSpPr>
              <p:cNvPr id="3" name="组合 2"/>
              <p:cNvGrpSpPr/>
              <p:nvPr/>
            </p:nvGrpSpPr>
            <p:grpSpPr>
              <a:xfrm>
                <a:off x="-14" y="-16"/>
                <a:ext cx="1598" cy="1984"/>
                <a:chOff x="-8733" y="-10273"/>
                <a:chExt cx="1014511" cy="1259953"/>
              </a:xfrm>
            </p:grpSpPr>
            <p:sp>
              <p:nvSpPr>
                <p:cNvPr id="4" name="任意多边形 3"/>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5" name="任意多边形 4"/>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6" name="文本框 5"/>
              <p:cNvSpPr txBox="1"/>
              <p:nvPr/>
            </p:nvSpPr>
            <p:spPr>
              <a:xfrm>
                <a:off x="0"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01</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3" name="文本框 52"/>
            <p:cNvSpPr txBox="1"/>
            <p:nvPr/>
          </p:nvSpPr>
          <p:spPr>
            <a:xfrm>
              <a:off x="1584" y="1"/>
              <a:ext cx="12837" cy="1888"/>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mn-ea"/>
                </a:rPr>
                <a:t>坚持思想建党、理论强党是中国共产党不断铸就辉煌的核心密码</a:t>
              </a:r>
              <a:endParaRPr lang="zh-CN" altLang="en-US" sz="2400" b="1">
                <a:latin typeface="黑体" panose="02010609060101010101" charset="-122"/>
                <a:ea typeface="黑体" panose="02010609060101010101" charset="-122"/>
                <a:sym typeface="+mn-ea"/>
              </a:endParaRPr>
            </a:p>
          </p:txBody>
        </p:sp>
      </p:grpSp>
      <p:sp>
        <p:nvSpPr>
          <p:cNvPr id="2" name="文本框 1"/>
          <p:cNvSpPr txBox="1"/>
          <p:nvPr/>
        </p:nvSpPr>
        <p:spPr>
          <a:xfrm>
            <a:off x="826135" y="2176780"/>
            <a:ext cx="5063490" cy="1753235"/>
          </a:xfrm>
          <a:prstGeom prst="rect">
            <a:avLst/>
          </a:prstGeom>
          <a:noFill/>
        </p:spPr>
        <p:txBody>
          <a:bodyPr wrap="square" rtlCol="0" anchor="t">
            <a:spAutoFit/>
          </a:bodyPr>
          <a:lstStyle/>
          <a:p>
            <a:pPr algn="just">
              <a:lnSpc>
                <a:spcPct val="150000"/>
              </a:lnSpc>
            </a:pPr>
            <a:r>
              <a:rPr lang="zh-CN" altLang="en-US" dirty="0">
                <a:latin typeface="黑体" panose="02010609060101010101" charset="-122"/>
                <a:ea typeface="黑体" panose="02010609060101010101" charset="-122"/>
                <a:cs typeface="汉仪宋韵朗黑简" panose="00020600040101010101" charset="-122"/>
                <a:sym typeface="思源宋体 CN" panose="02020400000000000000" pitchFamily="18" charset="-122"/>
              </a:rPr>
              <a:t>俄国十月革命取得胜利，创建了世界上第一个社会主义国家，第二次世界大战结束后又继续诞生了包括中华人民共和国在内的一批社会主义国家，从根本上改变了世界发展的趋势和格局。</a:t>
            </a:r>
            <a:endParaRPr lang="zh-CN" altLang="en-US" dirty="0">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grpSp>
        <p:nvGrpSpPr>
          <p:cNvPr id="56" name="组合 55"/>
          <p:cNvGrpSpPr/>
          <p:nvPr/>
        </p:nvGrpSpPr>
        <p:grpSpPr>
          <a:xfrm>
            <a:off x="883285" y="1662430"/>
            <a:ext cx="5089525" cy="391795"/>
            <a:chOff x="1121727" y="3887612"/>
            <a:chExt cx="2421439" cy="391771"/>
          </a:xfrm>
        </p:grpSpPr>
        <p:sp>
          <p:nvSpPr>
            <p:cNvPr id="8" name="下箭头标注 5"/>
            <p:cNvSpPr/>
            <p:nvPr>
              <p:custDataLst>
                <p:tags r:id="rId1"/>
              </p:custDataLst>
            </p:nvPr>
          </p:nvSpPr>
          <p:spPr>
            <a:xfrm>
              <a:off x="1121727" y="3957457"/>
              <a:ext cx="2421439" cy="321926"/>
            </a:xfrm>
            <a:prstGeom prst="downArrowCallout">
              <a:avLst>
                <a:gd name="adj1" fmla="val 67218"/>
                <a:gd name="adj2" fmla="val 33609"/>
                <a:gd name="adj3" fmla="val 52728"/>
                <a:gd name="adj4" fmla="val 55380"/>
              </a:avLst>
            </a:prstGeom>
            <a:solidFill>
              <a:srgbClr val="C00000"/>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endParaRPr lang="zh-CN" altLang="en-US">
                <a:ln>
                  <a:solidFill>
                    <a:srgbClr val="C00000"/>
                  </a:solidFill>
                </a:ln>
                <a:solidFill>
                  <a:srgbClr val="C00000"/>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sp>
          <p:nvSpPr>
            <p:cNvPr id="9" name="矩形 8"/>
            <p:cNvSpPr/>
            <p:nvPr>
              <p:custDataLst>
                <p:tags r:id="rId2"/>
              </p:custDataLst>
            </p:nvPr>
          </p:nvSpPr>
          <p:spPr>
            <a:xfrm>
              <a:off x="1121727" y="3887612"/>
              <a:ext cx="2421439" cy="81910"/>
            </a:xfrm>
            <a:prstGeom prst="rect">
              <a:avLst/>
            </a:prstGeom>
            <a:solidFill>
              <a:srgbClr val="C00000"/>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normAutofit fontScale="25000" lnSpcReduction="20000"/>
            </a:bodyPr>
            <a:lstStyle/>
            <a:p>
              <a:pPr algn="ctr"/>
              <a:endParaRPr lang="zh-CN" altLang="en-US">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grpSp>
      <p:sp>
        <p:nvSpPr>
          <p:cNvPr id="55" name="对角圆角矩形 7"/>
          <p:cNvSpPr/>
          <p:nvPr>
            <p:custDataLst>
              <p:tags r:id="rId3"/>
            </p:custDataLst>
          </p:nvPr>
        </p:nvSpPr>
        <p:spPr>
          <a:xfrm>
            <a:off x="763270" y="2077720"/>
            <a:ext cx="5183505" cy="1950085"/>
          </a:xfrm>
          <a:prstGeom prst="round2DiagRect">
            <a:avLst/>
          </a:prstGeom>
          <a:noFill/>
          <a:ln w="19050">
            <a:solidFill>
              <a:schemeClr val="bg1">
                <a:lumMod val="75000"/>
              </a:schemeClr>
            </a:solidFill>
            <a:prstDash val="lgDash"/>
          </a:ln>
        </p:spPr>
        <p:style>
          <a:lnRef idx="2">
            <a:srgbClr val="1F74AD">
              <a:shade val="50000"/>
            </a:srgbClr>
          </a:lnRef>
          <a:fillRef idx="1">
            <a:srgbClr val="1F74AD"/>
          </a:fillRef>
          <a:effectRef idx="0">
            <a:srgbClr val="1F74AD"/>
          </a:effectRef>
          <a:fontRef idx="minor">
            <a:sysClr val="window" lastClr="FFFFFF"/>
          </a:fontRef>
        </p:style>
        <p:txBody>
          <a:bodyPr wrap="square" rtlCol="0" anchor="ctr">
            <a:normAutofit/>
          </a:bodyPr>
          <a:lstStyle/>
          <a:p>
            <a:pPr lvl="0" algn="ctr"/>
            <a:endParaRPr lang="zh-CN" altLang="en-US" dirty="0">
              <a:solidFill>
                <a:srgbClr val="000000"/>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sp>
        <p:nvSpPr>
          <p:cNvPr id="10" name="文本框 9"/>
          <p:cNvSpPr txBox="1"/>
          <p:nvPr/>
        </p:nvSpPr>
        <p:spPr>
          <a:xfrm>
            <a:off x="1543050" y="1176655"/>
            <a:ext cx="3770630" cy="431800"/>
          </a:xfrm>
          <a:prstGeom prst="rect">
            <a:avLst/>
          </a:prstGeom>
        </p:spPr>
        <p:txBody>
          <a:bodyPr>
            <a:noAutofit/>
          </a:bodyPr>
          <a:lstStyle/>
          <a:p>
            <a:pPr algn="ctr" defTabSz="266700"/>
            <a:r>
              <a:rPr lang="zh-CN" altLang="en-US" sz="2000" b="1">
                <a:latin typeface="黑体" panose="02010609060101010101" charset="-122"/>
                <a:ea typeface="黑体" panose="02010609060101010101" charset="-122"/>
              </a:rPr>
              <a:t>正是在马克思列宁主义指导下</a:t>
            </a:r>
            <a:endParaRPr lang="zh-CN" altLang="en-US" sz="2000" b="1">
              <a:latin typeface="黑体" panose="02010609060101010101" charset="-122"/>
              <a:ea typeface="黑体" panose="02010609060101010101" charset="-122"/>
            </a:endParaRPr>
          </a:p>
        </p:txBody>
      </p:sp>
      <p:grpSp>
        <p:nvGrpSpPr>
          <p:cNvPr id="13" name="组合 12"/>
          <p:cNvGrpSpPr/>
          <p:nvPr>
            <p:custDataLst>
              <p:tags r:id="rId4"/>
            </p:custDataLst>
          </p:nvPr>
        </p:nvGrpSpPr>
        <p:grpSpPr>
          <a:xfrm>
            <a:off x="6773545" y="1402285"/>
            <a:ext cx="4250625" cy="2737579"/>
            <a:chOff x="506" y="3083"/>
            <a:chExt cx="6939" cy="4732"/>
          </a:xfrm>
        </p:grpSpPr>
        <p:sp>
          <p:nvSpPr>
            <p:cNvPr id="15" name="同侧圆角矩形 9"/>
            <p:cNvSpPr/>
            <p:nvPr>
              <p:custDataLst>
                <p:tags r:id="rId5"/>
              </p:custDataLst>
            </p:nvPr>
          </p:nvSpPr>
          <p:spPr>
            <a:xfrm rot="16200000" flipH="1" flipV="1">
              <a:off x="2227" y="2597"/>
              <a:ext cx="3947" cy="6488"/>
            </a:xfrm>
            <a:prstGeom prst="round2SameRect">
              <a:avLst/>
            </a:prstGeom>
            <a:solidFill>
              <a:srgbClr val="FFFFFF"/>
            </a:solidFill>
            <a:ln>
              <a:solidFill>
                <a:srgbClr val="0D0D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sp>
          <p:nvSpPr>
            <p:cNvPr id="16" name="单圆角矩形 11"/>
            <p:cNvSpPr/>
            <p:nvPr>
              <p:custDataLst>
                <p:tags r:id="rId6"/>
              </p:custDataLst>
            </p:nvPr>
          </p:nvSpPr>
          <p:spPr>
            <a:xfrm flipV="1">
              <a:off x="506" y="3360"/>
              <a:ext cx="4720" cy="1876"/>
            </a:xfrm>
            <a:prstGeom prst="round1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C00000"/>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sp>
          <p:nvSpPr>
            <p:cNvPr id="17" name="直角三角形 16"/>
            <p:cNvSpPr/>
            <p:nvPr>
              <p:custDataLst>
                <p:tags r:id="rId7"/>
              </p:custDataLst>
            </p:nvPr>
          </p:nvSpPr>
          <p:spPr>
            <a:xfrm>
              <a:off x="5226" y="3394"/>
              <a:ext cx="297" cy="473"/>
            </a:xfrm>
            <a:prstGeom prst="rtTriangle">
              <a:avLst/>
            </a:prstGeom>
            <a:solidFill>
              <a:srgbClr val="4549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sp>
          <p:nvSpPr>
            <p:cNvPr id="18" name="直角三角形 17"/>
            <p:cNvSpPr/>
            <p:nvPr>
              <p:custDataLst>
                <p:tags r:id="rId8"/>
              </p:custDataLst>
            </p:nvPr>
          </p:nvSpPr>
          <p:spPr>
            <a:xfrm flipH="1" flipV="1">
              <a:off x="506" y="5236"/>
              <a:ext cx="450" cy="495"/>
            </a:xfrm>
            <a:prstGeom prst="rtTriangle">
              <a:avLst/>
            </a:prstGeom>
            <a:solidFill>
              <a:srgbClr val="0D0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FFFF"/>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sp>
          <p:nvSpPr>
            <p:cNvPr id="19" name="内容占位符 2"/>
            <p:cNvSpPr>
              <a:spLocks noGrp="1"/>
            </p:cNvSpPr>
            <p:nvPr/>
          </p:nvSpPr>
          <p:spPr>
            <a:xfrm>
              <a:off x="506" y="3334"/>
              <a:ext cx="4584" cy="1923"/>
            </a:xfrm>
            <a:prstGeom prst="rect">
              <a:avLst/>
            </a:prstGeom>
            <a:noFill/>
          </p:spPr>
          <p:txBody>
            <a:bodyPr vert="horz" lIns="91440" tIns="45720" rIns="91440" bIns="45720" rtlCol="0">
              <a:noAutofit/>
            </a:bodyPr>
            <a:lstStyle>
              <a:lvl1pPr marL="0" indent="0" algn="l" defTabSz="914400" rtl="0" eaLnBrk="1" latinLnBrk="0" hangingPunct="1">
                <a:lnSpc>
                  <a:spcPct val="120000"/>
                </a:lnSpc>
                <a:spcBef>
                  <a:spcPts val="1000"/>
                </a:spcBef>
                <a:spcAft>
                  <a:spcPts val="0"/>
                </a:spcAft>
                <a:buFont typeface="Arial" panose="020B0604020202020204" pitchFamily="34" charset="0"/>
                <a:buNone/>
                <a:defRPr sz="2800" kern="1200">
                  <a:solidFill>
                    <a:schemeClr val="tx1"/>
                  </a:solidFill>
                  <a:latin typeface="汉仪宋韵朗黑简" panose="00020600040101010101" charset="-122"/>
                  <a:ea typeface="汉仪宋韵朗黑简" panose="00020600040101010101" charset="-122"/>
                  <a:cs typeface="+mn-cs"/>
                </a:defRPr>
              </a:lvl1pPr>
              <a:lvl2pPr marL="457200" indent="0" algn="l" defTabSz="914400" rtl="0" eaLnBrk="1" latinLnBrk="0" hangingPunct="1">
                <a:lnSpc>
                  <a:spcPct val="120000"/>
                </a:lnSpc>
                <a:spcBef>
                  <a:spcPts val="500"/>
                </a:spcBef>
                <a:spcAft>
                  <a:spcPts val="0"/>
                </a:spcAft>
                <a:buFont typeface="Arial" panose="020B0604020202020204" pitchFamily="34" charset="0"/>
                <a:buNone/>
                <a:defRPr sz="2800" kern="1200">
                  <a:solidFill>
                    <a:schemeClr val="tx1"/>
                  </a:solidFill>
                  <a:latin typeface="汉仪宋韵朗黑简" panose="00020600040101010101" charset="-122"/>
                  <a:ea typeface="汉仪宋韵朗黑简" panose="00020600040101010101" charset="-122"/>
                  <a:cs typeface="+mn-cs"/>
                </a:defRPr>
              </a:lvl2pPr>
              <a:lvl3pPr marL="914400" indent="0" algn="l" defTabSz="914400" rtl="0" eaLnBrk="1" latinLnBrk="0" hangingPunct="1">
                <a:lnSpc>
                  <a:spcPct val="120000"/>
                </a:lnSpc>
                <a:spcBef>
                  <a:spcPts val="500"/>
                </a:spcBef>
                <a:spcAft>
                  <a:spcPts val="0"/>
                </a:spcAft>
                <a:buFont typeface="Arial" panose="020B0604020202020204" pitchFamily="34" charset="0"/>
                <a:buNone/>
                <a:defRPr sz="2800" kern="1200">
                  <a:solidFill>
                    <a:schemeClr val="tx1"/>
                  </a:solidFill>
                  <a:latin typeface="汉仪宋韵朗黑简" panose="00020600040101010101" charset="-122"/>
                  <a:ea typeface="汉仪宋韵朗黑简" panose="00020600040101010101" charset="-122"/>
                  <a:cs typeface="+mn-cs"/>
                </a:defRPr>
              </a:lvl3pPr>
              <a:lvl4pPr marL="1600200" indent="-228600" algn="l" defTabSz="914400" rtl="0" eaLnBrk="1" latinLnBrk="0" hangingPunct="1">
                <a:lnSpc>
                  <a:spcPct val="120000"/>
                </a:lnSpc>
                <a:spcBef>
                  <a:spcPts val="500"/>
                </a:spcBef>
                <a:spcAft>
                  <a:spcPts val="0"/>
                </a:spcAft>
                <a:buFont typeface="Arial" panose="020B0604020202020204" pitchFamily="34" charset="0"/>
                <a:buChar char="•"/>
                <a:defRPr sz="2800" kern="1200">
                  <a:solidFill>
                    <a:schemeClr val="tx1"/>
                  </a:solidFill>
                  <a:latin typeface="汉仪宋韵朗黑简" panose="00020600040101010101" charset="-122"/>
                  <a:ea typeface="汉仪宋韵朗黑简" panose="00020600040101010101" charset="-122"/>
                  <a:cs typeface="+mn-cs"/>
                </a:defRPr>
              </a:lvl4pPr>
              <a:lvl5pPr marL="2057400" indent="-228600" algn="l" defTabSz="914400" rtl="0" eaLnBrk="1" latinLnBrk="0" hangingPunct="1">
                <a:lnSpc>
                  <a:spcPct val="120000"/>
                </a:lnSpc>
                <a:spcBef>
                  <a:spcPts val="500"/>
                </a:spcBef>
                <a:spcAft>
                  <a:spcPts val="0"/>
                </a:spcAft>
                <a:buFont typeface="Arial" panose="020B0604020202020204" pitchFamily="34" charset="0"/>
                <a:buChar char="•"/>
                <a:defRPr sz="2800" kern="1200">
                  <a:solidFill>
                    <a:schemeClr val="tx1"/>
                  </a:solidFill>
                  <a:latin typeface="汉仪宋韵朗黑简" panose="00020600040101010101" charset="-122"/>
                  <a:ea typeface="汉仪宋韵朗黑简" panose="0002060004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zh-CN" altLang="en-US" sz="2400" dirty="0">
                <a:solidFill>
                  <a:srgbClr val="FFFFFF"/>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sp>
          <p:nvSpPr>
            <p:cNvPr id="20" name="文本框 19"/>
            <p:cNvSpPr txBox="1"/>
            <p:nvPr>
              <p:custDataLst>
                <p:tags r:id="rId9"/>
              </p:custDataLst>
            </p:nvPr>
          </p:nvSpPr>
          <p:spPr>
            <a:xfrm>
              <a:off x="1028" y="5095"/>
              <a:ext cx="6417" cy="2699"/>
            </a:xfrm>
            <a:prstGeom prst="rect">
              <a:avLst/>
            </a:prstGeom>
            <a:noFill/>
          </p:spPr>
          <p:txBody>
            <a:bodyPr wrap="square" rtlCol="0" anchor="t">
              <a:noAutofit/>
            </a:bodyPr>
            <a:lstStyle/>
            <a:p>
              <a:pPr algn="ctr">
                <a:lnSpc>
                  <a:spcPct val="150000"/>
                </a:lnSpc>
                <a:spcBef>
                  <a:spcPts val="0"/>
                </a:spcBef>
                <a:spcAft>
                  <a:spcPts val="0"/>
                </a:spcAft>
              </a:pPr>
              <a:r>
                <a:rPr lang="zh-CN" altLang="en-US" sz="20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思源宋体 CN" panose="02020400000000000000" pitchFamily="18" charset="-122"/>
                </a:rPr>
                <a:t>“在人类思想史上，没有一种思想理论像马克思主义那样对人类产生了如此广泛而深刻的影响。”</a:t>
              </a:r>
              <a:endParaRPr lang="zh-CN" altLang="en-US" sz="2000" dirty="0">
                <a:solidFill>
                  <a:schemeClr val="tx1">
                    <a:lumMod val="75000"/>
                    <a:lumOff val="25000"/>
                  </a:schemeClr>
                </a:solidFill>
                <a:latin typeface="黑体" panose="02010609060101010101" charset="-122"/>
                <a:ea typeface="黑体" panose="02010609060101010101" charset="-122"/>
                <a:cs typeface="黑体" panose="02010609060101010101" charset="-122"/>
                <a:sym typeface="思源宋体 CN" panose="02020400000000000000" pitchFamily="18" charset="-122"/>
              </a:endParaRPr>
            </a:p>
          </p:txBody>
        </p:sp>
        <p:sp>
          <p:nvSpPr>
            <p:cNvPr id="31" name="矩形 30"/>
            <p:cNvSpPr/>
            <p:nvPr>
              <p:custDataLst>
                <p:tags r:id="rId10"/>
              </p:custDataLst>
            </p:nvPr>
          </p:nvSpPr>
          <p:spPr>
            <a:xfrm>
              <a:off x="952" y="3083"/>
              <a:ext cx="3595" cy="337"/>
            </a:xfrm>
            <a:prstGeom prst="rect">
              <a:avLst/>
            </a:prstGeom>
          </p:spPr>
          <p:txBody>
            <a:bodyPr wrap="none">
              <a:noAutofit/>
            </a:bodyPr>
            <a:lstStyle/>
            <a:p>
              <a:pPr lvl="0" algn="ctr">
                <a:lnSpc>
                  <a:spcPct val="150000"/>
                </a:lnSpc>
                <a:defRPr/>
              </a:pPr>
              <a:r>
                <a:rPr lang="zh-CN" altLang="en-US" sz="2400" b="1" dirty="0">
                  <a:solidFill>
                    <a:schemeClr val="bg1"/>
                  </a:solidFill>
                  <a:latin typeface="黑体" panose="02010609060101010101" charset="-122"/>
                  <a:ea typeface="黑体" panose="02010609060101010101" charset="-122"/>
                  <a:sym typeface="思源宋体 CN" panose="02020400000000000000" pitchFamily="18" charset="-122"/>
                </a:rPr>
                <a:t>正如</a:t>
              </a:r>
              <a:endParaRPr lang="zh-CN" altLang="en-US" sz="2400" b="1" dirty="0">
                <a:solidFill>
                  <a:schemeClr val="bg1"/>
                </a:solidFill>
                <a:latin typeface="黑体" panose="02010609060101010101" charset="-122"/>
                <a:ea typeface="黑体" panose="02010609060101010101" charset="-122"/>
                <a:sym typeface="思源宋体 CN" panose="02020400000000000000" pitchFamily="18" charset="-122"/>
              </a:endParaRPr>
            </a:p>
            <a:p>
              <a:pPr lvl="0" algn="ctr">
                <a:lnSpc>
                  <a:spcPct val="150000"/>
                </a:lnSpc>
                <a:defRPr/>
              </a:pPr>
              <a:r>
                <a:rPr lang="zh-CN" altLang="en-US" sz="2400" b="1" dirty="0">
                  <a:solidFill>
                    <a:schemeClr val="bg1"/>
                  </a:solidFill>
                  <a:latin typeface="黑体" panose="02010609060101010101" charset="-122"/>
                  <a:ea typeface="黑体" panose="02010609060101010101" charset="-122"/>
                  <a:sym typeface="思源宋体 CN" panose="02020400000000000000" pitchFamily="18" charset="-122"/>
                </a:rPr>
                <a:t>习近平总书记所指出</a:t>
              </a:r>
              <a:endParaRPr lang="zh-CN" altLang="en-US" sz="2400" b="1" dirty="0">
                <a:solidFill>
                  <a:schemeClr val="bg1"/>
                </a:solidFill>
                <a:latin typeface="黑体" panose="02010609060101010101" charset="-122"/>
                <a:ea typeface="黑体" panose="02010609060101010101" charset="-122"/>
                <a:sym typeface="思源宋体 CN" panose="02020400000000000000" pitchFamily="18" charset="-122"/>
              </a:endParaRPr>
            </a:p>
          </p:txBody>
        </p:sp>
      </p:grpSp>
      <p:sp>
        <p:nvSpPr>
          <p:cNvPr id="33" name="文本框 32"/>
          <p:cNvSpPr txBox="1"/>
          <p:nvPr/>
        </p:nvSpPr>
        <p:spPr>
          <a:xfrm>
            <a:off x="790575" y="4410075"/>
            <a:ext cx="10974705" cy="701040"/>
          </a:xfrm>
          <a:prstGeom prst="rect">
            <a:avLst/>
          </a:prstGeom>
          <a:noFill/>
        </p:spPr>
        <p:txBody>
          <a:bodyPr wrap="square" rtlCol="0" anchor="t">
            <a:noAutofit/>
          </a:bodyPr>
          <a:lstStyle/>
          <a:p>
            <a:r>
              <a:rPr lang="zh-CN" altLang="en-US" sz="2000">
                <a:latin typeface="黑体" panose="02010609060101010101" charset="-122"/>
                <a:ea typeface="黑体" panose="02010609060101010101" charset="-122"/>
              </a:rPr>
              <a:t>后来，苏联、东欧国家共产党之所以发生蜕变乃至丧失执政地位，从根本上说均始于思想滑坡、源于理论失守。</a:t>
            </a:r>
            <a:endParaRPr lang="zh-CN" altLang="en-US" sz="2000">
              <a:latin typeface="黑体" panose="02010609060101010101" charset="-122"/>
              <a:ea typeface="黑体" panose="02010609060101010101" charset="-122"/>
            </a:endParaRPr>
          </a:p>
        </p:txBody>
      </p:sp>
      <p:sp>
        <p:nvSpPr>
          <p:cNvPr id="34" name="文本框 33"/>
          <p:cNvSpPr txBox="1"/>
          <p:nvPr/>
        </p:nvSpPr>
        <p:spPr>
          <a:xfrm>
            <a:off x="1312545" y="5193665"/>
            <a:ext cx="4830445" cy="368300"/>
          </a:xfrm>
          <a:prstGeom prst="rect">
            <a:avLst/>
          </a:prstGeom>
          <a:noFill/>
        </p:spPr>
        <p:txBody>
          <a:bodyPr wrap="square" rtlCol="0" anchor="t">
            <a:spAutoFit/>
          </a:bodyPr>
          <a:lstStyle/>
          <a:p>
            <a:pPr marL="285750" indent="-285750">
              <a:buFont typeface="Wingdings" panose="05000000000000000000" charset="0"/>
              <a:buChar char="Ø"/>
            </a:pPr>
            <a:r>
              <a:rPr lang="zh-CN" altLang="en-US">
                <a:latin typeface="黑体" panose="02010609060101010101" charset="-122"/>
                <a:ea typeface="黑体" panose="02010609060101010101" charset="-122"/>
              </a:rPr>
              <a:t>先是存在教条式对待马克思主义的问题，</a:t>
            </a:r>
            <a:endParaRPr lang="zh-CN" altLang="en-US">
              <a:latin typeface="黑体" panose="02010609060101010101" charset="-122"/>
              <a:ea typeface="黑体" panose="02010609060101010101" charset="-122"/>
            </a:endParaRPr>
          </a:p>
        </p:txBody>
      </p:sp>
      <p:sp>
        <p:nvSpPr>
          <p:cNvPr id="36" name="文本框 35"/>
          <p:cNvSpPr txBox="1"/>
          <p:nvPr/>
        </p:nvSpPr>
        <p:spPr>
          <a:xfrm>
            <a:off x="1312545" y="5664200"/>
            <a:ext cx="10402570" cy="469265"/>
          </a:xfrm>
          <a:prstGeom prst="rect">
            <a:avLst/>
          </a:prstGeom>
          <a:noFill/>
        </p:spPr>
        <p:txBody>
          <a:bodyPr wrap="square" rtlCol="0" anchor="t">
            <a:noAutofit/>
          </a:bodyPr>
          <a:lstStyle/>
          <a:p>
            <a:pPr marL="285750" indent="-285750">
              <a:lnSpc>
                <a:spcPct val="150000"/>
              </a:lnSpc>
              <a:buFont typeface="Wingdings" panose="05000000000000000000" charset="0"/>
              <a:buChar char="Ø"/>
            </a:pPr>
            <a:r>
              <a:rPr lang="zh-CN" altLang="en-US">
                <a:latin typeface="黑体" panose="02010609060101010101" charset="-122"/>
                <a:ea typeface="黑体" panose="02010609060101010101" charset="-122"/>
              </a:rPr>
              <a:t>后来又淡化马克思主义指导地位，主张指导思想多元化，造成党内价值观混乱、党员信仰根基动摇，</a:t>
            </a:r>
            <a:endParaRPr lang="zh-CN" altLang="en-US">
              <a:latin typeface="黑体" panose="02010609060101010101" charset="-122"/>
              <a:ea typeface="黑体" panose="02010609060101010101" charset="-122"/>
            </a:endParaRPr>
          </a:p>
        </p:txBody>
      </p:sp>
      <p:sp>
        <p:nvSpPr>
          <p:cNvPr id="37" name="文本框 36"/>
          <p:cNvSpPr txBox="1"/>
          <p:nvPr/>
        </p:nvSpPr>
        <p:spPr>
          <a:xfrm>
            <a:off x="1312545" y="6365240"/>
            <a:ext cx="6096000" cy="368300"/>
          </a:xfrm>
          <a:prstGeom prst="rect">
            <a:avLst/>
          </a:prstGeom>
          <a:noFill/>
        </p:spPr>
        <p:txBody>
          <a:bodyPr wrap="square" rtlCol="0" anchor="t">
            <a:spAutoFit/>
          </a:bodyPr>
          <a:lstStyle/>
          <a:p>
            <a:pPr marL="285750" indent="-285750">
              <a:buFont typeface="Wingdings" panose="05000000000000000000" charset="0"/>
              <a:buChar char="Ø"/>
            </a:pPr>
            <a:r>
              <a:rPr lang="zh-CN" altLang="en-US">
                <a:latin typeface="黑体" panose="02010609060101010101" charset="-122"/>
                <a:ea typeface="黑体" panose="02010609060101010101" charset="-122"/>
              </a:rPr>
              <a:t>最终导致政党解散、政权更迭，教训惨痛而深刻。</a:t>
            </a:r>
            <a:endParaRPr lang="zh-CN" altLang="en-US">
              <a:latin typeface="黑体" panose="02010609060101010101" charset="-122"/>
              <a:ea typeface="黑体" panose="02010609060101010101" charset="-122"/>
            </a:endParaRPr>
          </a:p>
        </p:txBody>
      </p:sp>
      <p:grpSp>
        <p:nvGrpSpPr>
          <p:cNvPr id="40" name="组合 39"/>
          <p:cNvGrpSpPr/>
          <p:nvPr/>
        </p:nvGrpSpPr>
        <p:grpSpPr>
          <a:xfrm>
            <a:off x="557530" y="5193665"/>
            <a:ext cx="644525" cy="1492885"/>
            <a:chOff x="1629" y="7962"/>
            <a:chExt cx="1015" cy="2351"/>
          </a:xfrm>
        </p:grpSpPr>
        <p:sp>
          <p:nvSpPr>
            <p:cNvPr id="38" name="圆角矩形 60"/>
            <p:cNvSpPr/>
            <p:nvPr/>
          </p:nvSpPr>
          <p:spPr>
            <a:xfrm>
              <a:off x="1792" y="7962"/>
              <a:ext cx="602" cy="2351"/>
            </a:xfrm>
            <a:prstGeom prst="roundRect">
              <a:avLst>
                <a:gd name="adj" fmla="val 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sp>
          <p:nvSpPr>
            <p:cNvPr id="39" name="文本框 38"/>
            <p:cNvSpPr txBox="1"/>
            <p:nvPr/>
          </p:nvSpPr>
          <p:spPr>
            <a:xfrm>
              <a:off x="1629" y="8258"/>
              <a:ext cx="1015" cy="1981"/>
            </a:xfrm>
            <a:prstGeom prst="rect">
              <a:avLst/>
            </a:prstGeom>
          </p:spPr>
          <p:txBody>
            <a:bodyPr vert="eaVert" wrap="square">
              <a:spAutoFit/>
              <a:extLst>
                <a:ext uri="{4A0BC546-FE56-4ADE-93B0-CB8AF2F6F144}">
                  <wpsdc:textFrameExt xmlns:wpsdc="http://www.wps.cn/officeDocument/2022/drawingmlCustomData" type="text"/>
                </a:ext>
              </a:extLst>
            </a:bodyPr>
            <a:lstStyle/>
            <a:p>
              <a:pPr algn="l">
                <a:lnSpc>
                  <a:spcPct val="150000"/>
                </a:lnSpc>
              </a:pPr>
              <a:r>
                <a:rPr lang="zh-CN" altLang="en-US" sz="2000">
                  <a:solidFill>
                    <a:schemeClr val="bg1"/>
                  </a:solidFill>
                  <a:latin typeface="黑体" panose="02010609060101010101" charset="-122"/>
                  <a:ea typeface="黑体" panose="02010609060101010101" charset="-122"/>
                </a:rPr>
                <a:t>这些政党</a:t>
              </a:r>
              <a:endParaRPr lang="zh-CN" altLang="en-US" sz="2000">
                <a:solidFill>
                  <a:schemeClr val="bg1"/>
                </a:solidFill>
                <a:latin typeface="黑体" panose="02010609060101010101" charset="-122"/>
                <a:ea typeface="黑体" panose="02010609060101010101" charset="-122"/>
              </a:endParaRPr>
            </a:p>
          </p:txBody>
        </p:sp>
      </p:grpSp>
      <p:sp>
        <p:nvSpPr>
          <p:cNvPr id="93" name="等腰三角形 92"/>
          <p:cNvSpPr/>
          <p:nvPr/>
        </p:nvSpPr>
        <p:spPr>
          <a:xfrm rot="5400000">
            <a:off x="585470" y="4572000"/>
            <a:ext cx="208280" cy="118745"/>
          </a:xfrm>
          <a:prstGeom prst="triangle">
            <a:avLst/>
          </a:prstGeom>
          <a:solidFill>
            <a:schemeClr val="tx1"/>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8890" y="-10160"/>
            <a:ext cx="1014730" cy="1259840"/>
            <a:chOff x="-14" y="-16"/>
            <a:chExt cx="1598" cy="1984"/>
          </a:xfrm>
        </p:grpSpPr>
        <p:grpSp>
          <p:nvGrpSpPr>
            <p:cNvPr id="2" name="组合 1"/>
            <p:cNvGrpSpPr/>
            <p:nvPr/>
          </p:nvGrpSpPr>
          <p:grpSpPr>
            <a:xfrm>
              <a:off x="-14" y="-16"/>
              <a:ext cx="1598" cy="1984"/>
              <a:chOff x="-8733" y="-10273"/>
              <a:chExt cx="1014511" cy="1259953"/>
            </a:xfrm>
          </p:grpSpPr>
          <p:sp>
            <p:nvSpPr>
              <p:cNvPr id="35" name="任意多边形 34"/>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文本框 45"/>
            <p:cNvSpPr txBox="1"/>
            <p:nvPr/>
          </p:nvSpPr>
          <p:spPr>
            <a:xfrm>
              <a:off x="0"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01</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3" name="文本框 52"/>
          <p:cNvSpPr txBox="1"/>
          <p:nvPr/>
        </p:nvSpPr>
        <p:spPr>
          <a:xfrm>
            <a:off x="1005840" y="-10160"/>
            <a:ext cx="8282940" cy="1198880"/>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mn-ea"/>
              </a:rPr>
              <a:t>坚持思想建党、理论强党是中国共产党不断铸就辉煌的核心密码</a:t>
            </a:r>
            <a:endParaRPr lang="zh-CN" altLang="en-US" sz="2400" b="1">
              <a:latin typeface="黑体" panose="02010609060101010101" charset="-122"/>
              <a:ea typeface="黑体" panose="02010609060101010101" charset="-122"/>
              <a:sym typeface="+mn-ea"/>
            </a:endParaRPr>
          </a:p>
        </p:txBody>
      </p:sp>
      <p:sp>
        <p:nvSpPr>
          <p:cNvPr id="3" name="文本框 2"/>
          <p:cNvSpPr txBox="1"/>
          <p:nvPr/>
        </p:nvSpPr>
        <p:spPr>
          <a:xfrm rot="420000">
            <a:off x="10450195" y="3081020"/>
            <a:ext cx="1630680" cy="1941195"/>
          </a:xfrm>
          <a:prstGeom prst="rect">
            <a:avLst/>
          </a:prstGeom>
          <a:noFill/>
        </p:spPr>
        <p:txBody>
          <a:bodyPr wrap="square" rtlCol="0">
            <a:noAutofit/>
          </a:bodyPr>
          <a:lstStyle/>
          <a:p>
            <a:r>
              <a:rPr lang="zh-CN" altLang="en-US" sz="16600" b="1">
                <a:solidFill>
                  <a:srgbClr val="C00000"/>
                </a:solidFill>
                <a:latin typeface="黑体" panose="02010609060101010101" charset="-122"/>
                <a:ea typeface="黑体" panose="02010609060101010101" charset="-122"/>
              </a:rPr>
              <a:t>？</a:t>
            </a:r>
            <a:endParaRPr lang="zh-CN" altLang="en-US" sz="16600" b="1">
              <a:solidFill>
                <a:srgbClr val="C00000"/>
              </a:solidFill>
              <a:latin typeface="黑体" panose="02010609060101010101" charset="-122"/>
              <a:ea typeface="黑体" panose="02010609060101010101" charset="-122"/>
            </a:endParaRPr>
          </a:p>
        </p:txBody>
      </p:sp>
      <p:sp>
        <p:nvSpPr>
          <p:cNvPr id="4" name="文本框 3"/>
          <p:cNvSpPr txBox="1"/>
          <p:nvPr/>
        </p:nvSpPr>
        <p:spPr>
          <a:xfrm>
            <a:off x="5635625" y="3319145"/>
            <a:ext cx="4925695" cy="1703070"/>
          </a:xfrm>
          <a:prstGeom prst="rect">
            <a:avLst/>
          </a:prstGeom>
          <a:noFill/>
        </p:spPr>
        <p:txBody>
          <a:bodyPr wrap="square" rtlCol="0" anchor="t">
            <a:noAutofit/>
          </a:bodyPr>
          <a:lstStyle/>
          <a:p>
            <a:pPr>
              <a:lnSpc>
                <a:spcPct val="150000"/>
              </a:lnSpc>
            </a:pPr>
            <a:r>
              <a:rPr lang="zh-CN" altLang="en-US" sz="2000">
                <a:latin typeface="黑体" panose="02010609060101010101" charset="-122"/>
                <a:ea typeface="黑体" panose="02010609060101010101" charset="-122"/>
                <a:cs typeface="黑体" panose="02010609060101010101" charset="-122"/>
              </a:rPr>
              <a:t>回顾历史，我们这个建党之初只有50多名党员的马克思主义政党，何以能够领导亿万人民取得革命、建设、改革和新时代变革的伟大胜利，推动中华民族伟大复兴进入不可逆转的历史进程？</a:t>
            </a:r>
            <a:endParaRPr lang="zh-CN" altLang="en-US" sz="2000">
              <a:latin typeface="黑体" panose="02010609060101010101" charset="-122"/>
              <a:ea typeface="黑体" panose="02010609060101010101" charset="-122"/>
              <a:cs typeface="黑体" panose="02010609060101010101" charset="-122"/>
            </a:endParaRPr>
          </a:p>
        </p:txBody>
      </p:sp>
      <p:sp>
        <p:nvSpPr>
          <p:cNvPr id="5" name="文本框 4"/>
          <p:cNvSpPr txBox="1"/>
          <p:nvPr/>
        </p:nvSpPr>
        <p:spPr>
          <a:xfrm>
            <a:off x="913130" y="1336040"/>
            <a:ext cx="9424670" cy="1198880"/>
          </a:xfrm>
          <a:prstGeom prst="rect">
            <a:avLst/>
          </a:prstGeom>
          <a:noFill/>
        </p:spPr>
        <p:txBody>
          <a:bodyPr wrap="square" rtlCol="0" anchor="t">
            <a:spAutoFit/>
          </a:bodyPr>
          <a:lstStyle/>
          <a:p>
            <a:pPr algn="ctr">
              <a:lnSpc>
                <a:spcPct val="150000"/>
              </a:lnSpc>
            </a:pPr>
            <a:r>
              <a:rPr lang="zh-CN" altLang="en-US" sz="2400">
                <a:solidFill>
                  <a:srgbClr val="C00000"/>
                </a:solidFill>
                <a:latin typeface="黑体" panose="02010609060101010101" charset="-122"/>
                <a:ea typeface="黑体" panose="02010609060101010101" charset="-122"/>
              </a:rPr>
              <a:t>中国共产党百余年奋斗，始终坚持马克思主义政党根本属性，</a:t>
            </a:r>
            <a:endParaRPr lang="zh-CN" altLang="en-US" sz="2400">
              <a:solidFill>
                <a:srgbClr val="C00000"/>
              </a:solidFill>
              <a:latin typeface="黑体" panose="02010609060101010101" charset="-122"/>
              <a:ea typeface="黑体" panose="02010609060101010101" charset="-122"/>
            </a:endParaRPr>
          </a:p>
          <a:p>
            <a:pPr algn="ctr">
              <a:lnSpc>
                <a:spcPct val="150000"/>
              </a:lnSpc>
            </a:pPr>
            <a:r>
              <a:rPr lang="zh-CN" altLang="en-US" sz="2400">
                <a:solidFill>
                  <a:srgbClr val="C00000"/>
                </a:solidFill>
                <a:latin typeface="黑体" panose="02010609060101010101" charset="-122"/>
                <a:ea typeface="黑体" panose="02010609060101010101" charset="-122"/>
              </a:rPr>
              <a:t>始终把思想建党、理论强党作为贯穿党的建设全过程的根本性举措</a:t>
            </a:r>
            <a:endParaRPr lang="zh-CN" altLang="en-US" sz="2400">
              <a:solidFill>
                <a:srgbClr val="C00000"/>
              </a:solidFill>
              <a:latin typeface="黑体" panose="02010609060101010101" charset="-122"/>
              <a:ea typeface="黑体" panose="02010609060101010101" charset="-122"/>
            </a:endParaRPr>
          </a:p>
        </p:txBody>
      </p:sp>
      <p:sp>
        <p:nvSpPr>
          <p:cNvPr id="6" name="文本框 5"/>
          <p:cNvSpPr txBox="1"/>
          <p:nvPr/>
        </p:nvSpPr>
        <p:spPr>
          <a:xfrm>
            <a:off x="1513840" y="3599815"/>
            <a:ext cx="3352800" cy="847725"/>
          </a:xfrm>
          <a:prstGeom prst="rect">
            <a:avLst/>
          </a:prstGeom>
          <a:noFill/>
        </p:spPr>
        <p:txBody>
          <a:bodyPr wrap="square" rtlCol="0" anchor="t">
            <a:noAutofit/>
          </a:bodyPr>
          <a:lstStyle/>
          <a:p>
            <a:pPr>
              <a:lnSpc>
                <a:spcPct val="150000"/>
              </a:lnSpc>
            </a:pPr>
            <a:r>
              <a:rPr lang="zh-CN" altLang="en-US" sz="2000">
                <a:latin typeface="黑体" panose="02010609060101010101" charset="-122"/>
                <a:ea typeface="黑体" panose="02010609060101010101" charset="-122"/>
              </a:rPr>
              <a:t>自成立之日起，中国共产党就把马克思主义鲜明地写在自己的旗帜上，坚持以科学的理论指引航向、锻造队伍、凝聚力量。</a:t>
            </a:r>
            <a:endParaRPr lang="zh-CN" altLang="en-US" sz="2000">
              <a:latin typeface="黑体" panose="02010609060101010101" charset="-122"/>
              <a:ea typeface="黑体" panose="02010609060101010101" charset="-122"/>
            </a:endParaRPr>
          </a:p>
        </p:txBody>
      </p:sp>
      <p:sp>
        <p:nvSpPr>
          <p:cNvPr id="8" name="竖卷形 7"/>
          <p:cNvSpPr/>
          <p:nvPr/>
        </p:nvSpPr>
        <p:spPr>
          <a:xfrm>
            <a:off x="1121410" y="2958465"/>
            <a:ext cx="4137660" cy="3268345"/>
          </a:xfrm>
          <a:prstGeom prst="verticalScroll">
            <a:avLst/>
          </a:prstGeom>
          <a:noFill/>
          <a:ln>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8890" y="-10160"/>
            <a:ext cx="1014730" cy="1259840"/>
            <a:chOff x="-14" y="-16"/>
            <a:chExt cx="1598" cy="1984"/>
          </a:xfrm>
        </p:grpSpPr>
        <p:grpSp>
          <p:nvGrpSpPr>
            <p:cNvPr id="2" name="组合 1"/>
            <p:cNvGrpSpPr/>
            <p:nvPr/>
          </p:nvGrpSpPr>
          <p:grpSpPr>
            <a:xfrm>
              <a:off x="-14" y="-16"/>
              <a:ext cx="1598" cy="1984"/>
              <a:chOff x="-8733" y="-10273"/>
              <a:chExt cx="1014511" cy="1259953"/>
            </a:xfrm>
          </p:grpSpPr>
          <p:sp>
            <p:nvSpPr>
              <p:cNvPr id="35" name="任意多边形 34"/>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文本框 45"/>
            <p:cNvSpPr txBox="1"/>
            <p:nvPr/>
          </p:nvSpPr>
          <p:spPr>
            <a:xfrm>
              <a:off x="0"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01</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3" name="文本框 52"/>
          <p:cNvSpPr txBox="1"/>
          <p:nvPr/>
        </p:nvSpPr>
        <p:spPr>
          <a:xfrm>
            <a:off x="1005840" y="264160"/>
            <a:ext cx="9458960" cy="645160"/>
          </a:xfrm>
          <a:prstGeom prst="rect">
            <a:avLst/>
          </a:prstGeom>
          <a:noFill/>
        </p:spPr>
        <p:txBody>
          <a:bodyPr wrap="square" rtlCol="0" anchor="t">
            <a:spAutoFit/>
          </a:bodyPr>
          <a:lstStyle/>
          <a:p>
            <a:pPr>
              <a:lnSpc>
                <a:spcPct val="150000"/>
              </a:lnSpc>
            </a:pPr>
            <a:r>
              <a:rPr lang="zh-CN" altLang="en-US" sz="2400" b="1">
                <a:latin typeface="黑体" panose="02010609060101010101" charset="-122"/>
                <a:ea typeface="黑体" panose="02010609060101010101" charset="-122"/>
              </a:rPr>
              <a:t>坚持思想建党、理论强党是中国共产党不断铸就辉煌的核心密码</a:t>
            </a:r>
            <a:endParaRPr lang="zh-CN" altLang="en-US" sz="2400" b="1">
              <a:latin typeface="黑体" panose="02010609060101010101" charset="-122"/>
              <a:ea typeface="黑体" panose="02010609060101010101" charset="-122"/>
            </a:endParaRPr>
          </a:p>
        </p:txBody>
      </p:sp>
      <p:grpSp>
        <p:nvGrpSpPr>
          <p:cNvPr id="15" name="组合 14"/>
          <p:cNvGrpSpPr/>
          <p:nvPr/>
        </p:nvGrpSpPr>
        <p:grpSpPr>
          <a:xfrm>
            <a:off x="1334135" y="1390650"/>
            <a:ext cx="9458325" cy="3764280"/>
            <a:chOff x="6188" y="2240"/>
            <a:chExt cx="16740" cy="4379"/>
          </a:xfrm>
        </p:grpSpPr>
        <p:sp>
          <p:nvSpPr>
            <p:cNvPr id="3" name="文本框 2"/>
            <p:cNvSpPr txBox="1"/>
            <p:nvPr/>
          </p:nvSpPr>
          <p:spPr>
            <a:xfrm>
              <a:off x="6449" y="2240"/>
              <a:ext cx="16479" cy="4247"/>
            </a:xfrm>
            <a:prstGeom prst="rect">
              <a:avLst/>
            </a:prstGeom>
            <a:noFill/>
          </p:spPr>
          <p:txBody>
            <a:bodyPr wrap="square" rtlCol="0" anchor="t">
              <a:noAutofit/>
            </a:bodyPr>
            <a:lstStyle/>
            <a:p>
              <a:pPr>
                <a:lnSpc>
                  <a:spcPct val="150000"/>
                </a:lnSpc>
              </a:pPr>
              <a:r>
                <a:rPr lang="zh-CN" altLang="en-US" sz="2400">
                  <a:latin typeface="黑体" panose="02010609060101010101" charset="-122"/>
                  <a:ea typeface="黑体" panose="02010609060101010101" charset="-122"/>
                </a:rPr>
                <a:t>根本在于我们党坚持把马克思主义基本原理同中国具体实际相结合、同中华优秀传统文化相结合，不断推进马克思主义中国化时代化，形成毛泽东思想、邓小平理论、“三个代表”重要思想、科学发展观、习近平新时代中国特色社会主义思想，并在以党的创新理论武装头脑、凝心铸魂中将其转化为强大物质力量，使全党始终保持统一的思想、坚定的意志、协调的行动、强大的战斗力。</a:t>
              </a:r>
              <a:endParaRPr lang="zh-CN" altLang="en-US" sz="2400">
                <a:latin typeface="黑体" panose="02010609060101010101" charset="-122"/>
                <a:ea typeface="黑体" panose="02010609060101010101" charset="-122"/>
              </a:endParaRPr>
            </a:p>
          </p:txBody>
        </p:sp>
        <p:sp>
          <p:nvSpPr>
            <p:cNvPr id="14" name="图文框 13"/>
            <p:cNvSpPr/>
            <p:nvPr/>
          </p:nvSpPr>
          <p:spPr>
            <a:xfrm>
              <a:off x="6188" y="2240"/>
              <a:ext cx="16597" cy="4379"/>
            </a:xfrm>
            <a:prstGeom prst="frame">
              <a:avLst>
                <a:gd name="adj1" fmla="val 862"/>
              </a:avLst>
            </a:prstGeom>
            <a:ln>
              <a:solidFill>
                <a:srgbClr val="C00000"/>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grpSp>
      <p:pic>
        <p:nvPicPr>
          <p:cNvPr id="86" name="图片 85"/>
          <p:cNvPicPr>
            <a:picLocks noChangeAspect="1"/>
          </p:cNvPicPr>
          <p:nvPr/>
        </p:nvPicPr>
        <p:blipFill rotWithShape="1">
          <a:blip r:embed="rId1" cstate="print">
            <a:extLst>
              <a:ext uri="{28A0092B-C50C-407E-A947-70E740481C1C}">
                <a14:useLocalDpi xmlns:a14="http://schemas.microsoft.com/office/drawing/2010/main" val="0"/>
              </a:ext>
            </a:extLst>
          </a:blip>
          <a:srcRect t="65250"/>
          <a:stretch>
            <a:fillRect/>
          </a:stretch>
        </p:blipFill>
        <p:spPr>
          <a:xfrm>
            <a:off x="-33020" y="6063615"/>
            <a:ext cx="12225020" cy="8134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8890" y="-10160"/>
            <a:ext cx="1014730" cy="1259840"/>
            <a:chOff x="-14" y="-16"/>
            <a:chExt cx="1598" cy="1984"/>
          </a:xfrm>
        </p:grpSpPr>
        <p:grpSp>
          <p:nvGrpSpPr>
            <p:cNvPr id="2" name="组合 1"/>
            <p:cNvGrpSpPr/>
            <p:nvPr/>
          </p:nvGrpSpPr>
          <p:grpSpPr>
            <a:xfrm>
              <a:off x="-14" y="-16"/>
              <a:ext cx="1598" cy="1984"/>
              <a:chOff x="-8733" y="-10273"/>
              <a:chExt cx="1014511" cy="1259953"/>
            </a:xfrm>
          </p:grpSpPr>
          <p:sp>
            <p:nvSpPr>
              <p:cNvPr id="35" name="任意多边形 34"/>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45" name="任意多边形 44"/>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46" name="文本框 45"/>
            <p:cNvSpPr txBox="1"/>
            <p:nvPr/>
          </p:nvSpPr>
          <p:spPr>
            <a:xfrm>
              <a:off x="0"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01</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3" name="文本框 52"/>
          <p:cNvSpPr txBox="1"/>
          <p:nvPr/>
        </p:nvSpPr>
        <p:spPr>
          <a:xfrm>
            <a:off x="1005840" y="635"/>
            <a:ext cx="8176895" cy="1198880"/>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mn-ea"/>
              </a:rPr>
              <a:t>坚持思想建党、理论强党是中国共产党不断铸就辉煌的核心密码</a:t>
            </a:r>
            <a:endParaRPr lang="zh-CN" altLang="en-US" sz="2400" b="1">
              <a:latin typeface="黑体" panose="02010609060101010101" charset="-122"/>
              <a:ea typeface="黑体" panose="02010609060101010101" charset="-122"/>
              <a:sym typeface="+mn-ea"/>
            </a:endParaRPr>
          </a:p>
        </p:txBody>
      </p:sp>
      <p:grpSp>
        <p:nvGrpSpPr>
          <p:cNvPr id="64" name="组合 63"/>
          <p:cNvGrpSpPr/>
          <p:nvPr/>
        </p:nvGrpSpPr>
        <p:grpSpPr>
          <a:xfrm>
            <a:off x="1005840" y="1396365"/>
            <a:ext cx="6116955" cy="746125"/>
            <a:chOff x="1028700" y="1218107"/>
            <a:chExt cx="6116895" cy="746004"/>
          </a:xfrm>
        </p:grpSpPr>
        <p:grpSp>
          <p:nvGrpSpPr>
            <p:cNvPr id="65" name="组合 64"/>
            <p:cNvGrpSpPr/>
            <p:nvPr/>
          </p:nvGrpSpPr>
          <p:grpSpPr>
            <a:xfrm>
              <a:off x="1028700" y="1352550"/>
              <a:ext cx="533400" cy="611561"/>
              <a:chOff x="1028700" y="1352550"/>
              <a:chExt cx="533400" cy="611561"/>
            </a:xfrm>
          </p:grpSpPr>
          <p:sp>
            <p:nvSpPr>
              <p:cNvPr id="72" name="流程图: 磁盘 71"/>
              <p:cNvSpPr/>
              <p:nvPr/>
            </p:nvSpPr>
            <p:spPr>
              <a:xfrm>
                <a:off x="1028700" y="1352550"/>
                <a:ext cx="476250" cy="571500"/>
              </a:xfrm>
              <a:prstGeom prst="flowChartMagneticDisk">
                <a:avLst/>
              </a:prstGeom>
              <a:solidFill>
                <a:srgbClr val="C00000"/>
              </a:solidFill>
              <a:ln w="12700" cap="flat" cmpd="sng" algn="ctr">
                <a:solidFill>
                  <a:srgbClr val="FFFFFF"/>
                </a:solidFill>
                <a:prstDash val="solid"/>
                <a:miter lim="800000"/>
              </a:ln>
              <a:effectLst/>
            </p:spPr>
            <p:txBody>
              <a:bodyPr rtlCol="0" anchor="ctr"/>
              <a:lstStyle/>
              <a:p>
                <a:pPr algn="ctr"/>
                <a:endParaRPr lang="zh-CN" altLang="en-US">
                  <a:solidFill>
                    <a:srgbClr val="FFFFFF"/>
                  </a:solidFill>
                  <a:latin typeface="黑体" panose="02010609060101010101" charset="-122"/>
                  <a:ea typeface="黑体" panose="02010609060101010101" charset="-122"/>
                  <a:sym typeface="思源宋体 CN" panose="02020400000000000000" pitchFamily="18" charset="-122"/>
                </a:endParaRPr>
              </a:p>
            </p:txBody>
          </p:sp>
          <p:sp>
            <p:nvSpPr>
              <p:cNvPr id="75" name="矩形 74"/>
              <p:cNvSpPr/>
              <p:nvPr/>
            </p:nvSpPr>
            <p:spPr>
              <a:xfrm>
                <a:off x="1101894" y="1382798"/>
                <a:ext cx="460206" cy="581313"/>
              </a:xfrm>
              <a:prstGeom prst="rect">
                <a:avLst/>
              </a:prstGeom>
            </p:spPr>
            <p:txBody>
              <a:bodyPr wrap="square">
                <a:spAutoFit/>
              </a:bodyPr>
              <a:lstStyle/>
              <a:p>
                <a:pPr lvl="0" defTabSz="914400">
                  <a:lnSpc>
                    <a:spcPct val="150000"/>
                  </a:lnSpc>
                </a:pPr>
                <a:endParaRPr lang="zh-CN" altLang="en-US" sz="2400" b="1" dirty="0">
                  <a:solidFill>
                    <a:srgbClr val="FFFFFF"/>
                  </a:solidFill>
                  <a:latin typeface="黑体" panose="02010609060101010101" charset="-122"/>
                  <a:ea typeface="黑体" panose="02010609060101010101" charset="-122"/>
                  <a:sym typeface="思源宋体 CN" panose="02020400000000000000" pitchFamily="18" charset="-122"/>
                </a:endParaRPr>
              </a:p>
            </p:txBody>
          </p:sp>
        </p:grpSp>
        <p:cxnSp>
          <p:nvCxnSpPr>
            <p:cNvPr id="76" name="直接箭头连接符 75"/>
            <p:cNvCxnSpPr>
              <a:stCxn id="72" idx="3"/>
            </p:cNvCxnSpPr>
            <p:nvPr/>
          </p:nvCxnSpPr>
          <p:spPr>
            <a:xfrm flipV="1">
              <a:off x="1266825" y="1915161"/>
              <a:ext cx="3656929" cy="8889"/>
            </a:xfrm>
            <a:prstGeom prst="straightConnector1">
              <a:avLst/>
            </a:prstGeom>
            <a:noFill/>
            <a:ln w="6350" cap="flat" cmpd="sng" algn="ctr">
              <a:solidFill>
                <a:srgbClr val="C00000"/>
              </a:solidFill>
              <a:prstDash val="dashDot"/>
              <a:miter lim="800000"/>
              <a:tailEnd type="triangle"/>
            </a:ln>
            <a:effectLst/>
          </p:spPr>
        </p:cxnSp>
        <p:sp>
          <p:nvSpPr>
            <p:cNvPr id="77" name="矩形 76"/>
            <p:cNvSpPr/>
            <p:nvPr/>
          </p:nvSpPr>
          <p:spPr>
            <a:xfrm>
              <a:off x="1637139" y="1218107"/>
              <a:ext cx="5508456" cy="645055"/>
            </a:xfrm>
            <a:prstGeom prst="rect">
              <a:avLst/>
            </a:prstGeom>
          </p:spPr>
          <p:txBody>
            <a:bodyPr wrap="square">
              <a:spAutoFit/>
            </a:bodyPr>
            <a:lstStyle/>
            <a:p>
              <a:pPr lvl="0" defTabSz="914400">
                <a:lnSpc>
                  <a:spcPct val="150000"/>
                </a:lnSpc>
              </a:pPr>
              <a:r>
                <a:rPr lang="zh-CN" altLang="en-US" sz="2400" b="1" dirty="0">
                  <a:solidFill>
                    <a:sysClr val="windowText" lastClr="000000">
                      <a:lumMod val="75000"/>
                      <a:lumOff val="25000"/>
                    </a:sysClr>
                  </a:solidFill>
                  <a:latin typeface="黑体" panose="02010609060101010101" charset="-122"/>
                  <a:ea typeface="黑体" panose="02010609060101010101" charset="-122"/>
                  <a:sym typeface="思源宋体 CN" panose="02020400000000000000" pitchFamily="18" charset="-122"/>
                </a:rPr>
                <a:t>特别是党的十八大以来</a:t>
              </a:r>
              <a:endParaRPr lang="zh-CN" altLang="en-US" sz="2400" b="1" dirty="0">
                <a:solidFill>
                  <a:sysClr val="windowText" lastClr="000000">
                    <a:lumMod val="75000"/>
                    <a:lumOff val="25000"/>
                  </a:sysClr>
                </a:solidFill>
                <a:latin typeface="黑体" panose="02010609060101010101" charset="-122"/>
                <a:ea typeface="黑体" panose="02010609060101010101" charset="-122"/>
                <a:sym typeface="思源宋体 CN" panose="02020400000000000000" pitchFamily="18" charset="-122"/>
              </a:endParaRPr>
            </a:p>
          </p:txBody>
        </p:sp>
      </p:grpSp>
      <p:sp>
        <p:nvSpPr>
          <p:cNvPr id="3" name="文本框 2"/>
          <p:cNvSpPr txBox="1"/>
          <p:nvPr/>
        </p:nvSpPr>
        <p:spPr>
          <a:xfrm>
            <a:off x="1137920" y="2383790"/>
            <a:ext cx="7765415" cy="398780"/>
          </a:xfrm>
          <a:prstGeom prst="rect">
            <a:avLst/>
          </a:prstGeom>
          <a:noFill/>
        </p:spPr>
        <p:txBody>
          <a:bodyPr wrap="square" rtlCol="0" anchor="t">
            <a:spAutoFit/>
          </a:bodyPr>
          <a:lstStyle/>
          <a:p>
            <a:r>
              <a:rPr lang="zh-CN" altLang="en-US" sz="2000">
                <a:solidFill>
                  <a:srgbClr val="C00000"/>
                </a:solidFill>
                <a:latin typeface="黑体" panose="02010609060101010101" charset="-122"/>
                <a:ea typeface="黑体" panose="02010609060101010101" charset="-122"/>
              </a:rPr>
              <a:t>我们党更加重视党的思想建设，坚持以新时代党的创新理论为指导</a:t>
            </a:r>
            <a:endParaRPr lang="zh-CN" altLang="en-US" sz="2000">
              <a:solidFill>
                <a:srgbClr val="C00000"/>
              </a:solidFill>
              <a:latin typeface="黑体" panose="02010609060101010101" charset="-122"/>
              <a:ea typeface="黑体" panose="02010609060101010101" charset="-122"/>
            </a:endParaRPr>
          </a:p>
        </p:txBody>
      </p:sp>
      <p:grpSp>
        <p:nvGrpSpPr>
          <p:cNvPr id="169" name="组合 168"/>
          <p:cNvGrpSpPr/>
          <p:nvPr/>
        </p:nvGrpSpPr>
        <p:grpSpPr>
          <a:xfrm>
            <a:off x="359410" y="3023870"/>
            <a:ext cx="10388600" cy="3136900"/>
            <a:chOff x="566" y="4762"/>
            <a:chExt cx="16360" cy="4940"/>
          </a:xfrm>
        </p:grpSpPr>
        <p:grpSp>
          <p:nvGrpSpPr>
            <p:cNvPr id="168" name="组合 167"/>
            <p:cNvGrpSpPr/>
            <p:nvPr/>
          </p:nvGrpSpPr>
          <p:grpSpPr>
            <a:xfrm>
              <a:off x="566" y="6249"/>
              <a:ext cx="1299" cy="2386"/>
              <a:chOff x="543" y="5612"/>
              <a:chExt cx="1299" cy="2386"/>
            </a:xfrm>
          </p:grpSpPr>
          <p:sp>
            <p:nvSpPr>
              <p:cNvPr id="158" name="右箭头标注 157"/>
              <p:cNvSpPr/>
              <p:nvPr/>
            </p:nvSpPr>
            <p:spPr>
              <a:xfrm>
                <a:off x="566" y="5612"/>
                <a:ext cx="1277" cy="2386"/>
              </a:xfrm>
              <a:prstGeom prst="rightArrowCallout">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文本框 4"/>
              <p:cNvSpPr txBox="1"/>
              <p:nvPr/>
            </p:nvSpPr>
            <p:spPr>
              <a:xfrm>
                <a:off x="543" y="5668"/>
                <a:ext cx="772" cy="2220"/>
              </a:xfrm>
              <a:prstGeom prst="rect">
                <a:avLst/>
              </a:prstGeom>
            </p:spPr>
            <p:txBody>
              <a:bodyPr vert="eaVert" wrap="square">
                <a:spAutoFit/>
                <a:extLst>
                  <a:ext uri="{4A0BC546-FE56-4ADE-93B0-CB8AF2F6F144}">
                    <wpsdc:textFrameExt xmlns:wpsdc="http://www.wps.cn/officeDocument/2022/drawingmlCustomData" type="text"/>
                  </a:ext>
                </a:extLst>
              </a:bodyPr>
              <a:lstStyle/>
              <a:p>
                <a:pPr algn="l"/>
                <a:r>
                  <a:rPr lang="zh-CN" altLang="en-US" sz="2000">
                    <a:solidFill>
                      <a:schemeClr val="bg1"/>
                    </a:solidFill>
                    <a:latin typeface="黑体" panose="02010609060101010101" charset="-122"/>
                    <a:ea typeface="黑体" panose="02010609060101010101" charset="-122"/>
                  </a:rPr>
                  <a:t>先后开展了</a:t>
                </a:r>
                <a:endParaRPr lang="zh-CN" altLang="en-US" sz="2000">
                  <a:solidFill>
                    <a:schemeClr val="bg1"/>
                  </a:solidFill>
                  <a:latin typeface="黑体" panose="02010609060101010101" charset="-122"/>
                  <a:ea typeface="黑体" panose="02010609060101010101" charset="-122"/>
                </a:endParaRPr>
              </a:p>
            </p:txBody>
          </p:sp>
        </p:grpSp>
        <p:sp>
          <p:nvSpPr>
            <p:cNvPr id="149" name="文本框 148"/>
            <p:cNvSpPr txBox="1"/>
            <p:nvPr/>
          </p:nvSpPr>
          <p:spPr>
            <a:xfrm>
              <a:off x="1983" y="4762"/>
              <a:ext cx="5069" cy="657"/>
            </a:xfrm>
            <a:prstGeom prst="rect">
              <a:avLst/>
            </a:prstGeom>
            <a:noFill/>
          </p:spPr>
          <p:txBody>
            <a:bodyPr wrap="square" rtlCol="0" anchor="t">
              <a:noAutofit/>
            </a:bodyPr>
            <a:lstStyle/>
            <a:p>
              <a:pPr marL="285750" indent="-285750">
                <a:buFont typeface="Wingdings" panose="05000000000000000000" charset="0"/>
                <a:buChar char="Ø"/>
              </a:pPr>
              <a:r>
                <a:rPr lang="zh-CN" altLang="en-US">
                  <a:effectLst/>
                  <a:latin typeface="黑体" panose="02010609060101010101" charset="-122"/>
                  <a:ea typeface="黑体" panose="02010609060101010101" charset="-122"/>
                </a:rPr>
                <a:t>党的群众路线教育实践活动</a:t>
              </a:r>
              <a:endParaRPr lang="zh-CN" altLang="en-US">
                <a:effectLst/>
                <a:latin typeface="黑体" panose="02010609060101010101" charset="-122"/>
                <a:ea typeface="黑体" panose="02010609060101010101" charset="-122"/>
              </a:endParaRPr>
            </a:p>
          </p:txBody>
        </p:sp>
        <p:sp>
          <p:nvSpPr>
            <p:cNvPr id="150" name="文本框 149"/>
            <p:cNvSpPr txBox="1"/>
            <p:nvPr/>
          </p:nvSpPr>
          <p:spPr>
            <a:xfrm>
              <a:off x="2357" y="5887"/>
              <a:ext cx="4487" cy="523"/>
            </a:xfrm>
            <a:prstGeom prst="rect">
              <a:avLst/>
            </a:prstGeom>
            <a:noFill/>
          </p:spPr>
          <p:txBody>
            <a:bodyPr wrap="square" rtlCol="0" anchor="t">
              <a:noAutofit/>
            </a:bodyPr>
            <a:lstStyle/>
            <a:p>
              <a:pPr marL="285750" lvl="0" indent="-285750" algn="l">
                <a:buClrTx/>
                <a:buSzTx/>
                <a:buFont typeface="Wingdings" panose="05000000000000000000" charset="0"/>
                <a:buChar char="Ø"/>
              </a:pPr>
              <a:r>
                <a:rPr lang="zh-CN" altLang="en-US">
                  <a:effectLst/>
                  <a:latin typeface="黑体" panose="02010609060101010101" charset="-122"/>
                  <a:ea typeface="黑体" panose="02010609060101010101" charset="-122"/>
                  <a:sym typeface="+mn-ea"/>
                </a:rPr>
                <a:t>“三严三实”专题教育</a:t>
              </a:r>
              <a:endParaRPr lang="zh-CN" altLang="en-US">
                <a:effectLst/>
                <a:latin typeface="黑体" panose="02010609060101010101" charset="-122"/>
                <a:ea typeface="黑体" panose="02010609060101010101" charset="-122"/>
                <a:sym typeface="+mn-ea"/>
              </a:endParaRPr>
            </a:p>
          </p:txBody>
        </p:sp>
        <p:sp>
          <p:nvSpPr>
            <p:cNvPr id="151" name="文本框 150"/>
            <p:cNvSpPr txBox="1"/>
            <p:nvPr/>
          </p:nvSpPr>
          <p:spPr>
            <a:xfrm>
              <a:off x="2357" y="6941"/>
              <a:ext cx="4616" cy="700"/>
            </a:xfrm>
            <a:prstGeom prst="rect">
              <a:avLst/>
            </a:prstGeom>
            <a:noFill/>
          </p:spPr>
          <p:txBody>
            <a:bodyPr wrap="square" rtlCol="0" anchor="t">
              <a:noAutofit/>
            </a:bodyPr>
            <a:lstStyle/>
            <a:p>
              <a:pPr marL="285750" lvl="0" indent="-285750" algn="l">
                <a:buClrTx/>
                <a:buSzTx/>
                <a:buFont typeface="Wingdings" panose="05000000000000000000" charset="0"/>
                <a:buChar char="Ø"/>
              </a:pPr>
              <a:r>
                <a:rPr lang="zh-CN" altLang="en-US">
                  <a:effectLst/>
                  <a:latin typeface="黑体" panose="02010609060101010101" charset="-122"/>
                  <a:ea typeface="黑体" panose="02010609060101010101" charset="-122"/>
                  <a:sym typeface="+mn-ea"/>
                </a:rPr>
                <a:t>“两学一做”学习教育</a:t>
              </a:r>
              <a:endParaRPr lang="zh-CN" altLang="en-US">
                <a:effectLst/>
                <a:latin typeface="黑体" panose="02010609060101010101" charset="-122"/>
                <a:ea typeface="黑体" panose="02010609060101010101" charset="-122"/>
                <a:sym typeface="+mn-ea"/>
              </a:endParaRPr>
            </a:p>
          </p:txBody>
        </p:sp>
        <p:sp>
          <p:nvSpPr>
            <p:cNvPr id="152" name="文本框 151"/>
            <p:cNvSpPr txBox="1"/>
            <p:nvPr/>
          </p:nvSpPr>
          <p:spPr>
            <a:xfrm>
              <a:off x="1722" y="7814"/>
              <a:ext cx="6144" cy="596"/>
            </a:xfrm>
            <a:prstGeom prst="rect">
              <a:avLst/>
            </a:prstGeom>
            <a:noFill/>
          </p:spPr>
          <p:txBody>
            <a:bodyPr wrap="square" rtlCol="0" anchor="t">
              <a:noAutofit/>
            </a:bodyPr>
            <a:lstStyle/>
            <a:p>
              <a:pPr marL="285750" lvl="0" indent="-285750" algn="l">
                <a:buClrTx/>
                <a:buSzTx/>
                <a:buFont typeface="Wingdings" panose="05000000000000000000" charset="0"/>
                <a:buChar char="Ø"/>
              </a:pPr>
              <a:r>
                <a:rPr lang="zh-CN" altLang="en-US">
                  <a:effectLst/>
                  <a:latin typeface="黑体" panose="02010609060101010101" charset="-122"/>
                  <a:ea typeface="黑体" panose="02010609060101010101" charset="-122"/>
                  <a:sym typeface="+mn-ea"/>
                </a:rPr>
                <a:t>“不忘初心、牢记使命”主题教育</a:t>
              </a:r>
              <a:endParaRPr lang="zh-CN" altLang="en-US">
                <a:effectLst/>
                <a:latin typeface="黑体" panose="02010609060101010101" charset="-122"/>
                <a:ea typeface="黑体" panose="02010609060101010101" charset="-122"/>
                <a:sym typeface="+mn-ea"/>
              </a:endParaRPr>
            </a:p>
          </p:txBody>
        </p:sp>
        <p:sp>
          <p:nvSpPr>
            <p:cNvPr id="153" name="文本框 152"/>
            <p:cNvSpPr txBox="1"/>
            <p:nvPr/>
          </p:nvSpPr>
          <p:spPr>
            <a:xfrm>
              <a:off x="3032" y="8793"/>
              <a:ext cx="2970" cy="540"/>
            </a:xfrm>
            <a:prstGeom prst="rect">
              <a:avLst/>
            </a:prstGeom>
            <a:noFill/>
          </p:spPr>
          <p:txBody>
            <a:bodyPr wrap="square" rtlCol="0" anchor="t">
              <a:noAutofit/>
            </a:bodyPr>
            <a:lstStyle/>
            <a:p>
              <a:pPr marL="285750" lvl="0" indent="-285750" algn="l">
                <a:buClrTx/>
                <a:buSzTx/>
                <a:buFont typeface="Wingdings" panose="05000000000000000000" charset="0"/>
                <a:buChar char="Ø"/>
              </a:pPr>
              <a:r>
                <a:rPr lang="zh-CN" altLang="en-US">
                  <a:effectLst/>
                  <a:latin typeface="黑体" panose="02010609060101010101" charset="-122"/>
                  <a:ea typeface="黑体" panose="02010609060101010101" charset="-122"/>
                  <a:sym typeface="+mn-ea"/>
                </a:rPr>
                <a:t>党史学习教育</a:t>
              </a:r>
              <a:endParaRPr lang="zh-CN" altLang="en-US">
                <a:effectLst/>
                <a:latin typeface="黑体" panose="02010609060101010101" charset="-122"/>
                <a:ea typeface="黑体" panose="02010609060101010101" charset="-122"/>
                <a:sym typeface="+mn-ea"/>
              </a:endParaRPr>
            </a:p>
          </p:txBody>
        </p:sp>
        <p:sp>
          <p:nvSpPr>
            <p:cNvPr id="154" name="文本框 153"/>
            <p:cNvSpPr txBox="1"/>
            <p:nvPr/>
          </p:nvSpPr>
          <p:spPr>
            <a:xfrm>
              <a:off x="8884" y="8635"/>
              <a:ext cx="5823" cy="560"/>
            </a:xfrm>
            <a:prstGeom prst="rect">
              <a:avLst/>
            </a:prstGeom>
            <a:noFill/>
          </p:spPr>
          <p:txBody>
            <a:bodyPr wrap="square" rtlCol="0" anchor="t">
              <a:noAutofit/>
            </a:bodyPr>
            <a:lstStyle/>
            <a:p>
              <a:pPr marL="285750" lvl="0" indent="-285750" algn="l">
                <a:buClrTx/>
                <a:buSzTx/>
                <a:buFont typeface="Wingdings" panose="05000000000000000000" charset="0"/>
                <a:buChar char="Ø"/>
              </a:pPr>
              <a:r>
                <a:rPr lang="zh-CN" altLang="en-US">
                  <a:effectLst/>
                  <a:latin typeface="黑体" panose="02010609060101010101" charset="-122"/>
                  <a:ea typeface="黑体" panose="02010609060101010101" charset="-122"/>
                  <a:sym typeface="+mn-ea"/>
                </a:rPr>
                <a:t>树立和践行正确政绩观学习教育</a:t>
              </a:r>
              <a:endParaRPr lang="zh-CN" altLang="en-US">
                <a:effectLst/>
                <a:latin typeface="黑体" panose="02010609060101010101" charset="-122"/>
                <a:ea typeface="黑体" panose="02010609060101010101" charset="-122"/>
                <a:sym typeface="+mn-ea"/>
              </a:endParaRPr>
            </a:p>
          </p:txBody>
        </p:sp>
        <p:sp>
          <p:nvSpPr>
            <p:cNvPr id="155" name="文本框 154"/>
            <p:cNvSpPr txBox="1"/>
            <p:nvPr/>
          </p:nvSpPr>
          <p:spPr>
            <a:xfrm>
              <a:off x="8658" y="7235"/>
              <a:ext cx="7270" cy="654"/>
            </a:xfrm>
            <a:prstGeom prst="rect">
              <a:avLst/>
            </a:prstGeom>
            <a:noFill/>
          </p:spPr>
          <p:txBody>
            <a:bodyPr wrap="square" rtlCol="0" anchor="t">
              <a:noAutofit/>
            </a:bodyPr>
            <a:lstStyle/>
            <a:p>
              <a:pPr marL="285750" lvl="0" indent="-285750" algn="l">
                <a:buClrTx/>
                <a:buSzTx/>
                <a:buFont typeface="Wingdings" panose="05000000000000000000" charset="0"/>
                <a:buChar char="Ø"/>
              </a:pPr>
              <a:r>
                <a:rPr lang="zh-CN" altLang="en-US">
                  <a:effectLst/>
                  <a:latin typeface="黑体" panose="02010609060101010101" charset="-122"/>
                  <a:ea typeface="黑体" panose="02010609060101010101" charset="-122"/>
                  <a:sym typeface="+mn-ea"/>
                </a:rPr>
                <a:t>深入贯彻中央八项规定精神学习教育</a:t>
              </a:r>
              <a:endParaRPr lang="zh-CN" altLang="en-US">
                <a:effectLst/>
                <a:latin typeface="黑体" panose="02010609060101010101" charset="-122"/>
                <a:ea typeface="黑体" panose="02010609060101010101" charset="-122"/>
                <a:sym typeface="+mn-ea"/>
              </a:endParaRPr>
            </a:p>
          </p:txBody>
        </p:sp>
        <p:sp>
          <p:nvSpPr>
            <p:cNvPr id="156" name="文本框 155"/>
            <p:cNvSpPr txBox="1"/>
            <p:nvPr/>
          </p:nvSpPr>
          <p:spPr>
            <a:xfrm>
              <a:off x="10249" y="5986"/>
              <a:ext cx="3092" cy="562"/>
            </a:xfrm>
            <a:prstGeom prst="rect">
              <a:avLst/>
            </a:prstGeom>
            <a:noFill/>
          </p:spPr>
          <p:txBody>
            <a:bodyPr wrap="square" rtlCol="0" anchor="t">
              <a:noAutofit/>
            </a:bodyPr>
            <a:lstStyle/>
            <a:p>
              <a:pPr marL="285750" lvl="0" indent="-285750" algn="l">
                <a:buClrTx/>
                <a:buSzTx/>
                <a:buFont typeface="Wingdings" panose="05000000000000000000" charset="0"/>
                <a:buChar char="Ø"/>
              </a:pPr>
              <a:r>
                <a:rPr lang="zh-CN" altLang="en-US">
                  <a:effectLst/>
                  <a:latin typeface="黑体" panose="02010609060101010101" charset="-122"/>
                  <a:ea typeface="黑体" panose="02010609060101010101" charset="-122"/>
                  <a:sym typeface="+mn-ea"/>
                </a:rPr>
                <a:t>党纪学习教育</a:t>
              </a:r>
              <a:endParaRPr lang="zh-CN" altLang="en-US">
                <a:effectLst/>
                <a:latin typeface="黑体" panose="02010609060101010101" charset="-122"/>
                <a:ea typeface="黑体" panose="02010609060101010101" charset="-122"/>
                <a:sym typeface="+mn-ea"/>
              </a:endParaRPr>
            </a:p>
          </p:txBody>
        </p:sp>
        <p:sp>
          <p:nvSpPr>
            <p:cNvPr id="157" name="文本框 156"/>
            <p:cNvSpPr txBox="1"/>
            <p:nvPr/>
          </p:nvSpPr>
          <p:spPr>
            <a:xfrm>
              <a:off x="7478" y="4803"/>
              <a:ext cx="9449" cy="616"/>
            </a:xfrm>
            <a:prstGeom prst="rect">
              <a:avLst/>
            </a:prstGeom>
            <a:noFill/>
          </p:spPr>
          <p:txBody>
            <a:bodyPr wrap="square" rtlCol="0" anchor="t">
              <a:noAutofit/>
            </a:bodyPr>
            <a:lstStyle/>
            <a:p>
              <a:pPr marL="285750" lvl="0" indent="-285750" algn="l">
                <a:buClrTx/>
                <a:buSzTx/>
                <a:buFont typeface="Wingdings" panose="05000000000000000000" charset="0"/>
                <a:buChar char="Ø"/>
              </a:pPr>
              <a:r>
                <a:rPr lang="zh-CN" altLang="en-US">
                  <a:effectLst/>
                  <a:latin typeface="黑体" panose="02010609060101010101" charset="-122"/>
                  <a:ea typeface="黑体" panose="02010609060101010101" charset="-122"/>
                  <a:sym typeface="+mn-ea"/>
                </a:rPr>
                <a:t>学习贯彻习近平新时代中国特色社会主义思想主题教育</a:t>
              </a:r>
              <a:endParaRPr lang="zh-CN" altLang="en-US">
                <a:effectLst/>
                <a:latin typeface="黑体" panose="02010609060101010101" charset="-122"/>
                <a:ea typeface="黑体" panose="02010609060101010101" charset="-122"/>
                <a:sym typeface="+mn-ea"/>
              </a:endParaRPr>
            </a:p>
          </p:txBody>
        </p:sp>
        <p:sp>
          <p:nvSpPr>
            <p:cNvPr id="159" name="文本框 158"/>
            <p:cNvSpPr txBox="1"/>
            <p:nvPr/>
          </p:nvSpPr>
          <p:spPr>
            <a:xfrm>
              <a:off x="6973" y="9076"/>
              <a:ext cx="2331" cy="626"/>
            </a:xfrm>
            <a:prstGeom prst="rect">
              <a:avLst/>
            </a:prstGeom>
            <a:noFill/>
          </p:spPr>
          <p:txBody>
            <a:bodyPr wrap="square" rtlCol="0">
              <a:noAutofit/>
            </a:bodyPr>
            <a:lstStyle/>
            <a:p>
              <a:pPr algn="ctr"/>
              <a:r>
                <a:rPr lang="en-US" altLang="zh-CN">
                  <a:solidFill>
                    <a:schemeClr val="tx1"/>
                  </a:solidFill>
                  <a:latin typeface="黑体" panose="02010609060101010101" charset="-122"/>
                  <a:ea typeface="黑体" panose="02010609060101010101" charset="-122"/>
                </a:rPr>
                <a:t>……</a:t>
              </a:r>
              <a:endParaRPr lang="en-US" altLang="zh-CN">
                <a:solidFill>
                  <a:schemeClr val="tx1"/>
                </a:solidFill>
                <a:latin typeface="黑体" panose="02010609060101010101" charset="-122"/>
                <a:ea typeface="黑体" panose="02010609060101010101" charset="-122"/>
              </a:endParaRPr>
            </a:p>
          </p:txBody>
        </p:sp>
      </p:grpSp>
      <p:sp>
        <p:nvSpPr>
          <p:cNvPr id="161" name="文本框 160"/>
          <p:cNvSpPr txBox="1"/>
          <p:nvPr/>
        </p:nvSpPr>
        <p:spPr>
          <a:xfrm>
            <a:off x="4177665" y="6411595"/>
            <a:ext cx="1980565" cy="398780"/>
          </a:xfrm>
          <a:prstGeom prst="rect">
            <a:avLst/>
          </a:prstGeom>
          <a:noFill/>
        </p:spPr>
        <p:txBody>
          <a:bodyPr wrap="square" rtlCol="0" anchor="t">
            <a:spAutoFit/>
          </a:bodyPr>
          <a:lstStyle/>
          <a:p>
            <a:r>
              <a:rPr lang="zh-CN" altLang="en-US" sz="2000">
                <a:latin typeface="黑体" panose="02010609060101010101" charset="-122"/>
                <a:ea typeface="黑体" panose="02010609060101010101" charset="-122"/>
              </a:rPr>
              <a:t>取得了明显成效</a:t>
            </a:r>
            <a:endParaRPr lang="zh-CN" altLang="en-US" sz="2000">
              <a:latin typeface="黑体" panose="02010609060101010101" charset="-122"/>
              <a:ea typeface="黑体" panose="02010609060101010101" charset="-122"/>
            </a:endParaRPr>
          </a:p>
        </p:txBody>
      </p:sp>
      <p:sp>
        <p:nvSpPr>
          <p:cNvPr id="162" name="右箭头 161"/>
          <p:cNvSpPr/>
          <p:nvPr/>
        </p:nvSpPr>
        <p:spPr>
          <a:xfrm rot="5400000">
            <a:off x="5055870" y="6196330"/>
            <a:ext cx="238760" cy="167005"/>
          </a:xfrm>
          <a:prstGeom prst="rightArrow">
            <a:avLst/>
          </a:prstGeom>
          <a:noFill/>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67" name="组合 166"/>
          <p:cNvGrpSpPr/>
          <p:nvPr/>
        </p:nvGrpSpPr>
        <p:grpSpPr>
          <a:xfrm>
            <a:off x="9961880" y="3753485"/>
            <a:ext cx="1651635" cy="603250"/>
            <a:chOff x="15991" y="5464"/>
            <a:chExt cx="2601" cy="950"/>
          </a:xfrm>
        </p:grpSpPr>
        <p:sp>
          <p:nvSpPr>
            <p:cNvPr id="165" name="下箭头标注 164"/>
            <p:cNvSpPr/>
            <p:nvPr/>
          </p:nvSpPr>
          <p:spPr>
            <a:xfrm>
              <a:off x="15991" y="5494"/>
              <a:ext cx="2480" cy="921"/>
            </a:xfrm>
            <a:prstGeom prst="downArrowCallout">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63" name="文本框 162"/>
            <p:cNvSpPr txBox="1"/>
            <p:nvPr/>
          </p:nvSpPr>
          <p:spPr>
            <a:xfrm>
              <a:off x="16066" y="5464"/>
              <a:ext cx="2527" cy="635"/>
            </a:xfrm>
            <a:prstGeom prst="rect">
              <a:avLst/>
            </a:prstGeom>
            <a:noFill/>
          </p:spPr>
          <p:txBody>
            <a:bodyPr wrap="square" rtlCol="0" anchor="t">
              <a:noAutofit/>
            </a:bodyPr>
            <a:lstStyle/>
            <a:p>
              <a:r>
                <a:rPr lang="zh-CN" altLang="en-US">
                  <a:solidFill>
                    <a:schemeClr val="bg1"/>
                  </a:solidFill>
                  <a:latin typeface="黑体" panose="02010609060101010101" charset="-122"/>
                  <a:ea typeface="黑体" panose="02010609060101010101" charset="-122"/>
                </a:rPr>
                <a:t>进一步增强了</a:t>
              </a:r>
              <a:endParaRPr lang="zh-CN" altLang="en-US">
                <a:solidFill>
                  <a:schemeClr val="bg1"/>
                </a:solidFill>
                <a:latin typeface="黑体" panose="02010609060101010101" charset="-122"/>
                <a:ea typeface="黑体" panose="02010609060101010101" charset="-122"/>
              </a:endParaRPr>
            </a:p>
          </p:txBody>
        </p:sp>
      </p:grpSp>
      <p:sp>
        <p:nvSpPr>
          <p:cNvPr id="164" name="文本框 163"/>
          <p:cNvSpPr txBox="1"/>
          <p:nvPr/>
        </p:nvSpPr>
        <p:spPr>
          <a:xfrm>
            <a:off x="9388475" y="4537075"/>
            <a:ext cx="2942590" cy="1108075"/>
          </a:xfrm>
          <a:prstGeom prst="rect">
            <a:avLst/>
          </a:prstGeom>
          <a:noFill/>
        </p:spPr>
        <p:txBody>
          <a:bodyPr wrap="square" rtlCol="0" anchor="t">
            <a:noAutofit/>
          </a:bodyPr>
          <a:lstStyle/>
          <a:p>
            <a:pPr algn="ctr">
              <a:lnSpc>
                <a:spcPct val="150000"/>
              </a:lnSpc>
            </a:pPr>
            <a:r>
              <a:rPr lang="zh-CN" altLang="en-US">
                <a:solidFill>
                  <a:srgbClr val="C00000"/>
                </a:solidFill>
                <a:latin typeface="黑体" panose="02010609060101010101" charset="-122"/>
                <a:ea typeface="黑体" panose="02010609060101010101" charset="-122"/>
                <a:sym typeface="+mn-ea"/>
              </a:rPr>
              <a:t>党的政治领导力</a:t>
            </a:r>
            <a:endParaRPr lang="zh-CN" altLang="en-US">
              <a:solidFill>
                <a:srgbClr val="C00000"/>
              </a:solidFill>
              <a:latin typeface="黑体" panose="02010609060101010101" charset="-122"/>
              <a:ea typeface="黑体" panose="02010609060101010101" charset="-122"/>
              <a:sym typeface="+mn-ea"/>
            </a:endParaRPr>
          </a:p>
          <a:p>
            <a:pPr algn="ctr">
              <a:lnSpc>
                <a:spcPct val="150000"/>
              </a:lnSpc>
            </a:pPr>
            <a:r>
              <a:rPr lang="zh-CN" altLang="en-US">
                <a:solidFill>
                  <a:srgbClr val="C00000"/>
                </a:solidFill>
                <a:latin typeface="黑体" panose="02010609060101010101" charset="-122"/>
                <a:ea typeface="黑体" panose="02010609060101010101" charset="-122"/>
                <a:sym typeface="+mn-ea"/>
              </a:rPr>
              <a:t>思想引领力</a:t>
            </a:r>
            <a:endParaRPr lang="zh-CN" altLang="en-US">
              <a:solidFill>
                <a:srgbClr val="C00000"/>
              </a:solidFill>
              <a:latin typeface="黑体" panose="02010609060101010101" charset="-122"/>
              <a:ea typeface="黑体" panose="02010609060101010101" charset="-122"/>
              <a:sym typeface="+mn-ea"/>
            </a:endParaRPr>
          </a:p>
          <a:p>
            <a:pPr algn="ctr">
              <a:lnSpc>
                <a:spcPct val="150000"/>
              </a:lnSpc>
            </a:pPr>
            <a:r>
              <a:rPr lang="zh-CN" altLang="en-US">
                <a:solidFill>
                  <a:srgbClr val="C00000"/>
                </a:solidFill>
                <a:latin typeface="黑体" panose="02010609060101010101" charset="-122"/>
                <a:ea typeface="黑体" panose="02010609060101010101" charset="-122"/>
                <a:sym typeface="+mn-ea"/>
              </a:rPr>
              <a:t>群众组织力</a:t>
            </a:r>
            <a:endParaRPr lang="zh-CN" altLang="en-US">
              <a:solidFill>
                <a:srgbClr val="C00000"/>
              </a:solidFill>
              <a:latin typeface="黑体" panose="02010609060101010101" charset="-122"/>
              <a:ea typeface="黑体" panose="02010609060101010101" charset="-122"/>
              <a:sym typeface="+mn-ea"/>
            </a:endParaRPr>
          </a:p>
          <a:p>
            <a:pPr algn="ctr">
              <a:lnSpc>
                <a:spcPct val="150000"/>
              </a:lnSpc>
            </a:pPr>
            <a:r>
              <a:rPr lang="zh-CN" altLang="en-US">
                <a:solidFill>
                  <a:srgbClr val="C00000"/>
                </a:solidFill>
                <a:latin typeface="黑体" panose="02010609060101010101" charset="-122"/>
                <a:ea typeface="黑体" panose="02010609060101010101" charset="-122"/>
                <a:sym typeface="+mn-ea"/>
              </a:rPr>
              <a:t>社会号召力</a:t>
            </a:r>
            <a:endParaRPr lang="zh-CN" altLang="en-US">
              <a:solidFill>
                <a:srgbClr val="C00000"/>
              </a:solidFill>
              <a:latin typeface="黑体" panose="02010609060101010101" charset="-122"/>
              <a:ea typeface="黑体" panose="02010609060101010101" charset="-122"/>
              <a:sym typeface="+mn-ea"/>
            </a:endParaRPr>
          </a:p>
        </p:txBody>
      </p:sp>
      <p:sp>
        <p:nvSpPr>
          <p:cNvPr id="166" name="横卷形 165"/>
          <p:cNvSpPr/>
          <p:nvPr/>
        </p:nvSpPr>
        <p:spPr>
          <a:xfrm>
            <a:off x="9586595" y="4149725"/>
            <a:ext cx="2450465" cy="2524125"/>
          </a:xfrm>
          <a:prstGeom prst="horizontalScroll">
            <a:avLst/>
          </a:prstGeom>
          <a:noFill/>
          <a:ln>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8890" y="-10160"/>
            <a:ext cx="1014730" cy="1259840"/>
            <a:chOff x="-14" y="-16"/>
            <a:chExt cx="1598" cy="1984"/>
          </a:xfrm>
        </p:grpSpPr>
        <p:grpSp>
          <p:nvGrpSpPr>
            <p:cNvPr id="2" name="组合 1"/>
            <p:cNvGrpSpPr/>
            <p:nvPr/>
          </p:nvGrpSpPr>
          <p:grpSpPr>
            <a:xfrm>
              <a:off x="-14" y="-16"/>
              <a:ext cx="1598" cy="1984"/>
              <a:chOff x="-8733" y="-10273"/>
              <a:chExt cx="1014511" cy="1259953"/>
            </a:xfrm>
          </p:grpSpPr>
          <p:sp>
            <p:nvSpPr>
              <p:cNvPr id="35" name="任意多边形 34"/>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44"/>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文本框 45"/>
            <p:cNvSpPr txBox="1"/>
            <p:nvPr/>
          </p:nvSpPr>
          <p:spPr>
            <a:xfrm>
              <a:off x="0"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01</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3" name="文本框 52"/>
          <p:cNvSpPr txBox="1"/>
          <p:nvPr/>
        </p:nvSpPr>
        <p:spPr>
          <a:xfrm>
            <a:off x="1005840" y="12700"/>
            <a:ext cx="8430260" cy="1198880"/>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mn-ea"/>
              </a:rPr>
              <a:t>坚持思想建党、理论强党是中国共产党不断铸就辉煌的核心密码</a:t>
            </a:r>
            <a:endParaRPr lang="zh-CN" altLang="en-US" sz="2400" b="1">
              <a:latin typeface="黑体" panose="02010609060101010101" charset="-122"/>
              <a:ea typeface="黑体" panose="02010609060101010101" charset="-122"/>
              <a:sym typeface="+mn-ea"/>
            </a:endParaRPr>
          </a:p>
        </p:txBody>
      </p:sp>
      <p:pic>
        <p:nvPicPr>
          <p:cNvPr id="86" name="图片 85"/>
          <p:cNvPicPr>
            <a:picLocks noChangeAspect="1"/>
          </p:cNvPicPr>
          <p:nvPr/>
        </p:nvPicPr>
        <p:blipFill rotWithShape="1">
          <a:blip r:embed="rId1" cstate="print">
            <a:extLst>
              <a:ext uri="{28A0092B-C50C-407E-A947-70E740481C1C}">
                <a14:useLocalDpi xmlns:a14="http://schemas.microsoft.com/office/drawing/2010/main" val="0"/>
              </a:ext>
            </a:extLst>
          </a:blip>
          <a:srcRect t="65250"/>
          <a:stretch>
            <a:fillRect/>
          </a:stretch>
        </p:blipFill>
        <p:spPr>
          <a:xfrm>
            <a:off x="-33020" y="6063615"/>
            <a:ext cx="12225020" cy="813435"/>
          </a:xfrm>
          <a:prstGeom prst="rect">
            <a:avLst/>
          </a:prstGeom>
        </p:spPr>
      </p:pic>
      <p:grpSp>
        <p:nvGrpSpPr>
          <p:cNvPr id="92" name="组合 91"/>
          <p:cNvGrpSpPr/>
          <p:nvPr>
            <p:custDataLst>
              <p:tags r:id="rId2"/>
            </p:custDataLst>
          </p:nvPr>
        </p:nvGrpSpPr>
        <p:grpSpPr>
          <a:xfrm>
            <a:off x="2065020" y="2500630"/>
            <a:ext cx="7169854" cy="3447415"/>
            <a:chOff x="3360" y="3548"/>
            <a:chExt cx="10184" cy="4912"/>
          </a:xfrm>
        </p:grpSpPr>
        <p:grpSp>
          <p:nvGrpSpPr>
            <p:cNvPr id="74" name="组合 73"/>
            <p:cNvGrpSpPr/>
            <p:nvPr>
              <p:custDataLst>
                <p:tags r:id="rId3"/>
              </p:custDataLst>
            </p:nvPr>
          </p:nvGrpSpPr>
          <p:grpSpPr>
            <a:xfrm>
              <a:off x="3360" y="3548"/>
              <a:ext cx="10155" cy="1230"/>
              <a:chOff x="1925" y="4672"/>
              <a:chExt cx="8754" cy="1006"/>
            </a:xfrm>
          </p:grpSpPr>
          <p:sp>
            <p:nvSpPr>
              <p:cNvPr id="65" name="矩形: 圆角 16"/>
              <p:cNvSpPr/>
              <p:nvPr>
                <p:custDataLst>
                  <p:tags r:id="rId4"/>
                </p:custDataLst>
              </p:nvPr>
            </p:nvSpPr>
            <p:spPr>
              <a:xfrm>
                <a:off x="2381" y="4672"/>
                <a:ext cx="8298" cy="1006"/>
              </a:xfrm>
              <a:prstGeom prst="roundRect">
                <a:avLst/>
              </a:prstGeom>
              <a:solidFill>
                <a:srgbClr val="FF6600">
                  <a:alpha val="9000"/>
                </a:srgbClr>
              </a:solidFill>
              <a:ln w="12700" cap="flat" cmpd="sng" algn="ctr">
                <a:solidFill>
                  <a:srgbClr val="FF9933"/>
                </a:solidFill>
                <a:prstDash val="dash"/>
                <a:miter lim="800000"/>
              </a:ln>
              <a:effectLst/>
            </p:spPr>
            <p:txBody>
              <a:bodyPr rtlCol="0" anchor="ctr"/>
              <a:lstStyle/>
              <a:p>
                <a:pPr algn="ctr"/>
                <a:endParaRPr lang="zh-CN" altLang="en-US" dirty="0">
                  <a:solidFill>
                    <a:srgbClr val="FFFFFF"/>
                  </a:solidFill>
                  <a:latin typeface="微软雅黑" panose="020B0503020204020204" charset="-122"/>
                </a:endParaRPr>
              </a:p>
            </p:txBody>
          </p:sp>
          <p:sp>
            <p:nvSpPr>
              <p:cNvPr id="68" name="椭圆 67"/>
              <p:cNvSpPr/>
              <p:nvPr>
                <p:custDataLst>
                  <p:tags r:id="rId5"/>
                </p:custDataLst>
              </p:nvPr>
            </p:nvSpPr>
            <p:spPr>
              <a:xfrm>
                <a:off x="1925" y="4759"/>
                <a:ext cx="824" cy="824"/>
              </a:xfrm>
              <a:prstGeom prst="ellipse">
                <a:avLst/>
              </a:prstGeom>
              <a:gradFill>
                <a:gsLst>
                  <a:gs pos="73000">
                    <a:srgbClr val="C00000"/>
                  </a:gs>
                  <a:gs pos="0">
                    <a:srgbClr val="FF5500">
                      <a:lumMod val="60000"/>
                      <a:lumOff val="40000"/>
                    </a:srgbClr>
                  </a:gs>
                </a:gsLst>
                <a:path path="circle">
                  <a:fillToRect r="100000" b="100000"/>
                </a:path>
              </a:gradFill>
              <a:ln w="12700" cap="flat" cmpd="sng" algn="ctr">
                <a:noFill/>
                <a:prstDash val="solid"/>
                <a:miter lim="800000"/>
              </a:ln>
              <a:effectLst>
                <a:outerShdw blurRad="76200" dist="38100" dir="5400000" sx="104000" sy="104000" algn="t" rotWithShape="0">
                  <a:srgbClr val="FE2308">
                    <a:lumMod val="75000"/>
                    <a:alpha val="40000"/>
                  </a:srgbClr>
                </a:outerShdw>
              </a:effectLst>
            </p:spPr>
            <p:txBody>
              <a:bodyPr rtlCol="0" anchor="ctr"/>
              <a:lstStyle/>
              <a:p>
                <a:pPr algn="ctr" defTabSz="914400"/>
                <a:endParaRPr lang="zh-CN" altLang="en-US" sz="1800" b="1" kern="0" dirty="0">
                  <a:solidFill>
                    <a:prstClr val="white"/>
                  </a:solidFill>
                  <a:latin typeface="微软雅黑" panose="020B0503020204020204" charset="-122"/>
                  <a:ea typeface="思源黑体 CN Regular" panose="020B0500000000000000" charset="-122"/>
                </a:endParaRPr>
              </a:p>
            </p:txBody>
          </p:sp>
        </p:grpSp>
        <p:sp>
          <p:nvSpPr>
            <p:cNvPr id="75" name="文本框 74"/>
            <p:cNvSpPr txBox="1"/>
            <p:nvPr>
              <p:custDataLst>
                <p:tags r:id="rId6"/>
              </p:custDataLst>
            </p:nvPr>
          </p:nvSpPr>
          <p:spPr>
            <a:xfrm>
              <a:off x="4698" y="3812"/>
              <a:ext cx="8364" cy="702"/>
            </a:xfrm>
            <a:prstGeom prst="rect">
              <a:avLst/>
            </a:prstGeom>
            <a:noFill/>
          </p:spPr>
          <p:txBody>
            <a:bodyPr wrap="square" rtlCol="0" anchor="t">
              <a:noAutofit/>
            </a:bodyPr>
            <a:lstStyle/>
            <a:p>
              <a:r>
                <a:rPr lang="zh-CN" altLang="en-US" sz="2400">
                  <a:latin typeface="黑体" panose="02010609060101010101" charset="-122"/>
                  <a:ea typeface="黑体" panose="02010609060101010101" charset="-122"/>
                </a:rPr>
                <a:t>充分检验了马克思主义的科学性和真理性</a:t>
              </a:r>
              <a:endParaRPr lang="zh-CN" altLang="en-US" sz="2400">
                <a:latin typeface="黑体" panose="02010609060101010101" charset="-122"/>
                <a:ea typeface="黑体" panose="02010609060101010101" charset="-122"/>
              </a:endParaRPr>
            </a:p>
          </p:txBody>
        </p:sp>
        <p:grpSp>
          <p:nvGrpSpPr>
            <p:cNvPr id="76" name="组合 75"/>
            <p:cNvGrpSpPr/>
            <p:nvPr>
              <p:custDataLst>
                <p:tags r:id="rId7"/>
              </p:custDataLst>
            </p:nvPr>
          </p:nvGrpSpPr>
          <p:grpSpPr>
            <a:xfrm>
              <a:off x="3389" y="5341"/>
              <a:ext cx="10155" cy="1230"/>
              <a:chOff x="1925" y="4672"/>
              <a:chExt cx="8754" cy="1006"/>
            </a:xfrm>
          </p:grpSpPr>
          <p:sp>
            <p:nvSpPr>
              <p:cNvPr id="77" name="矩形: 圆角 16"/>
              <p:cNvSpPr/>
              <p:nvPr>
                <p:custDataLst>
                  <p:tags r:id="rId8"/>
                </p:custDataLst>
              </p:nvPr>
            </p:nvSpPr>
            <p:spPr>
              <a:xfrm>
                <a:off x="2381" y="4672"/>
                <a:ext cx="8298" cy="1006"/>
              </a:xfrm>
              <a:prstGeom prst="roundRect">
                <a:avLst/>
              </a:prstGeom>
              <a:solidFill>
                <a:srgbClr val="FF6600">
                  <a:alpha val="9000"/>
                </a:srgbClr>
              </a:solidFill>
              <a:ln w="12700" cap="flat" cmpd="sng" algn="ctr">
                <a:solidFill>
                  <a:srgbClr val="FF9933"/>
                </a:solidFill>
                <a:prstDash val="dash"/>
                <a:miter lim="800000"/>
              </a:ln>
              <a:effectLst/>
            </p:spPr>
            <p:txBody>
              <a:bodyPr rtlCol="0" anchor="ctr"/>
              <a:lstStyle/>
              <a:p>
                <a:pPr algn="ctr"/>
                <a:endParaRPr lang="zh-CN" altLang="en-US" dirty="0">
                  <a:solidFill>
                    <a:srgbClr val="FFFFFF"/>
                  </a:solidFill>
                  <a:latin typeface="微软雅黑" panose="020B0503020204020204" charset="-122"/>
                </a:endParaRPr>
              </a:p>
            </p:txBody>
          </p:sp>
          <p:sp>
            <p:nvSpPr>
              <p:cNvPr id="78" name="椭圆 77"/>
              <p:cNvSpPr/>
              <p:nvPr>
                <p:custDataLst>
                  <p:tags r:id="rId9"/>
                </p:custDataLst>
              </p:nvPr>
            </p:nvSpPr>
            <p:spPr>
              <a:xfrm>
                <a:off x="1925" y="4759"/>
                <a:ext cx="824" cy="824"/>
              </a:xfrm>
              <a:prstGeom prst="ellipse">
                <a:avLst/>
              </a:prstGeom>
              <a:gradFill>
                <a:gsLst>
                  <a:gs pos="73000">
                    <a:srgbClr val="C00000"/>
                  </a:gs>
                  <a:gs pos="0">
                    <a:srgbClr val="FF5500">
                      <a:lumMod val="60000"/>
                      <a:lumOff val="40000"/>
                    </a:srgbClr>
                  </a:gs>
                </a:gsLst>
                <a:path path="circle">
                  <a:fillToRect r="100000" b="100000"/>
                </a:path>
              </a:gradFill>
              <a:ln w="12700" cap="flat" cmpd="sng" algn="ctr">
                <a:noFill/>
                <a:prstDash val="solid"/>
                <a:miter lim="800000"/>
              </a:ln>
              <a:effectLst>
                <a:outerShdw blurRad="76200" dist="38100" dir="5400000" sx="104000" sy="104000" algn="t" rotWithShape="0">
                  <a:srgbClr val="FE2308">
                    <a:lumMod val="75000"/>
                    <a:alpha val="40000"/>
                  </a:srgbClr>
                </a:outerShdw>
              </a:effectLst>
            </p:spPr>
            <p:txBody>
              <a:bodyPr rtlCol="0" anchor="ctr"/>
              <a:lstStyle/>
              <a:p>
                <a:pPr algn="ctr" defTabSz="914400"/>
                <a:endParaRPr lang="zh-CN" altLang="en-US" sz="1800" b="1" kern="0" dirty="0">
                  <a:solidFill>
                    <a:prstClr val="white"/>
                  </a:solidFill>
                  <a:latin typeface="微软雅黑" panose="020B0503020204020204" charset="-122"/>
                  <a:ea typeface="思源黑体 CN Regular" panose="020B0500000000000000" charset="-122"/>
                </a:endParaRPr>
              </a:p>
            </p:txBody>
          </p:sp>
        </p:grpSp>
        <p:grpSp>
          <p:nvGrpSpPr>
            <p:cNvPr id="79" name="组合 78"/>
            <p:cNvGrpSpPr/>
            <p:nvPr>
              <p:custDataLst>
                <p:tags r:id="rId10"/>
              </p:custDataLst>
            </p:nvPr>
          </p:nvGrpSpPr>
          <p:grpSpPr>
            <a:xfrm>
              <a:off x="3360" y="7230"/>
              <a:ext cx="10155" cy="1230"/>
              <a:chOff x="1925" y="4672"/>
              <a:chExt cx="8754" cy="1006"/>
            </a:xfrm>
          </p:grpSpPr>
          <p:sp>
            <p:nvSpPr>
              <p:cNvPr id="80" name="矩形: 圆角 16"/>
              <p:cNvSpPr/>
              <p:nvPr>
                <p:custDataLst>
                  <p:tags r:id="rId11"/>
                </p:custDataLst>
              </p:nvPr>
            </p:nvSpPr>
            <p:spPr>
              <a:xfrm>
                <a:off x="2381" y="4672"/>
                <a:ext cx="8298" cy="1006"/>
              </a:xfrm>
              <a:prstGeom prst="roundRect">
                <a:avLst/>
              </a:prstGeom>
              <a:solidFill>
                <a:srgbClr val="FF6600">
                  <a:alpha val="9000"/>
                </a:srgbClr>
              </a:solidFill>
              <a:ln w="12700" cap="flat" cmpd="sng" algn="ctr">
                <a:solidFill>
                  <a:srgbClr val="FF9933"/>
                </a:solidFill>
                <a:prstDash val="dash"/>
                <a:miter lim="800000"/>
              </a:ln>
              <a:effectLst/>
            </p:spPr>
            <p:txBody>
              <a:bodyPr rtlCol="0" anchor="ctr"/>
              <a:lstStyle/>
              <a:p>
                <a:pPr algn="ctr"/>
                <a:endParaRPr lang="zh-CN" altLang="en-US" dirty="0">
                  <a:solidFill>
                    <a:srgbClr val="FFFFFF"/>
                  </a:solidFill>
                  <a:latin typeface="微软雅黑" panose="020B0503020204020204" charset="-122"/>
                </a:endParaRPr>
              </a:p>
            </p:txBody>
          </p:sp>
          <p:sp>
            <p:nvSpPr>
              <p:cNvPr id="81" name="椭圆 80"/>
              <p:cNvSpPr/>
              <p:nvPr>
                <p:custDataLst>
                  <p:tags r:id="rId12"/>
                </p:custDataLst>
              </p:nvPr>
            </p:nvSpPr>
            <p:spPr>
              <a:xfrm>
                <a:off x="1925" y="4759"/>
                <a:ext cx="824" cy="824"/>
              </a:xfrm>
              <a:prstGeom prst="ellipse">
                <a:avLst/>
              </a:prstGeom>
              <a:gradFill>
                <a:gsLst>
                  <a:gs pos="73000">
                    <a:srgbClr val="C00000"/>
                  </a:gs>
                  <a:gs pos="0">
                    <a:srgbClr val="FF5500">
                      <a:lumMod val="60000"/>
                      <a:lumOff val="40000"/>
                    </a:srgbClr>
                  </a:gs>
                </a:gsLst>
                <a:path path="circle">
                  <a:fillToRect r="100000" b="100000"/>
                </a:path>
              </a:gradFill>
              <a:ln w="12700" cap="flat" cmpd="sng" algn="ctr">
                <a:noFill/>
                <a:prstDash val="solid"/>
                <a:miter lim="800000"/>
              </a:ln>
              <a:effectLst>
                <a:outerShdw blurRad="76200" dist="38100" dir="5400000" sx="104000" sy="104000" algn="t" rotWithShape="0">
                  <a:srgbClr val="FE2308">
                    <a:lumMod val="75000"/>
                    <a:alpha val="40000"/>
                  </a:srgbClr>
                </a:outerShdw>
              </a:effectLst>
            </p:spPr>
            <p:txBody>
              <a:bodyPr rtlCol="0" anchor="ctr"/>
              <a:lstStyle/>
              <a:p>
                <a:pPr algn="ctr" defTabSz="914400"/>
                <a:endParaRPr lang="zh-CN" altLang="en-US" sz="1800" b="1" kern="0" dirty="0">
                  <a:solidFill>
                    <a:prstClr val="white"/>
                  </a:solidFill>
                  <a:latin typeface="微软雅黑" panose="020B0503020204020204" charset="-122"/>
                  <a:ea typeface="思源黑体 CN Regular" panose="020B0500000000000000" charset="-122"/>
                </a:endParaRPr>
              </a:p>
            </p:txBody>
          </p:sp>
        </p:grpSp>
        <p:sp>
          <p:nvSpPr>
            <p:cNvPr id="84" name="文本框 83"/>
            <p:cNvSpPr txBox="1"/>
            <p:nvPr>
              <p:custDataLst>
                <p:tags r:id="rId13"/>
              </p:custDataLst>
            </p:nvPr>
          </p:nvSpPr>
          <p:spPr>
            <a:xfrm>
              <a:off x="4698" y="5653"/>
              <a:ext cx="8581" cy="702"/>
            </a:xfrm>
            <a:prstGeom prst="rect">
              <a:avLst/>
            </a:prstGeom>
            <a:noFill/>
          </p:spPr>
          <p:txBody>
            <a:bodyPr wrap="square" rtlCol="0" anchor="t">
              <a:noAutofit/>
            </a:bodyPr>
            <a:lstStyle/>
            <a:p>
              <a:pPr lvl="0" algn="l">
                <a:buClrTx/>
                <a:buSzTx/>
                <a:buFontTx/>
              </a:pPr>
              <a:r>
                <a:rPr lang="zh-CN" altLang="en-US" sz="2400">
                  <a:latin typeface="黑体" panose="02010609060101010101" charset="-122"/>
                  <a:ea typeface="黑体" panose="02010609060101010101" charset="-122"/>
                  <a:sym typeface="+mn-ea"/>
                </a:rPr>
                <a:t>充分展现了马克思主义的人民性和实践性</a:t>
              </a:r>
              <a:endParaRPr lang="zh-CN" altLang="en-US" sz="2400">
                <a:latin typeface="黑体" panose="02010609060101010101" charset="-122"/>
                <a:ea typeface="黑体" panose="02010609060101010101" charset="-122"/>
                <a:sym typeface="+mn-ea"/>
              </a:endParaRPr>
            </a:p>
          </p:txBody>
        </p:sp>
        <p:sp>
          <p:nvSpPr>
            <p:cNvPr id="85" name="文本框 84"/>
            <p:cNvSpPr txBox="1"/>
            <p:nvPr>
              <p:custDataLst>
                <p:tags r:id="rId14"/>
              </p:custDataLst>
            </p:nvPr>
          </p:nvSpPr>
          <p:spPr>
            <a:xfrm>
              <a:off x="4719" y="7572"/>
              <a:ext cx="8343" cy="702"/>
            </a:xfrm>
            <a:prstGeom prst="rect">
              <a:avLst/>
            </a:prstGeom>
            <a:noFill/>
          </p:spPr>
          <p:txBody>
            <a:bodyPr wrap="square" rtlCol="0" anchor="t">
              <a:noAutofit/>
            </a:bodyPr>
            <a:lstStyle/>
            <a:p>
              <a:pPr lvl="0" algn="l">
                <a:buClrTx/>
                <a:buSzTx/>
                <a:buFontTx/>
              </a:pPr>
              <a:r>
                <a:rPr lang="zh-CN" altLang="en-US" sz="2400">
                  <a:latin typeface="黑体" panose="02010609060101010101" charset="-122"/>
                  <a:ea typeface="黑体" panose="02010609060101010101" charset="-122"/>
                  <a:sym typeface="+mn-ea"/>
                </a:rPr>
                <a:t>充分彰显了马克思主义的开放性和时代性</a:t>
              </a:r>
              <a:endParaRPr lang="zh-CN" altLang="en-US" sz="2400">
                <a:latin typeface="黑体" panose="02010609060101010101" charset="-122"/>
                <a:ea typeface="黑体" panose="02010609060101010101" charset="-122"/>
                <a:sym typeface="+mn-ea"/>
              </a:endParaRPr>
            </a:p>
          </p:txBody>
        </p:sp>
        <p:sp>
          <p:nvSpPr>
            <p:cNvPr id="87" name="verified-database-symbol-for-interface_30412"/>
            <p:cNvSpPr/>
            <p:nvPr>
              <p:custDataLst>
                <p:tags r:id="rId15"/>
              </p:custDataLst>
            </p:nvPr>
          </p:nvSpPr>
          <p:spPr>
            <a:xfrm>
              <a:off x="3648" y="3940"/>
              <a:ext cx="342" cy="400"/>
            </a:xfrm>
            <a:custGeom>
              <a:avLst/>
              <a:gdLst>
                <a:gd name="T0" fmla="*/ 7759 w 10702"/>
                <a:gd name="T1" fmla="*/ 5903 h 12788"/>
                <a:gd name="T2" fmla="*/ 2943 w 10702"/>
                <a:gd name="T3" fmla="*/ 5903 h 12788"/>
                <a:gd name="T4" fmla="*/ 2675 w 10702"/>
                <a:gd name="T5" fmla="*/ 6184 h 12788"/>
                <a:gd name="T6" fmla="*/ 2675 w 10702"/>
                <a:gd name="T7" fmla="*/ 6323 h 12788"/>
                <a:gd name="T8" fmla="*/ 2943 w 10702"/>
                <a:gd name="T9" fmla="*/ 6604 h 12788"/>
                <a:gd name="T10" fmla="*/ 7759 w 10702"/>
                <a:gd name="T11" fmla="*/ 6604 h 12788"/>
                <a:gd name="T12" fmla="*/ 8026 w 10702"/>
                <a:gd name="T13" fmla="*/ 6323 h 12788"/>
                <a:gd name="T14" fmla="*/ 8026 w 10702"/>
                <a:gd name="T15" fmla="*/ 6184 h 12788"/>
                <a:gd name="T16" fmla="*/ 7759 w 10702"/>
                <a:gd name="T17" fmla="*/ 5903 h 12788"/>
                <a:gd name="T18" fmla="*/ 5236 w 10702"/>
                <a:gd name="T19" fmla="*/ 8431 h 12788"/>
                <a:gd name="T20" fmla="*/ 2931 w 10702"/>
                <a:gd name="T21" fmla="*/ 8431 h 12788"/>
                <a:gd name="T22" fmla="*/ 2675 w 10702"/>
                <a:gd name="T23" fmla="*/ 8713 h 12788"/>
                <a:gd name="T24" fmla="*/ 2675 w 10702"/>
                <a:gd name="T25" fmla="*/ 8854 h 12788"/>
                <a:gd name="T26" fmla="*/ 2931 w 10702"/>
                <a:gd name="T27" fmla="*/ 9136 h 12788"/>
                <a:gd name="T28" fmla="*/ 5236 w 10702"/>
                <a:gd name="T29" fmla="*/ 9136 h 12788"/>
                <a:gd name="T30" fmla="*/ 5492 w 10702"/>
                <a:gd name="T31" fmla="*/ 8854 h 12788"/>
                <a:gd name="T32" fmla="*/ 5492 w 10702"/>
                <a:gd name="T33" fmla="*/ 8713 h 12788"/>
                <a:gd name="T34" fmla="*/ 5236 w 10702"/>
                <a:gd name="T35" fmla="*/ 8431 h 12788"/>
                <a:gd name="T36" fmla="*/ 10139 w 10702"/>
                <a:gd name="T37" fmla="*/ 0 h 12788"/>
                <a:gd name="T38" fmla="*/ 563 w 10702"/>
                <a:gd name="T39" fmla="*/ 0 h 12788"/>
                <a:gd name="T40" fmla="*/ 0 w 10702"/>
                <a:gd name="T41" fmla="*/ 583 h 12788"/>
                <a:gd name="T42" fmla="*/ 0 w 10702"/>
                <a:gd name="T43" fmla="*/ 12205 h 12788"/>
                <a:gd name="T44" fmla="*/ 563 w 10702"/>
                <a:gd name="T45" fmla="*/ 12788 h 12788"/>
                <a:gd name="T46" fmla="*/ 7379 w 10702"/>
                <a:gd name="T47" fmla="*/ 12788 h 12788"/>
                <a:gd name="T48" fmla="*/ 7860 w 10702"/>
                <a:gd name="T49" fmla="*/ 12515 h 12788"/>
                <a:gd name="T50" fmla="*/ 10418 w 10702"/>
                <a:gd name="T51" fmla="*/ 9950 h 12788"/>
                <a:gd name="T52" fmla="*/ 10702 w 10702"/>
                <a:gd name="T53" fmla="*/ 9380 h 12788"/>
                <a:gd name="T54" fmla="*/ 10702 w 10702"/>
                <a:gd name="T55" fmla="*/ 583 h 12788"/>
                <a:gd name="T56" fmla="*/ 10139 w 10702"/>
                <a:gd name="T57" fmla="*/ 0 h 12788"/>
                <a:gd name="T58" fmla="*/ 9996 w 10702"/>
                <a:gd name="T59" fmla="*/ 9863 h 12788"/>
                <a:gd name="T60" fmla="*/ 9994 w 10702"/>
                <a:gd name="T61" fmla="*/ 9842 h 12788"/>
                <a:gd name="T62" fmla="*/ 9996 w 10702"/>
                <a:gd name="T63" fmla="*/ 9839 h 12788"/>
                <a:gd name="T64" fmla="*/ 9996 w 10702"/>
                <a:gd name="T65" fmla="*/ 9863 h 12788"/>
                <a:gd name="T66" fmla="*/ 9996 w 10702"/>
                <a:gd name="T67" fmla="*/ 9275 h 12788"/>
                <a:gd name="T68" fmla="*/ 7809 w 10702"/>
                <a:gd name="T69" fmla="*/ 9275 h 12788"/>
                <a:gd name="T70" fmla="*/ 7183 w 10702"/>
                <a:gd name="T71" fmla="*/ 9905 h 12788"/>
                <a:gd name="T72" fmla="*/ 7183 w 10702"/>
                <a:gd name="T73" fmla="*/ 11350 h 12788"/>
                <a:gd name="T74" fmla="*/ 7182 w 10702"/>
                <a:gd name="T75" fmla="*/ 11350 h 12788"/>
                <a:gd name="T76" fmla="*/ 7182 w 10702"/>
                <a:gd name="T77" fmla="*/ 12087 h 12788"/>
                <a:gd name="T78" fmla="*/ 1016 w 10702"/>
                <a:gd name="T79" fmla="*/ 12087 h 12788"/>
                <a:gd name="T80" fmla="*/ 706 w 10702"/>
                <a:gd name="T81" fmla="*/ 11767 h 12788"/>
                <a:gd name="T82" fmla="*/ 706 w 10702"/>
                <a:gd name="T83" fmla="*/ 1021 h 12788"/>
                <a:gd name="T84" fmla="*/ 1016 w 10702"/>
                <a:gd name="T85" fmla="*/ 701 h 12788"/>
                <a:gd name="T86" fmla="*/ 9686 w 10702"/>
                <a:gd name="T87" fmla="*/ 701 h 12788"/>
                <a:gd name="T88" fmla="*/ 9996 w 10702"/>
                <a:gd name="T89" fmla="*/ 1021 h 12788"/>
                <a:gd name="T90" fmla="*/ 9996 w 10702"/>
                <a:gd name="T91" fmla="*/ 9275 h 12788"/>
                <a:gd name="T92" fmla="*/ 7759 w 10702"/>
                <a:gd name="T93" fmla="*/ 3230 h 12788"/>
                <a:gd name="T94" fmla="*/ 2943 w 10702"/>
                <a:gd name="T95" fmla="*/ 3230 h 12788"/>
                <a:gd name="T96" fmla="*/ 2675 w 10702"/>
                <a:gd name="T97" fmla="*/ 3512 h 12788"/>
                <a:gd name="T98" fmla="*/ 2675 w 10702"/>
                <a:gd name="T99" fmla="*/ 3654 h 12788"/>
                <a:gd name="T100" fmla="*/ 2943 w 10702"/>
                <a:gd name="T101" fmla="*/ 3936 h 12788"/>
                <a:gd name="T102" fmla="*/ 7759 w 10702"/>
                <a:gd name="T103" fmla="*/ 3936 h 12788"/>
                <a:gd name="T104" fmla="*/ 8026 w 10702"/>
                <a:gd name="T105" fmla="*/ 3654 h 12788"/>
                <a:gd name="T106" fmla="*/ 8026 w 10702"/>
                <a:gd name="T107" fmla="*/ 3512 h 12788"/>
                <a:gd name="T108" fmla="*/ 7759 w 10702"/>
                <a:gd name="T109" fmla="*/ 3230 h 1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702" h="12788">
                  <a:moveTo>
                    <a:pt x="7759" y="5903"/>
                  </a:moveTo>
                  <a:lnTo>
                    <a:pt x="2943" y="5903"/>
                  </a:lnTo>
                  <a:cubicBezTo>
                    <a:pt x="2795" y="5903"/>
                    <a:pt x="2675" y="6029"/>
                    <a:pt x="2675" y="6184"/>
                  </a:cubicBezTo>
                  <a:lnTo>
                    <a:pt x="2675" y="6323"/>
                  </a:lnTo>
                  <a:cubicBezTo>
                    <a:pt x="2675" y="6478"/>
                    <a:pt x="2795" y="6604"/>
                    <a:pt x="2943" y="6604"/>
                  </a:cubicBezTo>
                  <a:lnTo>
                    <a:pt x="7759" y="6604"/>
                  </a:lnTo>
                  <a:cubicBezTo>
                    <a:pt x="7907" y="6604"/>
                    <a:pt x="8026" y="6478"/>
                    <a:pt x="8026" y="6323"/>
                  </a:cubicBezTo>
                  <a:lnTo>
                    <a:pt x="8026" y="6184"/>
                  </a:lnTo>
                  <a:cubicBezTo>
                    <a:pt x="8027" y="6029"/>
                    <a:pt x="7907" y="5903"/>
                    <a:pt x="7759" y="5903"/>
                  </a:cubicBezTo>
                  <a:close/>
                  <a:moveTo>
                    <a:pt x="5236" y="8431"/>
                  </a:moveTo>
                  <a:lnTo>
                    <a:pt x="2931" y="8431"/>
                  </a:lnTo>
                  <a:cubicBezTo>
                    <a:pt x="2790" y="8431"/>
                    <a:pt x="2675" y="8557"/>
                    <a:pt x="2675" y="8713"/>
                  </a:cubicBezTo>
                  <a:lnTo>
                    <a:pt x="2675" y="8854"/>
                  </a:lnTo>
                  <a:cubicBezTo>
                    <a:pt x="2675" y="9010"/>
                    <a:pt x="2790" y="9136"/>
                    <a:pt x="2931" y="9136"/>
                  </a:cubicBezTo>
                  <a:lnTo>
                    <a:pt x="5236" y="9136"/>
                  </a:lnTo>
                  <a:cubicBezTo>
                    <a:pt x="5377" y="9136"/>
                    <a:pt x="5492" y="9010"/>
                    <a:pt x="5492" y="8854"/>
                  </a:cubicBezTo>
                  <a:lnTo>
                    <a:pt x="5492" y="8713"/>
                  </a:lnTo>
                  <a:cubicBezTo>
                    <a:pt x="5492" y="8557"/>
                    <a:pt x="5377" y="8431"/>
                    <a:pt x="5236" y="8431"/>
                  </a:cubicBezTo>
                  <a:close/>
                  <a:moveTo>
                    <a:pt x="10139" y="0"/>
                  </a:moveTo>
                  <a:lnTo>
                    <a:pt x="563" y="0"/>
                  </a:lnTo>
                  <a:cubicBezTo>
                    <a:pt x="252" y="0"/>
                    <a:pt x="0" y="261"/>
                    <a:pt x="0" y="583"/>
                  </a:cubicBezTo>
                  <a:lnTo>
                    <a:pt x="0" y="12205"/>
                  </a:lnTo>
                  <a:cubicBezTo>
                    <a:pt x="0" y="12527"/>
                    <a:pt x="252" y="12788"/>
                    <a:pt x="563" y="12788"/>
                  </a:cubicBezTo>
                  <a:lnTo>
                    <a:pt x="7379" y="12788"/>
                  </a:lnTo>
                  <a:cubicBezTo>
                    <a:pt x="7483" y="12766"/>
                    <a:pt x="7667" y="12703"/>
                    <a:pt x="7860" y="12515"/>
                  </a:cubicBezTo>
                  <a:lnTo>
                    <a:pt x="10418" y="9950"/>
                  </a:lnTo>
                  <a:cubicBezTo>
                    <a:pt x="10418" y="9950"/>
                    <a:pt x="10640" y="9736"/>
                    <a:pt x="10702" y="9380"/>
                  </a:cubicBezTo>
                  <a:lnTo>
                    <a:pt x="10702" y="583"/>
                  </a:lnTo>
                  <a:cubicBezTo>
                    <a:pt x="10702" y="261"/>
                    <a:pt x="10450" y="0"/>
                    <a:pt x="10139" y="0"/>
                  </a:cubicBezTo>
                  <a:close/>
                  <a:moveTo>
                    <a:pt x="9996" y="9863"/>
                  </a:moveTo>
                  <a:cubicBezTo>
                    <a:pt x="9995" y="9856"/>
                    <a:pt x="9994" y="9849"/>
                    <a:pt x="9994" y="9842"/>
                  </a:cubicBezTo>
                  <a:lnTo>
                    <a:pt x="9996" y="9839"/>
                  </a:lnTo>
                  <a:lnTo>
                    <a:pt x="9996" y="9863"/>
                  </a:lnTo>
                  <a:close/>
                  <a:moveTo>
                    <a:pt x="9996" y="9275"/>
                  </a:moveTo>
                  <a:lnTo>
                    <a:pt x="7809" y="9275"/>
                  </a:lnTo>
                  <a:cubicBezTo>
                    <a:pt x="7307" y="9275"/>
                    <a:pt x="7183" y="9426"/>
                    <a:pt x="7183" y="9905"/>
                  </a:cubicBezTo>
                  <a:lnTo>
                    <a:pt x="7183" y="11350"/>
                  </a:lnTo>
                  <a:lnTo>
                    <a:pt x="7182" y="11350"/>
                  </a:lnTo>
                  <a:lnTo>
                    <a:pt x="7182" y="12087"/>
                  </a:lnTo>
                  <a:lnTo>
                    <a:pt x="1016" y="12087"/>
                  </a:lnTo>
                  <a:cubicBezTo>
                    <a:pt x="845" y="12087"/>
                    <a:pt x="706" y="11944"/>
                    <a:pt x="706" y="11767"/>
                  </a:cubicBezTo>
                  <a:lnTo>
                    <a:pt x="706" y="1021"/>
                  </a:lnTo>
                  <a:cubicBezTo>
                    <a:pt x="706" y="844"/>
                    <a:pt x="845" y="701"/>
                    <a:pt x="1016" y="701"/>
                  </a:cubicBezTo>
                  <a:lnTo>
                    <a:pt x="9686" y="701"/>
                  </a:lnTo>
                  <a:cubicBezTo>
                    <a:pt x="9857" y="701"/>
                    <a:pt x="9996" y="844"/>
                    <a:pt x="9996" y="1021"/>
                  </a:cubicBezTo>
                  <a:lnTo>
                    <a:pt x="9996" y="9275"/>
                  </a:lnTo>
                  <a:close/>
                  <a:moveTo>
                    <a:pt x="7759" y="3230"/>
                  </a:moveTo>
                  <a:lnTo>
                    <a:pt x="2943" y="3230"/>
                  </a:lnTo>
                  <a:cubicBezTo>
                    <a:pt x="2795" y="3230"/>
                    <a:pt x="2675" y="3356"/>
                    <a:pt x="2675" y="3512"/>
                  </a:cubicBezTo>
                  <a:lnTo>
                    <a:pt x="2675" y="3654"/>
                  </a:lnTo>
                  <a:cubicBezTo>
                    <a:pt x="2675" y="3809"/>
                    <a:pt x="2795" y="3936"/>
                    <a:pt x="2943" y="3936"/>
                  </a:cubicBezTo>
                  <a:lnTo>
                    <a:pt x="7759" y="3936"/>
                  </a:lnTo>
                  <a:cubicBezTo>
                    <a:pt x="7907" y="3936"/>
                    <a:pt x="8026" y="3809"/>
                    <a:pt x="8026" y="3654"/>
                  </a:cubicBezTo>
                  <a:lnTo>
                    <a:pt x="8026" y="3512"/>
                  </a:lnTo>
                  <a:cubicBezTo>
                    <a:pt x="8027" y="3357"/>
                    <a:pt x="7907" y="3230"/>
                    <a:pt x="7759" y="323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88" name="verified-database-symbol-for-interface_30412"/>
            <p:cNvSpPr/>
            <p:nvPr>
              <p:custDataLst>
                <p:tags r:id="rId16"/>
              </p:custDataLst>
            </p:nvPr>
          </p:nvSpPr>
          <p:spPr>
            <a:xfrm>
              <a:off x="3648" y="5742"/>
              <a:ext cx="342" cy="400"/>
            </a:xfrm>
            <a:custGeom>
              <a:avLst/>
              <a:gdLst>
                <a:gd name="T0" fmla="*/ 7759 w 10702"/>
                <a:gd name="T1" fmla="*/ 5903 h 12788"/>
                <a:gd name="T2" fmla="*/ 2943 w 10702"/>
                <a:gd name="T3" fmla="*/ 5903 h 12788"/>
                <a:gd name="T4" fmla="*/ 2675 w 10702"/>
                <a:gd name="T5" fmla="*/ 6184 h 12788"/>
                <a:gd name="T6" fmla="*/ 2675 w 10702"/>
                <a:gd name="T7" fmla="*/ 6323 h 12788"/>
                <a:gd name="T8" fmla="*/ 2943 w 10702"/>
                <a:gd name="T9" fmla="*/ 6604 h 12788"/>
                <a:gd name="T10" fmla="*/ 7759 w 10702"/>
                <a:gd name="T11" fmla="*/ 6604 h 12788"/>
                <a:gd name="T12" fmla="*/ 8026 w 10702"/>
                <a:gd name="T13" fmla="*/ 6323 h 12788"/>
                <a:gd name="T14" fmla="*/ 8026 w 10702"/>
                <a:gd name="T15" fmla="*/ 6184 h 12788"/>
                <a:gd name="T16" fmla="*/ 7759 w 10702"/>
                <a:gd name="T17" fmla="*/ 5903 h 12788"/>
                <a:gd name="T18" fmla="*/ 5236 w 10702"/>
                <a:gd name="T19" fmla="*/ 8431 h 12788"/>
                <a:gd name="T20" fmla="*/ 2931 w 10702"/>
                <a:gd name="T21" fmla="*/ 8431 h 12788"/>
                <a:gd name="T22" fmla="*/ 2675 w 10702"/>
                <a:gd name="T23" fmla="*/ 8713 h 12788"/>
                <a:gd name="T24" fmla="*/ 2675 w 10702"/>
                <a:gd name="T25" fmla="*/ 8854 h 12788"/>
                <a:gd name="T26" fmla="*/ 2931 w 10702"/>
                <a:gd name="T27" fmla="*/ 9136 h 12788"/>
                <a:gd name="T28" fmla="*/ 5236 w 10702"/>
                <a:gd name="T29" fmla="*/ 9136 h 12788"/>
                <a:gd name="T30" fmla="*/ 5492 w 10702"/>
                <a:gd name="T31" fmla="*/ 8854 h 12788"/>
                <a:gd name="T32" fmla="*/ 5492 w 10702"/>
                <a:gd name="T33" fmla="*/ 8713 h 12788"/>
                <a:gd name="T34" fmla="*/ 5236 w 10702"/>
                <a:gd name="T35" fmla="*/ 8431 h 12788"/>
                <a:gd name="T36" fmla="*/ 10139 w 10702"/>
                <a:gd name="T37" fmla="*/ 0 h 12788"/>
                <a:gd name="T38" fmla="*/ 563 w 10702"/>
                <a:gd name="T39" fmla="*/ 0 h 12788"/>
                <a:gd name="T40" fmla="*/ 0 w 10702"/>
                <a:gd name="T41" fmla="*/ 583 h 12788"/>
                <a:gd name="T42" fmla="*/ 0 w 10702"/>
                <a:gd name="T43" fmla="*/ 12205 h 12788"/>
                <a:gd name="T44" fmla="*/ 563 w 10702"/>
                <a:gd name="T45" fmla="*/ 12788 h 12788"/>
                <a:gd name="T46" fmla="*/ 7379 w 10702"/>
                <a:gd name="T47" fmla="*/ 12788 h 12788"/>
                <a:gd name="T48" fmla="*/ 7860 w 10702"/>
                <a:gd name="T49" fmla="*/ 12515 h 12788"/>
                <a:gd name="T50" fmla="*/ 10418 w 10702"/>
                <a:gd name="T51" fmla="*/ 9950 h 12788"/>
                <a:gd name="T52" fmla="*/ 10702 w 10702"/>
                <a:gd name="T53" fmla="*/ 9380 h 12788"/>
                <a:gd name="T54" fmla="*/ 10702 w 10702"/>
                <a:gd name="T55" fmla="*/ 583 h 12788"/>
                <a:gd name="T56" fmla="*/ 10139 w 10702"/>
                <a:gd name="T57" fmla="*/ 0 h 12788"/>
                <a:gd name="T58" fmla="*/ 9996 w 10702"/>
                <a:gd name="T59" fmla="*/ 9863 h 12788"/>
                <a:gd name="T60" fmla="*/ 9994 w 10702"/>
                <a:gd name="T61" fmla="*/ 9842 h 12788"/>
                <a:gd name="T62" fmla="*/ 9996 w 10702"/>
                <a:gd name="T63" fmla="*/ 9839 h 12788"/>
                <a:gd name="T64" fmla="*/ 9996 w 10702"/>
                <a:gd name="T65" fmla="*/ 9863 h 12788"/>
                <a:gd name="T66" fmla="*/ 9996 w 10702"/>
                <a:gd name="T67" fmla="*/ 9275 h 12788"/>
                <a:gd name="T68" fmla="*/ 7809 w 10702"/>
                <a:gd name="T69" fmla="*/ 9275 h 12788"/>
                <a:gd name="T70" fmla="*/ 7183 w 10702"/>
                <a:gd name="T71" fmla="*/ 9905 h 12788"/>
                <a:gd name="T72" fmla="*/ 7183 w 10702"/>
                <a:gd name="T73" fmla="*/ 11350 h 12788"/>
                <a:gd name="T74" fmla="*/ 7182 w 10702"/>
                <a:gd name="T75" fmla="*/ 11350 h 12788"/>
                <a:gd name="T76" fmla="*/ 7182 w 10702"/>
                <a:gd name="T77" fmla="*/ 12087 h 12788"/>
                <a:gd name="T78" fmla="*/ 1016 w 10702"/>
                <a:gd name="T79" fmla="*/ 12087 h 12788"/>
                <a:gd name="T80" fmla="*/ 706 w 10702"/>
                <a:gd name="T81" fmla="*/ 11767 h 12788"/>
                <a:gd name="T82" fmla="*/ 706 w 10702"/>
                <a:gd name="T83" fmla="*/ 1021 h 12788"/>
                <a:gd name="T84" fmla="*/ 1016 w 10702"/>
                <a:gd name="T85" fmla="*/ 701 h 12788"/>
                <a:gd name="T86" fmla="*/ 9686 w 10702"/>
                <a:gd name="T87" fmla="*/ 701 h 12788"/>
                <a:gd name="T88" fmla="*/ 9996 w 10702"/>
                <a:gd name="T89" fmla="*/ 1021 h 12788"/>
                <a:gd name="T90" fmla="*/ 9996 w 10702"/>
                <a:gd name="T91" fmla="*/ 9275 h 12788"/>
                <a:gd name="T92" fmla="*/ 7759 w 10702"/>
                <a:gd name="T93" fmla="*/ 3230 h 12788"/>
                <a:gd name="T94" fmla="*/ 2943 w 10702"/>
                <a:gd name="T95" fmla="*/ 3230 h 12788"/>
                <a:gd name="T96" fmla="*/ 2675 w 10702"/>
                <a:gd name="T97" fmla="*/ 3512 h 12788"/>
                <a:gd name="T98" fmla="*/ 2675 w 10702"/>
                <a:gd name="T99" fmla="*/ 3654 h 12788"/>
                <a:gd name="T100" fmla="*/ 2943 w 10702"/>
                <a:gd name="T101" fmla="*/ 3936 h 12788"/>
                <a:gd name="T102" fmla="*/ 7759 w 10702"/>
                <a:gd name="T103" fmla="*/ 3936 h 12788"/>
                <a:gd name="T104" fmla="*/ 8026 w 10702"/>
                <a:gd name="T105" fmla="*/ 3654 h 12788"/>
                <a:gd name="T106" fmla="*/ 8026 w 10702"/>
                <a:gd name="T107" fmla="*/ 3512 h 12788"/>
                <a:gd name="T108" fmla="*/ 7759 w 10702"/>
                <a:gd name="T109" fmla="*/ 3230 h 1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702" h="12788">
                  <a:moveTo>
                    <a:pt x="7759" y="5903"/>
                  </a:moveTo>
                  <a:lnTo>
                    <a:pt x="2943" y="5903"/>
                  </a:lnTo>
                  <a:cubicBezTo>
                    <a:pt x="2795" y="5903"/>
                    <a:pt x="2675" y="6029"/>
                    <a:pt x="2675" y="6184"/>
                  </a:cubicBezTo>
                  <a:lnTo>
                    <a:pt x="2675" y="6323"/>
                  </a:lnTo>
                  <a:cubicBezTo>
                    <a:pt x="2675" y="6478"/>
                    <a:pt x="2795" y="6604"/>
                    <a:pt x="2943" y="6604"/>
                  </a:cubicBezTo>
                  <a:lnTo>
                    <a:pt x="7759" y="6604"/>
                  </a:lnTo>
                  <a:cubicBezTo>
                    <a:pt x="7907" y="6604"/>
                    <a:pt x="8026" y="6478"/>
                    <a:pt x="8026" y="6323"/>
                  </a:cubicBezTo>
                  <a:lnTo>
                    <a:pt x="8026" y="6184"/>
                  </a:lnTo>
                  <a:cubicBezTo>
                    <a:pt x="8027" y="6029"/>
                    <a:pt x="7907" y="5903"/>
                    <a:pt x="7759" y="5903"/>
                  </a:cubicBezTo>
                  <a:close/>
                  <a:moveTo>
                    <a:pt x="5236" y="8431"/>
                  </a:moveTo>
                  <a:lnTo>
                    <a:pt x="2931" y="8431"/>
                  </a:lnTo>
                  <a:cubicBezTo>
                    <a:pt x="2790" y="8431"/>
                    <a:pt x="2675" y="8557"/>
                    <a:pt x="2675" y="8713"/>
                  </a:cubicBezTo>
                  <a:lnTo>
                    <a:pt x="2675" y="8854"/>
                  </a:lnTo>
                  <a:cubicBezTo>
                    <a:pt x="2675" y="9010"/>
                    <a:pt x="2790" y="9136"/>
                    <a:pt x="2931" y="9136"/>
                  </a:cubicBezTo>
                  <a:lnTo>
                    <a:pt x="5236" y="9136"/>
                  </a:lnTo>
                  <a:cubicBezTo>
                    <a:pt x="5377" y="9136"/>
                    <a:pt x="5492" y="9010"/>
                    <a:pt x="5492" y="8854"/>
                  </a:cubicBezTo>
                  <a:lnTo>
                    <a:pt x="5492" y="8713"/>
                  </a:lnTo>
                  <a:cubicBezTo>
                    <a:pt x="5492" y="8557"/>
                    <a:pt x="5377" y="8431"/>
                    <a:pt x="5236" y="8431"/>
                  </a:cubicBezTo>
                  <a:close/>
                  <a:moveTo>
                    <a:pt x="10139" y="0"/>
                  </a:moveTo>
                  <a:lnTo>
                    <a:pt x="563" y="0"/>
                  </a:lnTo>
                  <a:cubicBezTo>
                    <a:pt x="252" y="0"/>
                    <a:pt x="0" y="261"/>
                    <a:pt x="0" y="583"/>
                  </a:cubicBezTo>
                  <a:lnTo>
                    <a:pt x="0" y="12205"/>
                  </a:lnTo>
                  <a:cubicBezTo>
                    <a:pt x="0" y="12527"/>
                    <a:pt x="252" y="12788"/>
                    <a:pt x="563" y="12788"/>
                  </a:cubicBezTo>
                  <a:lnTo>
                    <a:pt x="7379" y="12788"/>
                  </a:lnTo>
                  <a:cubicBezTo>
                    <a:pt x="7483" y="12766"/>
                    <a:pt x="7667" y="12703"/>
                    <a:pt x="7860" y="12515"/>
                  </a:cubicBezTo>
                  <a:lnTo>
                    <a:pt x="10418" y="9950"/>
                  </a:lnTo>
                  <a:cubicBezTo>
                    <a:pt x="10418" y="9950"/>
                    <a:pt x="10640" y="9736"/>
                    <a:pt x="10702" y="9380"/>
                  </a:cubicBezTo>
                  <a:lnTo>
                    <a:pt x="10702" y="583"/>
                  </a:lnTo>
                  <a:cubicBezTo>
                    <a:pt x="10702" y="261"/>
                    <a:pt x="10450" y="0"/>
                    <a:pt x="10139" y="0"/>
                  </a:cubicBezTo>
                  <a:close/>
                  <a:moveTo>
                    <a:pt x="9996" y="9863"/>
                  </a:moveTo>
                  <a:cubicBezTo>
                    <a:pt x="9995" y="9856"/>
                    <a:pt x="9994" y="9849"/>
                    <a:pt x="9994" y="9842"/>
                  </a:cubicBezTo>
                  <a:lnTo>
                    <a:pt x="9996" y="9839"/>
                  </a:lnTo>
                  <a:lnTo>
                    <a:pt x="9996" y="9863"/>
                  </a:lnTo>
                  <a:close/>
                  <a:moveTo>
                    <a:pt x="9996" y="9275"/>
                  </a:moveTo>
                  <a:lnTo>
                    <a:pt x="7809" y="9275"/>
                  </a:lnTo>
                  <a:cubicBezTo>
                    <a:pt x="7307" y="9275"/>
                    <a:pt x="7183" y="9426"/>
                    <a:pt x="7183" y="9905"/>
                  </a:cubicBezTo>
                  <a:lnTo>
                    <a:pt x="7183" y="11350"/>
                  </a:lnTo>
                  <a:lnTo>
                    <a:pt x="7182" y="11350"/>
                  </a:lnTo>
                  <a:lnTo>
                    <a:pt x="7182" y="12087"/>
                  </a:lnTo>
                  <a:lnTo>
                    <a:pt x="1016" y="12087"/>
                  </a:lnTo>
                  <a:cubicBezTo>
                    <a:pt x="845" y="12087"/>
                    <a:pt x="706" y="11944"/>
                    <a:pt x="706" y="11767"/>
                  </a:cubicBezTo>
                  <a:lnTo>
                    <a:pt x="706" y="1021"/>
                  </a:lnTo>
                  <a:cubicBezTo>
                    <a:pt x="706" y="844"/>
                    <a:pt x="845" y="701"/>
                    <a:pt x="1016" y="701"/>
                  </a:cubicBezTo>
                  <a:lnTo>
                    <a:pt x="9686" y="701"/>
                  </a:lnTo>
                  <a:cubicBezTo>
                    <a:pt x="9857" y="701"/>
                    <a:pt x="9996" y="844"/>
                    <a:pt x="9996" y="1021"/>
                  </a:cubicBezTo>
                  <a:lnTo>
                    <a:pt x="9996" y="9275"/>
                  </a:lnTo>
                  <a:close/>
                  <a:moveTo>
                    <a:pt x="7759" y="3230"/>
                  </a:moveTo>
                  <a:lnTo>
                    <a:pt x="2943" y="3230"/>
                  </a:lnTo>
                  <a:cubicBezTo>
                    <a:pt x="2795" y="3230"/>
                    <a:pt x="2675" y="3356"/>
                    <a:pt x="2675" y="3512"/>
                  </a:cubicBezTo>
                  <a:lnTo>
                    <a:pt x="2675" y="3654"/>
                  </a:lnTo>
                  <a:cubicBezTo>
                    <a:pt x="2675" y="3809"/>
                    <a:pt x="2795" y="3936"/>
                    <a:pt x="2943" y="3936"/>
                  </a:cubicBezTo>
                  <a:lnTo>
                    <a:pt x="7759" y="3936"/>
                  </a:lnTo>
                  <a:cubicBezTo>
                    <a:pt x="7907" y="3936"/>
                    <a:pt x="8026" y="3809"/>
                    <a:pt x="8026" y="3654"/>
                  </a:cubicBezTo>
                  <a:lnTo>
                    <a:pt x="8026" y="3512"/>
                  </a:lnTo>
                  <a:cubicBezTo>
                    <a:pt x="8027" y="3357"/>
                    <a:pt x="7907" y="3230"/>
                    <a:pt x="7759" y="323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89" name="verified-database-symbol-for-interface_30412"/>
            <p:cNvSpPr/>
            <p:nvPr>
              <p:custDataLst>
                <p:tags r:id="rId17"/>
              </p:custDataLst>
            </p:nvPr>
          </p:nvSpPr>
          <p:spPr>
            <a:xfrm>
              <a:off x="3648" y="7646"/>
              <a:ext cx="342" cy="400"/>
            </a:xfrm>
            <a:custGeom>
              <a:avLst/>
              <a:gdLst>
                <a:gd name="T0" fmla="*/ 7759 w 10702"/>
                <a:gd name="T1" fmla="*/ 5903 h 12788"/>
                <a:gd name="T2" fmla="*/ 2943 w 10702"/>
                <a:gd name="T3" fmla="*/ 5903 h 12788"/>
                <a:gd name="T4" fmla="*/ 2675 w 10702"/>
                <a:gd name="T5" fmla="*/ 6184 h 12788"/>
                <a:gd name="T6" fmla="*/ 2675 w 10702"/>
                <a:gd name="T7" fmla="*/ 6323 h 12788"/>
                <a:gd name="T8" fmla="*/ 2943 w 10702"/>
                <a:gd name="T9" fmla="*/ 6604 h 12788"/>
                <a:gd name="T10" fmla="*/ 7759 w 10702"/>
                <a:gd name="T11" fmla="*/ 6604 h 12788"/>
                <a:gd name="T12" fmla="*/ 8026 w 10702"/>
                <a:gd name="T13" fmla="*/ 6323 h 12788"/>
                <a:gd name="T14" fmla="*/ 8026 w 10702"/>
                <a:gd name="T15" fmla="*/ 6184 h 12788"/>
                <a:gd name="T16" fmla="*/ 7759 w 10702"/>
                <a:gd name="T17" fmla="*/ 5903 h 12788"/>
                <a:gd name="T18" fmla="*/ 5236 w 10702"/>
                <a:gd name="T19" fmla="*/ 8431 h 12788"/>
                <a:gd name="T20" fmla="*/ 2931 w 10702"/>
                <a:gd name="T21" fmla="*/ 8431 h 12788"/>
                <a:gd name="T22" fmla="*/ 2675 w 10702"/>
                <a:gd name="T23" fmla="*/ 8713 h 12788"/>
                <a:gd name="T24" fmla="*/ 2675 w 10702"/>
                <a:gd name="T25" fmla="*/ 8854 h 12788"/>
                <a:gd name="T26" fmla="*/ 2931 w 10702"/>
                <a:gd name="T27" fmla="*/ 9136 h 12788"/>
                <a:gd name="T28" fmla="*/ 5236 w 10702"/>
                <a:gd name="T29" fmla="*/ 9136 h 12788"/>
                <a:gd name="T30" fmla="*/ 5492 w 10702"/>
                <a:gd name="T31" fmla="*/ 8854 h 12788"/>
                <a:gd name="T32" fmla="*/ 5492 w 10702"/>
                <a:gd name="T33" fmla="*/ 8713 h 12788"/>
                <a:gd name="T34" fmla="*/ 5236 w 10702"/>
                <a:gd name="T35" fmla="*/ 8431 h 12788"/>
                <a:gd name="T36" fmla="*/ 10139 w 10702"/>
                <a:gd name="T37" fmla="*/ 0 h 12788"/>
                <a:gd name="T38" fmla="*/ 563 w 10702"/>
                <a:gd name="T39" fmla="*/ 0 h 12788"/>
                <a:gd name="T40" fmla="*/ 0 w 10702"/>
                <a:gd name="T41" fmla="*/ 583 h 12788"/>
                <a:gd name="T42" fmla="*/ 0 w 10702"/>
                <a:gd name="T43" fmla="*/ 12205 h 12788"/>
                <a:gd name="T44" fmla="*/ 563 w 10702"/>
                <a:gd name="T45" fmla="*/ 12788 h 12788"/>
                <a:gd name="T46" fmla="*/ 7379 w 10702"/>
                <a:gd name="T47" fmla="*/ 12788 h 12788"/>
                <a:gd name="T48" fmla="*/ 7860 w 10702"/>
                <a:gd name="T49" fmla="*/ 12515 h 12788"/>
                <a:gd name="T50" fmla="*/ 10418 w 10702"/>
                <a:gd name="T51" fmla="*/ 9950 h 12788"/>
                <a:gd name="T52" fmla="*/ 10702 w 10702"/>
                <a:gd name="T53" fmla="*/ 9380 h 12788"/>
                <a:gd name="T54" fmla="*/ 10702 w 10702"/>
                <a:gd name="T55" fmla="*/ 583 h 12788"/>
                <a:gd name="T56" fmla="*/ 10139 w 10702"/>
                <a:gd name="T57" fmla="*/ 0 h 12788"/>
                <a:gd name="T58" fmla="*/ 9996 w 10702"/>
                <a:gd name="T59" fmla="*/ 9863 h 12788"/>
                <a:gd name="T60" fmla="*/ 9994 w 10702"/>
                <a:gd name="T61" fmla="*/ 9842 h 12788"/>
                <a:gd name="T62" fmla="*/ 9996 w 10702"/>
                <a:gd name="T63" fmla="*/ 9839 h 12788"/>
                <a:gd name="T64" fmla="*/ 9996 w 10702"/>
                <a:gd name="T65" fmla="*/ 9863 h 12788"/>
                <a:gd name="T66" fmla="*/ 9996 w 10702"/>
                <a:gd name="T67" fmla="*/ 9275 h 12788"/>
                <a:gd name="T68" fmla="*/ 7809 w 10702"/>
                <a:gd name="T69" fmla="*/ 9275 h 12788"/>
                <a:gd name="T70" fmla="*/ 7183 w 10702"/>
                <a:gd name="T71" fmla="*/ 9905 h 12788"/>
                <a:gd name="T72" fmla="*/ 7183 w 10702"/>
                <a:gd name="T73" fmla="*/ 11350 h 12788"/>
                <a:gd name="T74" fmla="*/ 7182 w 10702"/>
                <a:gd name="T75" fmla="*/ 11350 h 12788"/>
                <a:gd name="T76" fmla="*/ 7182 w 10702"/>
                <a:gd name="T77" fmla="*/ 12087 h 12788"/>
                <a:gd name="T78" fmla="*/ 1016 w 10702"/>
                <a:gd name="T79" fmla="*/ 12087 h 12788"/>
                <a:gd name="T80" fmla="*/ 706 w 10702"/>
                <a:gd name="T81" fmla="*/ 11767 h 12788"/>
                <a:gd name="T82" fmla="*/ 706 w 10702"/>
                <a:gd name="T83" fmla="*/ 1021 h 12788"/>
                <a:gd name="T84" fmla="*/ 1016 w 10702"/>
                <a:gd name="T85" fmla="*/ 701 h 12788"/>
                <a:gd name="T86" fmla="*/ 9686 w 10702"/>
                <a:gd name="T87" fmla="*/ 701 h 12788"/>
                <a:gd name="T88" fmla="*/ 9996 w 10702"/>
                <a:gd name="T89" fmla="*/ 1021 h 12788"/>
                <a:gd name="T90" fmla="*/ 9996 w 10702"/>
                <a:gd name="T91" fmla="*/ 9275 h 12788"/>
                <a:gd name="T92" fmla="*/ 7759 w 10702"/>
                <a:gd name="T93" fmla="*/ 3230 h 12788"/>
                <a:gd name="T94" fmla="*/ 2943 w 10702"/>
                <a:gd name="T95" fmla="*/ 3230 h 12788"/>
                <a:gd name="T96" fmla="*/ 2675 w 10702"/>
                <a:gd name="T97" fmla="*/ 3512 h 12788"/>
                <a:gd name="T98" fmla="*/ 2675 w 10702"/>
                <a:gd name="T99" fmla="*/ 3654 h 12788"/>
                <a:gd name="T100" fmla="*/ 2943 w 10702"/>
                <a:gd name="T101" fmla="*/ 3936 h 12788"/>
                <a:gd name="T102" fmla="*/ 7759 w 10702"/>
                <a:gd name="T103" fmla="*/ 3936 h 12788"/>
                <a:gd name="T104" fmla="*/ 8026 w 10702"/>
                <a:gd name="T105" fmla="*/ 3654 h 12788"/>
                <a:gd name="T106" fmla="*/ 8026 w 10702"/>
                <a:gd name="T107" fmla="*/ 3512 h 12788"/>
                <a:gd name="T108" fmla="*/ 7759 w 10702"/>
                <a:gd name="T109" fmla="*/ 3230 h 12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702" h="12788">
                  <a:moveTo>
                    <a:pt x="7759" y="5903"/>
                  </a:moveTo>
                  <a:lnTo>
                    <a:pt x="2943" y="5903"/>
                  </a:lnTo>
                  <a:cubicBezTo>
                    <a:pt x="2795" y="5903"/>
                    <a:pt x="2675" y="6029"/>
                    <a:pt x="2675" y="6184"/>
                  </a:cubicBezTo>
                  <a:lnTo>
                    <a:pt x="2675" y="6323"/>
                  </a:lnTo>
                  <a:cubicBezTo>
                    <a:pt x="2675" y="6478"/>
                    <a:pt x="2795" y="6604"/>
                    <a:pt x="2943" y="6604"/>
                  </a:cubicBezTo>
                  <a:lnTo>
                    <a:pt x="7759" y="6604"/>
                  </a:lnTo>
                  <a:cubicBezTo>
                    <a:pt x="7907" y="6604"/>
                    <a:pt x="8026" y="6478"/>
                    <a:pt x="8026" y="6323"/>
                  </a:cubicBezTo>
                  <a:lnTo>
                    <a:pt x="8026" y="6184"/>
                  </a:lnTo>
                  <a:cubicBezTo>
                    <a:pt x="8027" y="6029"/>
                    <a:pt x="7907" y="5903"/>
                    <a:pt x="7759" y="5903"/>
                  </a:cubicBezTo>
                  <a:close/>
                  <a:moveTo>
                    <a:pt x="5236" y="8431"/>
                  </a:moveTo>
                  <a:lnTo>
                    <a:pt x="2931" y="8431"/>
                  </a:lnTo>
                  <a:cubicBezTo>
                    <a:pt x="2790" y="8431"/>
                    <a:pt x="2675" y="8557"/>
                    <a:pt x="2675" y="8713"/>
                  </a:cubicBezTo>
                  <a:lnTo>
                    <a:pt x="2675" y="8854"/>
                  </a:lnTo>
                  <a:cubicBezTo>
                    <a:pt x="2675" y="9010"/>
                    <a:pt x="2790" y="9136"/>
                    <a:pt x="2931" y="9136"/>
                  </a:cubicBezTo>
                  <a:lnTo>
                    <a:pt x="5236" y="9136"/>
                  </a:lnTo>
                  <a:cubicBezTo>
                    <a:pt x="5377" y="9136"/>
                    <a:pt x="5492" y="9010"/>
                    <a:pt x="5492" y="8854"/>
                  </a:cubicBezTo>
                  <a:lnTo>
                    <a:pt x="5492" y="8713"/>
                  </a:lnTo>
                  <a:cubicBezTo>
                    <a:pt x="5492" y="8557"/>
                    <a:pt x="5377" y="8431"/>
                    <a:pt x="5236" y="8431"/>
                  </a:cubicBezTo>
                  <a:close/>
                  <a:moveTo>
                    <a:pt x="10139" y="0"/>
                  </a:moveTo>
                  <a:lnTo>
                    <a:pt x="563" y="0"/>
                  </a:lnTo>
                  <a:cubicBezTo>
                    <a:pt x="252" y="0"/>
                    <a:pt x="0" y="261"/>
                    <a:pt x="0" y="583"/>
                  </a:cubicBezTo>
                  <a:lnTo>
                    <a:pt x="0" y="12205"/>
                  </a:lnTo>
                  <a:cubicBezTo>
                    <a:pt x="0" y="12527"/>
                    <a:pt x="252" y="12788"/>
                    <a:pt x="563" y="12788"/>
                  </a:cubicBezTo>
                  <a:lnTo>
                    <a:pt x="7379" y="12788"/>
                  </a:lnTo>
                  <a:cubicBezTo>
                    <a:pt x="7483" y="12766"/>
                    <a:pt x="7667" y="12703"/>
                    <a:pt x="7860" y="12515"/>
                  </a:cubicBezTo>
                  <a:lnTo>
                    <a:pt x="10418" y="9950"/>
                  </a:lnTo>
                  <a:cubicBezTo>
                    <a:pt x="10418" y="9950"/>
                    <a:pt x="10640" y="9736"/>
                    <a:pt x="10702" y="9380"/>
                  </a:cubicBezTo>
                  <a:lnTo>
                    <a:pt x="10702" y="583"/>
                  </a:lnTo>
                  <a:cubicBezTo>
                    <a:pt x="10702" y="261"/>
                    <a:pt x="10450" y="0"/>
                    <a:pt x="10139" y="0"/>
                  </a:cubicBezTo>
                  <a:close/>
                  <a:moveTo>
                    <a:pt x="9996" y="9863"/>
                  </a:moveTo>
                  <a:cubicBezTo>
                    <a:pt x="9995" y="9856"/>
                    <a:pt x="9994" y="9849"/>
                    <a:pt x="9994" y="9842"/>
                  </a:cubicBezTo>
                  <a:lnTo>
                    <a:pt x="9996" y="9839"/>
                  </a:lnTo>
                  <a:lnTo>
                    <a:pt x="9996" y="9863"/>
                  </a:lnTo>
                  <a:close/>
                  <a:moveTo>
                    <a:pt x="9996" y="9275"/>
                  </a:moveTo>
                  <a:lnTo>
                    <a:pt x="7809" y="9275"/>
                  </a:lnTo>
                  <a:cubicBezTo>
                    <a:pt x="7307" y="9275"/>
                    <a:pt x="7183" y="9426"/>
                    <a:pt x="7183" y="9905"/>
                  </a:cubicBezTo>
                  <a:lnTo>
                    <a:pt x="7183" y="11350"/>
                  </a:lnTo>
                  <a:lnTo>
                    <a:pt x="7182" y="11350"/>
                  </a:lnTo>
                  <a:lnTo>
                    <a:pt x="7182" y="12087"/>
                  </a:lnTo>
                  <a:lnTo>
                    <a:pt x="1016" y="12087"/>
                  </a:lnTo>
                  <a:cubicBezTo>
                    <a:pt x="845" y="12087"/>
                    <a:pt x="706" y="11944"/>
                    <a:pt x="706" y="11767"/>
                  </a:cubicBezTo>
                  <a:lnTo>
                    <a:pt x="706" y="1021"/>
                  </a:lnTo>
                  <a:cubicBezTo>
                    <a:pt x="706" y="844"/>
                    <a:pt x="845" y="701"/>
                    <a:pt x="1016" y="701"/>
                  </a:cubicBezTo>
                  <a:lnTo>
                    <a:pt x="9686" y="701"/>
                  </a:lnTo>
                  <a:cubicBezTo>
                    <a:pt x="9857" y="701"/>
                    <a:pt x="9996" y="844"/>
                    <a:pt x="9996" y="1021"/>
                  </a:cubicBezTo>
                  <a:lnTo>
                    <a:pt x="9996" y="9275"/>
                  </a:lnTo>
                  <a:close/>
                  <a:moveTo>
                    <a:pt x="7759" y="3230"/>
                  </a:moveTo>
                  <a:lnTo>
                    <a:pt x="2943" y="3230"/>
                  </a:lnTo>
                  <a:cubicBezTo>
                    <a:pt x="2795" y="3230"/>
                    <a:pt x="2675" y="3356"/>
                    <a:pt x="2675" y="3512"/>
                  </a:cubicBezTo>
                  <a:lnTo>
                    <a:pt x="2675" y="3654"/>
                  </a:lnTo>
                  <a:cubicBezTo>
                    <a:pt x="2675" y="3809"/>
                    <a:pt x="2795" y="3936"/>
                    <a:pt x="2943" y="3936"/>
                  </a:cubicBezTo>
                  <a:lnTo>
                    <a:pt x="7759" y="3936"/>
                  </a:lnTo>
                  <a:cubicBezTo>
                    <a:pt x="7907" y="3936"/>
                    <a:pt x="8026" y="3809"/>
                    <a:pt x="8026" y="3654"/>
                  </a:cubicBezTo>
                  <a:lnTo>
                    <a:pt x="8026" y="3512"/>
                  </a:lnTo>
                  <a:cubicBezTo>
                    <a:pt x="8027" y="3357"/>
                    <a:pt x="7907" y="3230"/>
                    <a:pt x="7759" y="323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nvGrpSpPr>
          <p:cNvPr id="17" name="组合 16"/>
          <p:cNvGrpSpPr/>
          <p:nvPr/>
        </p:nvGrpSpPr>
        <p:grpSpPr>
          <a:xfrm>
            <a:off x="1348740" y="1382395"/>
            <a:ext cx="8087995" cy="756285"/>
            <a:chOff x="489521" y="1707804"/>
            <a:chExt cx="10106024" cy="1183628"/>
          </a:xfrm>
        </p:grpSpPr>
        <p:cxnSp>
          <p:nvCxnSpPr>
            <p:cNvPr id="34" name="直接连接符 33"/>
            <p:cNvCxnSpPr/>
            <p:nvPr/>
          </p:nvCxnSpPr>
          <p:spPr>
            <a:xfrm>
              <a:off x="489521" y="1725266"/>
              <a:ext cx="895350" cy="0"/>
            </a:xfrm>
            <a:prstGeom prst="line">
              <a:avLst/>
            </a:prstGeom>
            <a:noFill/>
            <a:ln w="19050" cap="flat" cmpd="sng" algn="ctr">
              <a:solidFill>
                <a:srgbClr val="C00000"/>
              </a:solidFill>
              <a:prstDash val="solid"/>
              <a:miter lim="800000"/>
            </a:ln>
            <a:effectLst/>
          </p:spPr>
        </p:cxnSp>
        <p:cxnSp>
          <p:nvCxnSpPr>
            <p:cNvPr id="48" name="直接连接符 47"/>
            <p:cNvCxnSpPr/>
            <p:nvPr/>
          </p:nvCxnSpPr>
          <p:spPr>
            <a:xfrm flipH="1">
              <a:off x="489521" y="1707804"/>
              <a:ext cx="9525" cy="781050"/>
            </a:xfrm>
            <a:prstGeom prst="line">
              <a:avLst/>
            </a:prstGeom>
            <a:noFill/>
            <a:ln w="19050" cap="flat" cmpd="sng" algn="ctr">
              <a:solidFill>
                <a:srgbClr val="C00000"/>
              </a:solidFill>
              <a:prstDash val="solid"/>
              <a:miter lim="800000"/>
            </a:ln>
            <a:effectLst/>
          </p:spPr>
        </p:cxnSp>
        <p:cxnSp>
          <p:nvCxnSpPr>
            <p:cNvPr id="49" name="直接连接符 48"/>
            <p:cNvCxnSpPr/>
            <p:nvPr/>
          </p:nvCxnSpPr>
          <p:spPr>
            <a:xfrm>
              <a:off x="9690670" y="2891432"/>
              <a:ext cx="895350" cy="0"/>
            </a:xfrm>
            <a:prstGeom prst="line">
              <a:avLst/>
            </a:prstGeom>
            <a:noFill/>
            <a:ln w="19050" cap="flat" cmpd="sng" algn="ctr">
              <a:solidFill>
                <a:srgbClr val="C00000"/>
              </a:solidFill>
              <a:prstDash val="solid"/>
              <a:miter lim="800000"/>
            </a:ln>
            <a:effectLst/>
          </p:spPr>
        </p:cxnSp>
        <p:cxnSp>
          <p:nvCxnSpPr>
            <p:cNvPr id="50" name="直接连接符 49"/>
            <p:cNvCxnSpPr/>
            <p:nvPr/>
          </p:nvCxnSpPr>
          <p:spPr>
            <a:xfrm flipH="1">
              <a:off x="10586020" y="2110382"/>
              <a:ext cx="9525" cy="781050"/>
            </a:xfrm>
            <a:prstGeom prst="line">
              <a:avLst/>
            </a:prstGeom>
            <a:noFill/>
            <a:ln w="19050" cap="flat" cmpd="sng" algn="ctr">
              <a:solidFill>
                <a:srgbClr val="C00000"/>
              </a:solidFill>
              <a:prstDash val="solid"/>
              <a:miter lim="800000"/>
            </a:ln>
            <a:effectLst/>
          </p:spPr>
        </p:cxnSp>
      </p:grpSp>
      <p:sp>
        <p:nvSpPr>
          <p:cNvPr id="52" name="文本框 51"/>
          <p:cNvSpPr txBox="1"/>
          <p:nvPr/>
        </p:nvSpPr>
        <p:spPr>
          <a:xfrm>
            <a:off x="1638935" y="1536065"/>
            <a:ext cx="7334250" cy="460375"/>
          </a:xfrm>
          <a:prstGeom prst="rect">
            <a:avLst/>
          </a:prstGeom>
          <a:noFill/>
        </p:spPr>
        <p:txBody>
          <a:bodyPr wrap="square" rtlCol="0" anchor="t">
            <a:spAutoFit/>
          </a:bodyPr>
          <a:lstStyle/>
          <a:p>
            <a:r>
              <a:rPr lang="zh-CN" altLang="en-US" sz="2400">
                <a:latin typeface="黑体" panose="02010609060101010101" charset="-122"/>
                <a:ea typeface="黑体" panose="02010609060101010101" charset="-122"/>
              </a:rPr>
              <a:t>今天，中国特色社会主义事业的蓬勃生机和旺盛活力</a:t>
            </a:r>
            <a:endParaRPr lang="zh-CN" altLang="en-US" sz="2400">
              <a:latin typeface="黑体" panose="02010609060101010101" charset="-122"/>
              <a:ea typeface="黑体" panose="02010609060101010101" charset="-122"/>
            </a:endParaRPr>
          </a:p>
        </p:txBody>
      </p:sp>
      <p:sp>
        <p:nvSpPr>
          <p:cNvPr id="90" name="矩形 89"/>
          <p:cNvSpPr/>
          <p:nvPr/>
        </p:nvSpPr>
        <p:spPr>
          <a:xfrm>
            <a:off x="1356360" y="1400810"/>
            <a:ext cx="8080375" cy="730250"/>
          </a:xfrm>
          <a:prstGeom prst="rect">
            <a:avLst/>
          </a:prstGeom>
          <a:solidFill>
            <a:srgbClr val="C00000">
              <a:alpha val="666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charset="-122"/>
              </a:rPr>
              <a:t>。</a:t>
            </a:r>
            <a:endParaRPr lang="zh-CN" altLang="en-US" dirty="0">
              <a:latin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890" y="-10160"/>
            <a:ext cx="1014730" cy="1259840"/>
            <a:chOff x="-14" y="-16"/>
            <a:chExt cx="1598" cy="1984"/>
          </a:xfrm>
        </p:grpSpPr>
        <p:grpSp>
          <p:nvGrpSpPr>
            <p:cNvPr id="8" name="组合 7"/>
            <p:cNvGrpSpPr/>
            <p:nvPr/>
          </p:nvGrpSpPr>
          <p:grpSpPr>
            <a:xfrm>
              <a:off x="-14" y="-16"/>
              <a:ext cx="1598" cy="1984"/>
              <a:chOff x="-8733" y="-10273"/>
              <a:chExt cx="1014511" cy="1259953"/>
            </a:xfrm>
          </p:grpSpPr>
          <p:sp>
            <p:nvSpPr>
              <p:cNvPr id="9" name="任意多边形 8"/>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2" name="任意多边形 11"/>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15" name="文本框 14"/>
            <p:cNvSpPr txBox="1"/>
            <p:nvPr/>
          </p:nvSpPr>
          <p:spPr>
            <a:xfrm>
              <a:off x="0"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01</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16" name="文本框 15"/>
          <p:cNvSpPr txBox="1"/>
          <p:nvPr/>
        </p:nvSpPr>
        <p:spPr>
          <a:xfrm>
            <a:off x="1005840" y="1270"/>
            <a:ext cx="8178165" cy="1198880"/>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mn-ea"/>
              </a:rPr>
              <a:t>坚持思想建党、理论强党是中国共产党不断铸就辉煌的核心密码</a:t>
            </a:r>
            <a:endParaRPr lang="zh-CN" altLang="en-US" sz="2400" b="1">
              <a:latin typeface="黑体" panose="02010609060101010101" charset="-122"/>
              <a:ea typeface="黑体" panose="02010609060101010101" charset="-122"/>
              <a:sym typeface="+mn-ea"/>
            </a:endParaRPr>
          </a:p>
        </p:txBody>
      </p:sp>
      <p:grpSp>
        <p:nvGrpSpPr>
          <p:cNvPr id="34" name="组合 33"/>
          <p:cNvGrpSpPr/>
          <p:nvPr/>
        </p:nvGrpSpPr>
        <p:grpSpPr>
          <a:xfrm>
            <a:off x="217170" y="2559050"/>
            <a:ext cx="4963160" cy="2397760"/>
            <a:chOff x="670" y="2268"/>
            <a:chExt cx="7358" cy="3606"/>
          </a:xfrm>
        </p:grpSpPr>
        <p:sp>
          <p:nvSpPr>
            <p:cNvPr id="74" name="www.koppt.cn"/>
            <p:cNvSpPr/>
            <p:nvPr/>
          </p:nvSpPr>
          <p:spPr>
            <a:xfrm>
              <a:off x="670" y="2268"/>
              <a:ext cx="7359" cy="3607"/>
            </a:xfrm>
            <a:prstGeom prst="trapezoid">
              <a:avLst>
                <a:gd name="adj" fmla="val 46215"/>
              </a:avLst>
            </a:prstGeom>
            <a:gradFill flip="none" rotWithShape="1">
              <a:gsLst>
                <a:gs pos="0">
                  <a:srgbClr val="FD4439">
                    <a:alpha val="40000"/>
                  </a:srgbClr>
                </a:gs>
                <a:gs pos="100000">
                  <a:srgbClr val="FD4439">
                    <a:alpha val="0"/>
                  </a:srgbClr>
                </a:gs>
              </a:gsLst>
              <a:lin ang="54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2F2F2"/>
                </a:solidFill>
                <a:effectLst/>
                <a:uLnTx/>
                <a:uFillTx/>
                <a:latin typeface="黑体" panose="02010609060101010101" charset="-122"/>
                <a:ea typeface="黑体" panose="02010609060101010101" charset="-122"/>
                <a:sym typeface="思源黑体 CN Normal" panose="020B0400000000000000" pitchFamily="34" charset="-122"/>
              </a:endParaRPr>
            </a:p>
          </p:txBody>
        </p:sp>
        <p:grpSp>
          <p:nvGrpSpPr>
            <p:cNvPr id="27" name="组合 26"/>
            <p:cNvGrpSpPr/>
            <p:nvPr/>
          </p:nvGrpSpPr>
          <p:grpSpPr>
            <a:xfrm>
              <a:off x="1921" y="2726"/>
              <a:ext cx="4898" cy="686"/>
              <a:chOff x="1180" y="3383"/>
              <a:chExt cx="4898" cy="686"/>
            </a:xfrm>
          </p:grpSpPr>
          <p:sp>
            <p:nvSpPr>
              <p:cNvPr id="72" name="www.koppt.cn"/>
              <p:cNvSpPr/>
              <p:nvPr/>
            </p:nvSpPr>
            <p:spPr>
              <a:xfrm flipH="1">
                <a:off x="1180" y="3383"/>
                <a:ext cx="4805" cy="686"/>
              </a:xfrm>
              <a:prstGeom prst="parallelogram">
                <a:avLst/>
              </a:prstGeom>
              <a:gradFill flip="none" rotWithShape="1">
                <a:gsLst>
                  <a:gs pos="0">
                    <a:srgbClr val="FF6A26">
                      <a:lumMod val="40000"/>
                      <a:lumOff val="60000"/>
                    </a:srgbClr>
                  </a:gs>
                  <a:gs pos="0">
                    <a:srgbClr val="FD4439">
                      <a:alpha val="59000"/>
                    </a:srgbClr>
                  </a:gs>
                  <a:gs pos="100000">
                    <a:srgbClr val="FD4439">
                      <a:alpha val="0"/>
                    </a:srgbClr>
                  </a:gs>
                </a:gsLst>
                <a:lin ang="0" scaled="1"/>
                <a:tileRect/>
              </a:gradFill>
              <a:ln w="6350" cap="flat" cmpd="sng" algn="ctr">
                <a:gradFill flip="none" rotWithShape="1">
                  <a:gsLst>
                    <a:gs pos="0">
                      <a:srgbClr val="FD4439">
                        <a:alpha val="43000"/>
                      </a:srgbClr>
                    </a:gs>
                    <a:gs pos="100000">
                      <a:srgbClr val="FD4439">
                        <a:alpha val="0"/>
                      </a:srgbClr>
                    </a:gs>
                  </a:gsLst>
                  <a:lin ang="0" scaled="1"/>
                  <a:tileRect/>
                </a:gradFill>
                <a:prstDash val="solid"/>
                <a:miter lim="800000"/>
              </a:ln>
              <a:effectLst/>
            </p:spPr>
            <p:txBody>
              <a:bodyPr rtlCol="0" anchor="ctr"/>
              <a:lstStyle/>
              <a:p>
                <a:pPr algn="ctr"/>
                <a:endParaRPr lang="zh-CN" altLang="en-US">
                  <a:solidFill>
                    <a:srgbClr val="FFFFFF"/>
                  </a:solidFill>
                  <a:latin typeface="黑体" panose="02010609060101010101" charset="-122"/>
                  <a:ea typeface="黑体" panose="02010609060101010101" charset="-122"/>
                  <a:sym typeface="思源黑体 CN Normal" panose="020B0400000000000000" pitchFamily="34" charset="-122"/>
                </a:endParaRPr>
              </a:p>
            </p:txBody>
          </p:sp>
          <p:sp>
            <p:nvSpPr>
              <p:cNvPr id="17" name="文本框 16"/>
              <p:cNvSpPr txBox="1"/>
              <p:nvPr/>
            </p:nvSpPr>
            <p:spPr>
              <a:xfrm>
                <a:off x="1270" y="3440"/>
                <a:ext cx="4808" cy="499"/>
              </a:xfrm>
              <a:prstGeom prst="rect">
                <a:avLst/>
              </a:prstGeom>
              <a:noFill/>
            </p:spPr>
            <p:txBody>
              <a:bodyPr wrap="square" rtlCol="0" anchor="t">
                <a:noAutofit/>
              </a:bodyPr>
              <a:lstStyle/>
              <a:p>
                <a:r>
                  <a:rPr lang="zh-CN" altLang="en-US" sz="2000">
                    <a:latin typeface="黑体" panose="02010609060101010101" charset="-122"/>
                    <a:ea typeface="黑体" panose="02010609060101010101" charset="-122"/>
                  </a:rPr>
                  <a:t>面对风高浪急的外部环境</a:t>
                </a:r>
                <a:endParaRPr lang="zh-CN" altLang="en-US" sz="2000">
                  <a:latin typeface="黑体" panose="02010609060101010101" charset="-122"/>
                  <a:ea typeface="黑体" panose="02010609060101010101" charset="-122"/>
                </a:endParaRPr>
              </a:p>
            </p:txBody>
          </p:sp>
        </p:grpSp>
        <p:grpSp>
          <p:nvGrpSpPr>
            <p:cNvPr id="28" name="组合 27"/>
            <p:cNvGrpSpPr/>
            <p:nvPr/>
          </p:nvGrpSpPr>
          <p:grpSpPr>
            <a:xfrm>
              <a:off x="2065" y="3636"/>
              <a:ext cx="4471" cy="686"/>
              <a:chOff x="1514" y="4769"/>
              <a:chExt cx="4471" cy="686"/>
            </a:xfrm>
          </p:grpSpPr>
          <p:sp>
            <p:nvSpPr>
              <p:cNvPr id="70" name="www.koppt.cn"/>
              <p:cNvSpPr/>
              <p:nvPr/>
            </p:nvSpPr>
            <p:spPr>
              <a:xfrm>
                <a:off x="1514" y="4769"/>
                <a:ext cx="4471" cy="686"/>
              </a:xfrm>
              <a:prstGeom prst="parallelogram">
                <a:avLst/>
              </a:prstGeom>
              <a:gradFill flip="none" rotWithShape="1">
                <a:gsLst>
                  <a:gs pos="0">
                    <a:srgbClr val="FF6A26">
                      <a:lumMod val="40000"/>
                      <a:lumOff val="60000"/>
                    </a:srgbClr>
                  </a:gs>
                  <a:gs pos="0">
                    <a:srgbClr val="FD4439">
                      <a:alpha val="59000"/>
                    </a:srgbClr>
                  </a:gs>
                  <a:gs pos="100000">
                    <a:srgbClr val="FD4439">
                      <a:alpha val="0"/>
                    </a:srgbClr>
                  </a:gs>
                </a:gsLst>
                <a:lin ang="0" scaled="1"/>
                <a:tileRect/>
              </a:gradFill>
              <a:ln w="6350" cap="flat" cmpd="sng" algn="ctr">
                <a:gradFill flip="none" rotWithShape="1">
                  <a:gsLst>
                    <a:gs pos="0">
                      <a:srgbClr val="FD4439">
                        <a:alpha val="43000"/>
                      </a:srgbClr>
                    </a:gs>
                    <a:gs pos="100000">
                      <a:srgbClr val="FD4439">
                        <a:alpha val="0"/>
                      </a:srgbClr>
                    </a:gs>
                  </a:gsLst>
                  <a:lin ang="0" scaled="1"/>
                  <a:tileRect/>
                </a:gradFill>
                <a:prstDash val="solid"/>
                <a:miter lim="800000"/>
              </a:ln>
              <a:effectLst/>
            </p:spPr>
            <p:txBody>
              <a:bodyPr rtlCol="0" anchor="ctr"/>
              <a:lstStyle/>
              <a:p>
                <a:pPr algn="ctr"/>
                <a:endParaRPr lang="zh-CN" altLang="en-US">
                  <a:solidFill>
                    <a:srgbClr val="FFFFFF"/>
                  </a:solidFill>
                  <a:latin typeface="黑体" panose="02010609060101010101" charset="-122"/>
                  <a:ea typeface="黑体" panose="02010609060101010101" charset="-122"/>
                  <a:sym typeface="思源黑体 CN Normal" panose="020B0400000000000000" pitchFamily="34" charset="-122"/>
                </a:endParaRPr>
              </a:p>
            </p:txBody>
          </p:sp>
          <p:sp>
            <p:nvSpPr>
              <p:cNvPr id="18" name="文本框 17"/>
              <p:cNvSpPr txBox="1"/>
              <p:nvPr/>
            </p:nvSpPr>
            <p:spPr>
              <a:xfrm>
                <a:off x="1654" y="4788"/>
                <a:ext cx="3940" cy="563"/>
              </a:xfrm>
              <a:prstGeom prst="rect">
                <a:avLst/>
              </a:prstGeom>
              <a:noFill/>
            </p:spPr>
            <p:txBody>
              <a:bodyPr wrap="square" rtlCol="0" anchor="t">
                <a:noAutofit/>
              </a:bodyPr>
              <a:lstStyle/>
              <a:p>
                <a:pPr lvl="0" algn="l">
                  <a:buClrTx/>
                  <a:buSzTx/>
                  <a:buFontTx/>
                </a:pPr>
                <a:r>
                  <a:rPr lang="zh-CN" altLang="en-US" sz="2000">
                    <a:latin typeface="黑体" panose="02010609060101010101" charset="-122"/>
                    <a:ea typeface="黑体" panose="02010609060101010101" charset="-122"/>
                    <a:sym typeface="+mn-ea"/>
                  </a:rPr>
                  <a:t>艰巨繁重的复兴使命</a:t>
                </a:r>
                <a:endParaRPr lang="zh-CN" altLang="en-US" sz="2000">
                  <a:latin typeface="黑体" panose="02010609060101010101" charset="-122"/>
                  <a:ea typeface="黑体" panose="02010609060101010101" charset="-122"/>
                  <a:sym typeface="+mn-ea"/>
                </a:endParaRPr>
              </a:p>
            </p:txBody>
          </p:sp>
        </p:grpSp>
        <p:grpSp>
          <p:nvGrpSpPr>
            <p:cNvPr id="29" name="组合 28"/>
            <p:cNvGrpSpPr/>
            <p:nvPr/>
          </p:nvGrpSpPr>
          <p:grpSpPr>
            <a:xfrm>
              <a:off x="1940" y="4533"/>
              <a:ext cx="4471" cy="686"/>
              <a:chOff x="1584" y="5965"/>
              <a:chExt cx="4471" cy="686"/>
            </a:xfrm>
          </p:grpSpPr>
          <p:sp>
            <p:nvSpPr>
              <p:cNvPr id="68" name="www.koppt.cn"/>
              <p:cNvSpPr/>
              <p:nvPr/>
            </p:nvSpPr>
            <p:spPr>
              <a:xfrm flipH="1">
                <a:off x="1584" y="5965"/>
                <a:ext cx="4471" cy="686"/>
              </a:xfrm>
              <a:prstGeom prst="parallelogram">
                <a:avLst/>
              </a:prstGeom>
              <a:gradFill flip="none" rotWithShape="1">
                <a:gsLst>
                  <a:gs pos="0">
                    <a:srgbClr val="FF6A26">
                      <a:lumMod val="40000"/>
                      <a:lumOff val="60000"/>
                    </a:srgbClr>
                  </a:gs>
                  <a:gs pos="0">
                    <a:srgbClr val="FD4439">
                      <a:alpha val="59000"/>
                    </a:srgbClr>
                  </a:gs>
                  <a:gs pos="100000">
                    <a:srgbClr val="FD4439">
                      <a:alpha val="0"/>
                    </a:srgbClr>
                  </a:gs>
                </a:gsLst>
                <a:lin ang="0" scaled="1"/>
                <a:tileRect/>
              </a:gradFill>
              <a:ln w="6350" cap="flat" cmpd="sng" algn="ctr">
                <a:gradFill flip="none" rotWithShape="1">
                  <a:gsLst>
                    <a:gs pos="0">
                      <a:srgbClr val="FD4439">
                        <a:alpha val="43000"/>
                      </a:srgbClr>
                    </a:gs>
                    <a:gs pos="100000">
                      <a:srgbClr val="FD4439">
                        <a:alpha val="0"/>
                      </a:srgbClr>
                    </a:gs>
                  </a:gsLst>
                  <a:lin ang="0" scaled="1"/>
                  <a:tileRect/>
                </a:gradFill>
                <a:prstDash val="solid"/>
                <a:miter lim="800000"/>
              </a:ln>
              <a:effectLst/>
            </p:spPr>
            <p:txBody>
              <a:bodyPr rtlCol="0" anchor="ctr"/>
              <a:lstStyle/>
              <a:p>
                <a:pPr algn="ctr"/>
                <a:endParaRPr lang="zh-CN" altLang="en-US">
                  <a:solidFill>
                    <a:srgbClr val="FFFFFF"/>
                  </a:solidFill>
                  <a:latin typeface="黑体" panose="02010609060101010101" charset="-122"/>
                  <a:ea typeface="黑体" panose="02010609060101010101" charset="-122"/>
                  <a:sym typeface="思源黑体 CN Normal" panose="020B0400000000000000" pitchFamily="34" charset="-122"/>
                </a:endParaRPr>
              </a:p>
            </p:txBody>
          </p:sp>
          <p:sp>
            <p:nvSpPr>
              <p:cNvPr id="20" name="文本框 19"/>
              <p:cNvSpPr txBox="1"/>
              <p:nvPr/>
            </p:nvSpPr>
            <p:spPr>
              <a:xfrm>
                <a:off x="1850" y="6029"/>
                <a:ext cx="3940" cy="506"/>
              </a:xfrm>
              <a:prstGeom prst="rect">
                <a:avLst/>
              </a:prstGeom>
              <a:noFill/>
            </p:spPr>
            <p:txBody>
              <a:bodyPr wrap="square" rtlCol="0" anchor="t">
                <a:noAutofit/>
              </a:bodyPr>
              <a:lstStyle/>
              <a:p>
                <a:pPr lvl="0" algn="l">
                  <a:buClrTx/>
                  <a:buSzTx/>
                  <a:buFontTx/>
                </a:pPr>
                <a:r>
                  <a:rPr lang="zh-CN" altLang="en-US" sz="2000">
                    <a:latin typeface="黑体" panose="02010609060101010101" charset="-122"/>
                    <a:ea typeface="黑体" panose="02010609060101010101" charset="-122"/>
                    <a:sym typeface="+mn-ea"/>
                  </a:rPr>
                  <a:t>纷繁交织的风险考验</a:t>
                </a:r>
                <a:endParaRPr lang="zh-CN" altLang="en-US" sz="2000">
                  <a:latin typeface="黑体" panose="02010609060101010101" charset="-122"/>
                  <a:ea typeface="黑体" panose="02010609060101010101" charset="-122"/>
                  <a:sym typeface="+mn-ea"/>
                </a:endParaRPr>
              </a:p>
            </p:txBody>
          </p:sp>
        </p:grpSp>
      </p:grpSp>
      <p:sp>
        <p:nvSpPr>
          <p:cNvPr id="25" name="文本框 24"/>
          <p:cNvSpPr txBox="1"/>
          <p:nvPr/>
        </p:nvSpPr>
        <p:spPr>
          <a:xfrm>
            <a:off x="5339715" y="2313940"/>
            <a:ext cx="5824220" cy="689610"/>
          </a:xfrm>
          <a:prstGeom prst="rect">
            <a:avLst/>
          </a:prstGeom>
          <a:noFill/>
        </p:spPr>
        <p:txBody>
          <a:bodyPr wrap="square" rtlCol="0" anchor="t">
            <a:noAutofit/>
          </a:bodyPr>
          <a:lstStyle/>
          <a:p>
            <a:pPr algn="ctr">
              <a:lnSpc>
                <a:spcPct val="150000"/>
              </a:lnSpc>
            </a:pPr>
            <a:r>
              <a:rPr lang="zh-CN" altLang="en-US" sz="2400">
                <a:latin typeface="黑体" panose="02010609060101010101" charset="-122"/>
                <a:ea typeface="黑体" panose="02010609060101010101" charset="-122"/>
              </a:rPr>
              <a:t>唯有持之以恒以新时代党的创新理论淬炼思想、锤炼党性、凝聚共识</a:t>
            </a:r>
            <a:endParaRPr lang="zh-CN" altLang="en-US" sz="2400">
              <a:latin typeface="黑体" panose="02010609060101010101" charset="-122"/>
              <a:ea typeface="黑体" panose="02010609060101010101" charset="-122"/>
            </a:endParaRPr>
          </a:p>
        </p:txBody>
      </p:sp>
      <p:sp>
        <p:nvSpPr>
          <p:cNvPr id="26" name="文本框 25"/>
          <p:cNvSpPr txBox="1"/>
          <p:nvPr/>
        </p:nvSpPr>
        <p:spPr>
          <a:xfrm>
            <a:off x="5071745" y="3840480"/>
            <a:ext cx="6770370" cy="645160"/>
          </a:xfrm>
          <a:prstGeom prst="rect">
            <a:avLst/>
          </a:prstGeom>
          <a:noFill/>
        </p:spPr>
        <p:txBody>
          <a:bodyPr wrap="square" rtlCol="0" anchor="t">
            <a:noAutofit/>
          </a:bodyPr>
          <a:lstStyle/>
          <a:p>
            <a:pPr lvl="0" algn="ctr">
              <a:lnSpc>
                <a:spcPct val="150000"/>
              </a:lnSpc>
              <a:buClrTx/>
              <a:buSzTx/>
              <a:buFontTx/>
            </a:pPr>
            <a:r>
              <a:rPr lang="zh-CN" altLang="en-US" sz="2400">
                <a:latin typeface="黑体" panose="02010609060101010101" charset="-122"/>
                <a:ea typeface="黑体" panose="02010609060101010101" charset="-122"/>
                <a:sym typeface="+mn-ea"/>
              </a:rPr>
              <a:t>方能引导全党准确把握历史大势、掌握发展规律、坚定战略定力</a:t>
            </a:r>
            <a:endParaRPr lang="zh-CN" altLang="en-US" sz="2400">
              <a:latin typeface="黑体" panose="02010609060101010101" charset="-122"/>
              <a:ea typeface="黑体" panose="02010609060101010101" charset="-122"/>
              <a:sym typeface="+mn-ea"/>
            </a:endParaRPr>
          </a:p>
        </p:txBody>
      </p:sp>
      <p:sp>
        <p:nvSpPr>
          <p:cNvPr id="32" name="燕尾形箭头 31"/>
          <p:cNvSpPr/>
          <p:nvPr/>
        </p:nvSpPr>
        <p:spPr>
          <a:xfrm>
            <a:off x="4751070" y="2731135"/>
            <a:ext cx="429260" cy="369570"/>
          </a:xfrm>
          <a:prstGeom prst="notchedRightArrow">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33" name="燕尾形箭头 32"/>
          <p:cNvSpPr/>
          <p:nvPr/>
        </p:nvSpPr>
        <p:spPr>
          <a:xfrm rot="5400000">
            <a:off x="8037195" y="3594735"/>
            <a:ext cx="429260" cy="369570"/>
          </a:xfrm>
          <a:prstGeom prst="notchedRightArrow">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nvGrpSpPr>
          <p:cNvPr id="2" name="组合 1"/>
          <p:cNvGrpSpPr/>
          <p:nvPr/>
        </p:nvGrpSpPr>
        <p:grpSpPr>
          <a:xfrm>
            <a:off x="1156970" y="5224780"/>
            <a:ext cx="9473565" cy="1323975"/>
            <a:chOff x="1822" y="8228"/>
            <a:chExt cx="14919" cy="2085"/>
          </a:xfrm>
        </p:grpSpPr>
        <p:sp>
          <p:nvSpPr>
            <p:cNvPr id="35" name="文本框 34"/>
            <p:cNvSpPr txBox="1"/>
            <p:nvPr/>
          </p:nvSpPr>
          <p:spPr>
            <a:xfrm>
              <a:off x="2088" y="8294"/>
              <a:ext cx="14653" cy="1888"/>
            </a:xfrm>
            <a:prstGeom prst="rect">
              <a:avLst/>
            </a:prstGeom>
            <a:noFill/>
          </p:spPr>
          <p:txBody>
            <a:bodyPr wrap="square" rtlCol="0" anchor="t">
              <a:spAutoFit/>
            </a:bodyPr>
            <a:lstStyle/>
            <a:p>
              <a:pPr algn="just">
                <a:lnSpc>
                  <a:spcPct val="150000"/>
                </a:lnSpc>
              </a:pPr>
              <a:r>
                <a:rPr lang="zh-CN" altLang="en-US" sz="2400">
                  <a:latin typeface="黑体" panose="02010609060101010101" charset="-122"/>
                  <a:ea typeface="黑体" panose="02010609060101010101" charset="-122"/>
                </a:rPr>
                <a:t>在攻坚克难中把准前进航向，始终以思想上的坚定清醒保障政治上的坚定有力，依靠思想伟力护航中国式现代化事业行稳致远。</a:t>
              </a:r>
              <a:endParaRPr lang="zh-CN" altLang="en-US" sz="2400">
                <a:latin typeface="黑体" panose="02010609060101010101" charset="-122"/>
                <a:ea typeface="黑体" panose="02010609060101010101" charset="-122"/>
              </a:endParaRPr>
            </a:p>
          </p:txBody>
        </p:sp>
        <p:sp>
          <p:nvSpPr>
            <p:cNvPr id="36" name="矩形 35"/>
            <p:cNvSpPr/>
            <p:nvPr/>
          </p:nvSpPr>
          <p:spPr>
            <a:xfrm>
              <a:off x="1822" y="8228"/>
              <a:ext cx="14918" cy="2085"/>
            </a:xfrm>
            <a:prstGeom prst="rect">
              <a:avLst/>
            </a:prstGeom>
            <a:noFill/>
            <a:ln>
              <a:solidFill>
                <a:srgbClr val="C0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96" name="组合 95"/>
          <p:cNvGrpSpPr/>
          <p:nvPr/>
        </p:nvGrpSpPr>
        <p:grpSpPr>
          <a:xfrm>
            <a:off x="1325880" y="1017647"/>
            <a:ext cx="9838055" cy="1150878"/>
            <a:chOff x="730" y="3897"/>
            <a:chExt cx="7157" cy="3092"/>
          </a:xfrm>
        </p:grpSpPr>
        <p:sp>
          <p:nvSpPr>
            <p:cNvPr id="95" name="Shape39" descr="e7d195523061f1c09e9d68d7cf438b91ef959ecb14fc25d26BBA7F7DBC18E55DFF4014AF651F0BF2569D4B6C1DA7F1A4683A481403BD872FC687266AD13265C1DE7C373772FD8728ABDD69ADD03BFF5BE2862BC891DBB79E119D4D0FB73451E87AFDDCC57957DDA1F068318CE0CA25B0A5A46CDE7CE0F9C7B4075451D0870C0C9ADF43CF2F571622E2FA5047B8CE40F7"/>
            <p:cNvSpPr/>
            <p:nvPr/>
          </p:nvSpPr>
          <p:spPr>
            <a:xfrm>
              <a:off x="730" y="4188"/>
              <a:ext cx="7157" cy="2801"/>
            </a:xfrm>
            <a:prstGeom prst="roundRect">
              <a:avLst>
                <a:gd name="adj" fmla="val 50000"/>
              </a:avLst>
            </a:prstGeom>
            <a:solidFill>
              <a:schemeClr val="bg1"/>
            </a:solidFill>
            <a:ln>
              <a:solidFill>
                <a:srgbClr val="F3594D"/>
              </a:solidFill>
            </a:ln>
            <a:effectLst>
              <a:outerShdw blurRad="127000" dist="127000" dir="5400000" algn="t" rotWithShape="0">
                <a:schemeClr val="accent2">
                  <a:alpha val="9979"/>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solidFill>
                  <a:srgbClr val="C00903"/>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91" name="文本框 90"/>
            <p:cNvSpPr txBox="1"/>
            <p:nvPr/>
          </p:nvSpPr>
          <p:spPr>
            <a:xfrm>
              <a:off x="1063" y="3897"/>
              <a:ext cx="6519" cy="1614"/>
            </a:xfrm>
            <a:prstGeom prst="rect">
              <a:avLst/>
            </a:prstGeom>
            <a:noFill/>
          </p:spPr>
          <p:txBody>
            <a:bodyPr wrap="square" rtlCol="0" anchor="t">
              <a:noAutofit/>
            </a:bodyPr>
            <a:lstStyle/>
            <a:p>
              <a:pPr algn="just">
                <a:lnSpc>
                  <a:spcPct val="150000"/>
                </a:lnSpc>
              </a:pPr>
              <a:r>
                <a:rPr lang="zh-CN" altLang="en-US" sz="2400">
                  <a:latin typeface="黑体" panose="02010609060101010101" charset="-122"/>
                  <a:ea typeface="黑体" panose="02010609060101010101" charset="-122"/>
                </a:rPr>
                <a:t>当前，我国进入基本实现社会主义现代化夯实基础、全面发力的关键时期，战略机遇和风险挑战并存、不确定难预料因素增多。</a:t>
              </a:r>
              <a:endParaRPr lang="zh-CN" altLang="en-US" sz="2400">
                <a:latin typeface="黑体" panose="02010609060101010101" charset="-122"/>
                <a:ea typeface="黑体" panose="02010609060101010101"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890" y="-10160"/>
            <a:ext cx="1014730" cy="1259840"/>
            <a:chOff x="-14" y="-16"/>
            <a:chExt cx="1598" cy="1984"/>
          </a:xfrm>
        </p:grpSpPr>
        <p:grpSp>
          <p:nvGrpSpPr>
            <p:cNvPr id="3" name="组合 2"/>
            <p:cNvGrpSpPr/>
            <p:nvPr/>
          </p:nvGrpSpPr>
          <p:grpSpPr>
            <a:xfrm>
              <a:off x="-14" y="-16"/>
              <a:ext cx="1598" cy="1984"/>
              <a:chOff x="-8733" y="-10273"/>
              <a:chExt cx="1014511" cy="1259953"/>
            </a:xfrm>
          </p:grpSpPr>
          <p:sp>
            <p:nvSpPr>
              <p:cNvPr id="5" name="任意多边形 4"/>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6" name="任意多边形 5"/>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7" name="文本框 6"/>
            <p:cNvSpPr txBox="1"/>
            <p:nvPr/>
          </p:nvSpPr>
          <p:spPr>
            <a:xfrm>
              <a:off x="0"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01</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37" name="文本框 36"/>
          <p:cNvSpPr txBox="1"/>
          <p:nvPr/>
        </p:nvSpPr>
        <p:spPr>
          <a:xfrm>
            <a:off x="1005840" y="0"/>
            <a:ext cx="8164830" cy="1198880"/>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mn-ea"/>
              </a:rPr>
              <a:t>坚持思想建党、理论强党是中国共产党不断铸就辉煌的核心密码</a:t>
            </a:r>
            <a:endParaRPr lang="zh-CN" altLang="en-US" sz="2400" b="1">
              <a:latin typeface="黑体" panose="02010609060101010101" charset="-122"/>
              <a:ea typeface="黑体" panose="02010609060101010101" charset="-122"/>
              <a:sym typeface="+mn-ea"/>
            </a:endParaRPr>
          </a:p>
        </p:txBody>
      </p:sp>
      <p:sp>
        <p:nvSpPr>
          <p:cNvPr id="38" name="文本框 37"/>
          <p:cNvSpPr txBox="1"/>
          <p:nvPr/>
        </p:nvSpPr>
        <p:spPr>
          <a:xfrm>
            <a:off x="2209800" y="1251585"/>
            <a:ext cx="6565265" cy="897890"/>
          </a:xfrm>
          <a:prstGeom prst="rect">
            <a:avLst/>
          </a:prstGeom>
          <a:noFill/>
        </p:spPr>
        <p:txBody>
          <a:bodyPr wrap="square" rtlCol="0" anchor="t">
            <a:noAutofit/>
          </a:bodyPr>
          <a:lstStyle/>
          <a:p>
            <a:pPr algn="ctr">
              <a:lnSpc>
                <a:spcPct val="150000"/>
              </a:lnSpc>
            </a:pPr>
            <a:r>
              <a:rPr lang="zh-CN" altLang="en-US" sz="2400">
                <a:solidFill>
                  <a:srgbClr val="C00000"/>
                </a:solidFill>
                <a:latin typeface="黑体" panose="02010609060101010101" charset="-122"/>
                <a:ea typeface="黑体" panose="02010609060101010101" charset="-122"/>
              </a:rPr>
              <a:t>坚持不懈用新时代党的创新理论武装头脑、凝心铸魂，</a:t>
            </a:r>
            <a:endParaRPr lang="zh-CN" altLang="en-US" sz="2400">
              <a:solidFill>
                <a:srgbClr val="C00000"/>
              </a:solidFill>
              <a:latin typeface="黑体" panose="02010609060101010101" charset="-122"/>
              <a:ea typeface="黑体" panose="02010609060101010101" charset="-122"/>
            </a:endParaRPr>
          </a:p>
          <a:p>
            <a:pPr algn="ctr">
              <a:lnSpc>
                <a:spcPct val="150000"/>
              </a:lnSpc>
            </a:pPr>
            <a:r>
              <a:rPr lang="zh-CN" altLang="en-US" sz="2400">
                <a:solidFill>
                  <a:srgbClr val="C00000"/>
                </a:solidFill>
                <a:latin typeface="黑体" panose="02010609060101010101" charset="-122"/>
                <a:ea typeface="黑体" panose="02010609060101010101" charset="-122"/>
              </a:rPr>
              <a:t>也是深入推进新时代全面从严治党的迫切需要</a:t>
            </a:r>
            <a:endParaRPr lang="zh-CN" altLang="en-US" sz="2400">
              <a:solidFill>
                <a:srgbClr val="C00000"/>
              </a:solidFill>
              <a:latin typeface="黑体" panose="02010609060101010101" charset="-122"/>
              <a:ea typeface="黑体" panose="02010609060101010101" charset="-122"/>
            </a:endParaRPr>
          </a:p>
        </p:txBody>
      </p:sp>
      <p:grpSp>
        <p:nvGrpSpPr>
          <p:cNvPr id="45" name="组合 44"/>
          <p:cNvGrpSpPr/>
          <p:nvPr/>
        </p:nvGrpSpPr>
        <p:grpSpPr>
          <a:xfrm>
            <a:off x="1089629" y="3144520"/>
            <a:ext cx="3521106" cy="934720"/>
            <a:chOff x="1591" y="4446"/>
            <a:chExt cx="5826" cy="1884"/>
          </a:xfrm>
        </p:grpSpPr>
        <p:sp>
          <p:nvSpPr>
            <p:cNvPr id="46" name="任意多边形 45"/>
            <p:cNvSpPr/>
            <p:nvPr>
              <p:custDataLst>
                <p:tags r:id="rId1"/>
              </p:custDataLst>
            </p:nvPr>
          </p:nvSpPr>
          <p:spPr>
            <a:xfrm rot="16200000" flipV="1">
              <a:off x="1624" y="4412"/>
              <a:ext cx="307" cy="374"/>
            </a:xfrm>
            <a:custGeom>
              <a:avLst/>
              <a:gdLst/>
              <a:ahLst/>
              <a:cxnLst>
                <a:cxn ang="3">
                  <a:pos x="hc" y="t"/>
                </a:cxn>
                <a:cxn ang="cd2">
                  <a:pos x="l" y="vc"/>
                </a:cxn>
                <a:cxn ang="cd4">
                  <a:pos x="hc" y="b"/>
                </a:cxn>
                <a:cxn ang="0">
                  <a:pos x="r" y="vc"/>
                </a:cxn>
              </a:cxnLst>
              <a:rect l="l" t="t" r="r" b="b"/>
              <a:pathLst>
                <a:path w="1246" h="2790">
                  <a:moveTo>
                    <a:pt x="0" y="0"/>
                  </a:moveTo>
                  <a:lnTo>
                    <a:pt x="21" y="2"/>
                  </a:lnTo>
                  <a:cubicBezTo>
                    <a:pt x="712" y="90"/>
                    <a:pt x="1246" y="680"/>
                    <a:pt x="1246" y="1395"/>
                  </a:cubicBezTo>
                  <a:cubicBezTo>
                    <a:pt x="1246" y="2110"/>
                    <a:pt x="712" y="2700"/>
                    <a:pt x="21" y="2788"/>
                  </a:cubicBezTo>
                  <a:lnTo>
                    <a:pt x="0" y="2790"/>
                  </a:lnTo>
                  <a:lnTo>
                    <a:pt x="0" y="0"/>
                  </a:lnTo>
                  <a:close/>
                </a:path>
              </a:pathLst>
            </a:custGeom>
            <a:solidFill>
              <a:srgbClr val="FFFFFF">
                <a:lumMod val="95000"/>
              </a:srgbClr>
            </a:solidFill>
            <a:ln w="12700" cap="flat" cmpd="sng" algn="ctr">
              <a:noFill/>
              <a:prstDash val="solid"/>
              <a:miter lim="800000"/>
            </a:ln>
            <a:effectLst/>
          </p:spPr>
          <p:txBody>
            <a:bodyPr wrap="square" rtlCol="0" anchor="ctr">
              <a:noAutofit/>
            </a:bodyPr>
            <a:lstStyle>
              <a:defPPr>
                <a:defRPr lang="zh-CN">
                  <a:solidFill>
                    <a:srgbClr val="FFFFFF"/>
                  </a:solidFill>
                </a:defRPr>
              </a:defPPr>
              <a:lvl1pPr marL="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1pPr>
              <a:lvl2pPr marL="4572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2pPr>
              <a:lvl3pPr marL="9144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3pPr>
              <a:lvl4pPr marL="13716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4pPr>
              <a:lvl5pPr marL="18288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5pPr>
              <a:lvl6pPr marL="22860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6pPr>
              <a:lvl7pPr marL="27432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7pPr>
              <a:lvl8pPr marL="32004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8pPr>
              <a:lvl9pPr marL="36576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9pPr>
            </a:lstStyle>
            <a:p>
              <a:pPr algn="ctr"/>
              <a:endParaRPr lang="zh-CN" altLang="en-US">
                <a:solidFill>
                  <a:srgbClr val="FFFFFF"/>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sp>
          <p:nvSpPr>
            <p:cNvPr id="47" name="任意多边形 10"/>
            <p:cNvSpPr/>
            <p:nvPr>
              <p:custDataLst>
                <p:tags r:id="rId2"/>
              </p:custDataLst>
            </p:nvPr>
          </p:nvSpPr>
          <p:spPr>
            <a:xfrm rot="16200000" flipV="1">
              <a:off x="4350" y="4412"/>
              <a:ext cx="307" cy="374"/>
            </a:xfrm>
            <a:custGeom>
              <a:avLst/>
              <a:gdLst/>
              <a:ahLst/>
              <a:cxnLst>
                <a:cxn ang="3">
                  <a:pos x="hc" y="t"/>
                </a:cxn>
                <a:cxn ang="cd2">
                  <a:pos x="l" y="vc"/>
                </a:cxn>
                <a:cxn ang="cd4">
                  <a:pos x="hc" y="b"/>
                </a:cxn>
                <a:cxn ang="0">
                  <a:pos x="r" y="vc"/>
                </a:cxn>
              </a:cxnLst>
              <a:rect l="l" t="t" r="r" b="b"/>
              <a:pathLst>
                <a:path w="1246" h="2790">
                  <a:moveTo>
                    <a:pt x="0" y="0"/>
                  </a:moveTo>
                  <a:lnTo>
                    <a:pt x="21" y="2"/>
                  </a:lnTo>
                  <a:cubicBezTo>
                    <a:pt x="712" y="90"/>
                    <a:pt x="1246" y="680"/>
                    <a:pt x="1246" y="1395"/>
                  </a:cubicBezTo>
                  <a:cubicBezTo>
                    <a:pt x="1246" y="2110"/>
                    <a:pt x="712" y="2700"/>
                    <a:pt x="21" y="2788"/>
                  </a:cubicBezTo>
                  <a:lnTo>
                    <a:pt x="0" y="2790"/>
                  </a:lnTo>
                  <a:lnTo>
                    <a:pt x="0" y="0"/>
                  </a:lnTo>
                  <a:close/>
                </a:path>
              </a:pathLst>
            </a:custGeom>
            <a:solidFill>
              <a:srgbClr val="FFFFFF">
                <a:lumMod val="95000"/>
              </a:srgbClr>
            </a:solidFill>
            <a:ln w="12700" cap="flat" cmpd="sng" algn="ctr">
              <a:noFill/>
              <a:prstDash val="solid"/>
              <a:miter lim="800000"/>
            </a:ln>
            <a:effectLst/>
          </p:spPr>
          <p:txBody>
            <a:bodyPr wrap="square" rtlCol="0" anchor="ctr">
              <a:noAutofit/>
            </a:bodyPr>
            <a:lstStyle>
              <a:defPPr>
                <a:defRPr lang="zh-CN">
                  <a:solidFill>
                    <a:srgbClr val="FFFFFF"/>
                  </a:solidFill>
                </a:defRPr>
              </a:defPPr>
              <a:lvl1pPr marL="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1pPr>
              <a:lvl2pPr marL="4572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2pPr>
              <a:lvl3pPr marL="9144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3pPr>
              <a:lvl4pPr marL="13716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4pPr>
              <a:lvl5pPr marL="18288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5pPr>
              <a:lvl6pPr marL="22860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6pPr>
              <a:lvl7pPr marL="27432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7pPr>
              <a:lvl8pPr marL="32004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8pPr>
              <a:lvl9pPr marL="36576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9pPr>
            </a:lstStyle>
            <a:p>
              <a:pPr algn="ctr"/>
              <a:endParaRPr lang="zh-CN" altLang="en-US">
                <a:solidFill>
                  <a:srgbClr val="FFFFFF"/>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sp>
          <p:nvSpPr>
            <p:cNvPr id="48" name="同侧圆角矩形 8"/>
            <p:cNvSpPr/>
            <p:nvPr>
              <p:custDataLst>
                <p:tags r:id="rId3"/>
              </p:custDataLst>
            </p:nvPr>
          </p:nvSpPr>
          <p:spPr>
            <a:xfrm flipV="1">
              <a:off x="1591" y="4666"/>
              <a:ext cx="5826" cy="1664"/>
            </a:xfrm>
            <a:prstGeom prst="round2SameRect">
              <a:avLst/>
            </a:prstGeom>
            <a:solidFill>
              <a:srgbClr val="C00000"/>
            </a:solidFill>
            <a:ln w="12700" cap="flat" cmpd="sng" algn="ctr">
              <a:noFill/>
              <a:prstDash val="solid"/>
              <a:miter lim="800000"/>
            </a:ln>
            <a:effectLst/>
          </p:spPr>
          <p:txBody>
            <a:bodyPr rtlCol="0" anchor="ctr"/>
            <a:lstStyle/>
            <a:p>
              <a:pPr algn="ctr"/>
              <a:endParaRPr lang="zh-CN" altLang="en-US">
                <a:solidFill>
                  <a:srgbClr val="FFFFFF"/>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sp>
          <p:nvSpPr>
            <p:cNvPr id="49" name="任意多边形 5"/>
            <p:cNvSpPr/>
            <p:nvPr>
              <p:custDataLst>
                <p:tags r:id="rId4"/>
              </p:custDataLst>
            </p:nvPr>
          </p:nvSpPr>
          <p:spPr>
            <a:xfrm rot="5400000">
              <a:off x="2494" y="3674"/>
              <a:ext cx="1246" cy="2790"/>
            </a:xfrm>
            <a:custGeom>
              <a:avLst/>
              <a:gdLst/>
              <a:ahLst/>
              <a:cxnLst>
                <a:cxn ang="3">
                  <a:pos x="hc" y="t"/>
                </a:cxn>
                <a:cxn ang="cd2">
                  <a:pos x="l" y="vc"/>
                </a:cxn>
                <a:cxn ang="cd4">
                  <a:pos x="hc" y="b"/>
                </a:cxn>
                <a:cxn ang="0">
                  <a:pos x="r" y="vc"/>
                </a:cxn>
              </a:cxnLst>
              <a:rect l="l" t="t" r="r" b="b"/>
              <a:pathLst>
                <a:path w="1246" h="2790">
                  <a:moveTo>
                    <a:pt x="0" y="0"/>
                  </a:moveTo>
                  <a:lnTo>
                    <a:pt x="21" y="2"/>
                  </a:lnTo>
                  <a:cubicBezTo>
                    <a:pt x="712" y="90"/>
                    <a:pt x="1246" y="680"/>
                    <a:pt x="1246" y="1395"/>
                  </a:cubicBezTo>
                  <a:cubicBezTo>
                    <a:pt x="1246" y="2110"/>
                    <a:pt x="712" y="2700"/>
                    <a:pt x="21" y="2788"/>
                  </a:cubicBezTo>
                  <a:lnTo>
                    <a:pt x="0" y="2790"/>
                  </a:lnTo>
                  <a:lnTo>
                    <a:pt x="0" y="0"/>
                  </a:lnTo>
                  <a:close/>
                </a:path>
              </a:pathLst>
            </a:custGeom>
            <a:solidFill>
              <a:srgbClr val="FFFFFF">
                <a:lumMod val="95000"/>
              </a:srgbClr>
            </a:solidFill>
            <a:ln w="12700" cap="flat" cmpd="sng" algn="ctr">
              <a:noFill/>
              <a:prstDash val="solid"/>
              <a:miter lim="800000"/>
            </a:ln>
            <a:effectLst/>
          </p:spPr>
          <p:txBody>
            <a:bodyPr wrap="square" rtlCol="0" anchor="ctr">
              <a:noAutofit/>
            </a:bodyPr>
            <a:lstStyle>
              <a:defPPr>
                <a:defRPr lang="zh-CN">
                  <a:solidFill>
                    <a:srgbClr val="FFFFFF"/>
                  </a:solidFill>
                </a:defRPr>
              </a:defPPr>
              <a:lvl1pPr marL="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1pPr>
              <a:lvl2pPr marL="4572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2pPr>
              <a:lvl3pPr marL="9144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3pPr>
              <a:lvl4pPr marL="13716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4pPr>
              <a:lvl5pPr marL="18288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5pPr>
              <a:lvl6pPr marL="22860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6pPr>
              <a:lvl7pPr marL="27432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7pPr>
              <a:lvl8pPr marL="32004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8pPr>
              <a:lvl9pPr marL="36576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9pPr>
            </a:lstStyle>
            <a:p>
              <a:pPr algn="ctr"/>
              <a:endParaRPr lang="zh-CN" altLang="en-US">
                <a:solidFill>
                  <a:srgbClr val="FFFFFF"/>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grpSp>
      <p:grpSp>
        <p:nvGrpSpPr>
          <p:cNvPr id="51" name="组合 50"/>
          <p:cNvGrpSpPr/>
          <p:nvPr/>
        </p:nvGrpSpPr>
        <p:grpSpPr>
          <a:xfrm>
            <a:off x="6754464" y="2846705"/>
            <a:ext cx="3521106" cy="934720"/>
            <a:chOff x="1591" y="4446"/>
            <a:chExt cx="5826" cy="1884"/>
          </a:xfrm>
        </p:grpSpPr>
        <p:sp>
          <p:nvSpPr>
            <p:cNvPr id="52" name="任意多边形 51"/>
            <p:cNvSpPr/>
            <p:nvPr>
              <p:custDataLst>
                <p:tags r:id="rId5"/>
              </p:custDataLst>
            </p:nvPr>
          </p:nvSpPr>
          <p:spPr>
            <a:xfrm rot="16200000" flipV="1">
              <a:off x="1624" y="4412"/>
              <a:ext cx="307" cy="374"/>
            </a:xfrm>
            <a:custGeom>
              <a:avLst/>
              <a:gdLst/>
              <a:ahLst/>
              <a:cxnLst>
                <a:cxn ang="3">
                  <a:pos x="hc" y="t"/>
                </a:cxn>
                <a:cxn ang="cd2">
                  <a:pos x="l" y="vc"/>
                </a:cxn>
                <a:cxn ang="cd4">
                  <a:pos x="hc" y="b"/>
                </a:cxn>
                <a:cxn ang="0">
                  <a:pos x="r" y="vc"/>
                </a:cxn>
              </a:cxnLst>
              <a:rect l="l" t="t" r="r" b="b"/>
              <a:pathLst>
                <a:path w="1246" h="2790">
                  <a:moveTo>
                    <a:pt x="0" y="0"/>
                  </a:moveTo>
                  <a:lnTo>
                    <a:pt x="21" y="2"/>
                  </a:lnTo>
                  <a:cubicBezTo>
                    <a:pt x="712" y="90"/>
                    <a:pt x="1246" y="680"/>
                    <a:pt x="1246" y="1395"/>
                  </a:cubicBezTo>
                  <a:cubicBezTo>
                    <a:pt x="1246" y="2110"/>
                    <a:pt x="712" y="2700"/>
                    <a:pt x="21" y="2788"/>
                  </a:cubicBezTo>
                  <a:lnTo>
                    <a:pt x="0" y="2790"/>
                  </a:lnTo>
                  <a:lnTo>
                    <a:pt x="0" y="0"/>
                  </a:lnTo>
                  <a:close/>
                </a:path>
              </a:pathLst>
            </a:custGeom>
            <a:solidFill>
              <a:srgbClr val="FFFFFF">
                <a:lumMod val="95000"/>
              </a:srgbClr>
            </a:solidFill>
            <a:ln w="12700" cap="flat" cmpd="sng" algn="ctr">
              <a:noFill/>
              <a:prstDash val="solid"/>
              <a:miter lim="800000"/>
            </a:ln>
            <a:effectLst/>
          </p:spPr>
          <p:txBody>
            <a:bodyPr wrap="square" rtlCol="0" anchor="ctr">
              <a:noAutofit/>
            </a:bodyPr>
            <a:lstStyle>
              <a:defPPr>
                <a:defRPr lang="zh-CN">
                  <a:solidFill>
                    <a:srgbClr val="FFFFFF"/>
                  </a:solidFill>
                </a:defRPr>
              </a:defPPr>
              <a:lvl1pPr marL="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1pPr>
              <a:lvl2pPr marL="4572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2pPr>
              <a:lvl3pPr marL="9144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3pPr>
              <a:lvl4pPr marL="13716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4pPr>
              <a:lvl5pPr marL="18288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5pPr>
              <a:lvl6pPr marL="22860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6pPr>
              <a:lvl7pPr marL="27432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7pPr>
              <a:lvl8pPr marL="32004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8pPr>
              <a:lvl9pPr marL="36576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9pPr>
            </a:lstStyle>
            <a:p>
              <a:pPr algn="ctr"/>
              <a:endParaRPr lang="zh-CN" altLang="en-US">
                <a:solidFill>
                  <a:srgbClr val="FFFFFF"/>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sp>
          <p:nvSpPr>
            <p:cNvPr id="53" name="任意多边形 10"/>
            <p:cNvSpPr/>
            <p:nvPr>
              <p:custDataLst>
                <p:tags r:id="rId6"/>
              </p:custDataLst>
            </p:nvPr>
          </p:nvSpPr>
          <p:spPr>
            <a:xfrm rot="16200000" flipV="1">
              <a:off x="4350" y="4412"/>
              <a:ext cx="307" cy="374"/>
            </a:xfrm>
            <a:custGeom>
              <a:avLst/>
              <a:gdLst/>
              <a:ahLst/>
              <a:cxnLst>
                <a:cxn ang="3">
                  <a:pos x="hc" y="t"/>
                </a:cxn>
                <a:cxn ang="cd2">
                  <a:pos x="l" y="vc"/>
                </a:cxn>
                <a:cxn ang="cd4">
                  <a:pos x="hc" y="b"/>
                </a:cxn>
                <a:cxn ang="0">
                  <a:pos x="r" y="vc"/>
                </a:cxn>
              </a:cxnLst>
              <a:rect l="l" t="t" r="r" b="b"/>
              <a:pathLst>
                <a:path w="1246" h="2790">
                  <a:moveTo>
                    <a:pt x="0" y="0"/>
                  </a:moveTo>
                  <a:lnTo>
                    <a:pt x="21" y="2"/>
                  </a:lnTo>
                  <a:cubicBezTo>
                    <a:pt x="712" y="90"/>
                    <a:pt x="1246" y="680"/>
                    <a:pt x="1246" y="1395"/>
                  </a:cubicBezTo>
                  <a:cubicBezTo>
                    <a:pt x="1246" y="2110"/>
                    <a:pt x="712" y="2700"/>
                    <a:pt x="21" y="2788"/>
                  </a:cubicBezTo>
                  <a:lnTo>
                    <a:pt x="0" y="2790"/>
                  </a:lnTo>
                  <a:lnTo>
                    <a:pt x="0" y="0"/>
                  </a:lnTo>
                  <a:close/>
                </a:path>
              </a:pathLst>
            </a:custGeom>
            <a:solidFill>
              <a:srgbClr val="FFFFFF">
                <a:lumMod val="95000"/>
              </a:srgbClr>
            </a:solidFill>
            <a:ln w="12700" cap="flat" cmpd="sng" algn="ctr">
              <a:noFill/>
              <a:prstDash val="solid"/>
              <a:miter lim="800000"/>
            </a:ln>
            <a:effectLst/>
          </p:spPr>
          <p:txBody>
            <a:bodyPr wrap="square" rtlCol="0" anchor="ctr">
              <a:noAutofit/>
            </a:bodyPr>
            <a:lstStyle>
              <a:defPPr>
                <a:defRPr lang="zh-CN">
                  <a:solidFill>
                    <a:srgbClr val="FFFFFF"/>
                  </a:solidFill>
                </a:defRPr>
              </a:defPPr>
              <a:lvl1pPr marL="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1pPr>
              <a:lvl2pPr marL="4572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2pPr>
              <a:lvl3pPr marL="9144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3pPr>
              <a:lvl4pPr marL="13716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4pPr>
              <a:lvl5pPr marL="18288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5pPr>
              <a:lvl6pPr marL="22860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6pPr>
              <a:lvl7pPr marL="27432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7pPr>
              <a:lvl8pPr marL="32004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8pPr>
              <a:lvl9pPr marL="36576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9pPr>
            </a:lstStyle>
            <a:p>
              <a:pPr algn="ctr"/>
              <a:endParaRPr lang="zh-CN" altLang="en-US">
                <a:solidFill>
                  <a:srgbClr val="FFFFFF"/>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sp>
          <p:nvSpPr>
            <p:cNvPr id="54" name="同侧圆角矩形 8"/>
            <p:cNvSpPr/>
            <p:nvPr>
              <p:custDataLst>
                <p:tags r:id="rId7"/>
              </p:custDataLst>
            </p:nvPr>
          </p:nvSpPr>
          <p:spPr>
            <a:xfrm flipV="1">
              <a:off x="1591" y="4666"/>
              <a:ext cx="5826" cy="1664"/>
            </a:xfrm>
            <a:prstGeom prst="round2SameRect">
              <a:avLst/>
            </a:prstGeom>
            <a:solidFill>
              <a:srgbClr val="C00000"/>
            </a:solidFill>
            <a:ln w="12700" cap="flat" cmpd="sng" algn="ctr">
              <a:noFill/>
              <a:prstDash val="solid"/>
              <a:miter lim="800000"/>
            </a:ln>
            <a:effectLst/>
          </p:spPr>
          <p:txBody>
            <a:bodyPr rtlCol="0" anchor="ctr"/>
            <a:lstStyle/>
            <a:p>
              <a:pPr algn="ctr"/>
              <a:endParaRPr lang="zh-CN" altLang="en-US">
                <a:solidFill>
                  <a:srgbClr val="FFFFFF"/>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sp>
          <p:nvSpPr>
            <p:cNvPr id="55" name="任意多边形 5"/>
            <p:cNvSpPr/>
            <p:nvPr>
              <p:custDataLst>
                <p:tags r:id="rId8"/>
              </p:custDataLst>
            </p:nvPr>
          </p:nvSpPr>
          <p:spPr>
            <a:xfrm rot="5400000">
              <a:off x="2494" y="3674"/>
              <a:ext cx="1246" cy="2790"/>
            </a:xfrm>
            <a:custGeom>
              <a:avLst/>
              <a:gdLst/>
              <a:ahLst/>
              <a:cxnLst>
                <a:cxn ang="3">
                  <a:pos x="hc" y="t"/>
                </a:cxn>
                <a:cxn ang="cd2">
                  <a:pos x="l" y="vc"/>
                </a:cxn>
                <a:cxn ang="cd4">
                  <a:pos x="hc" y="b"/>
                </a:cxn>
                <a:cxn ang="0">
                  <a:pos x="r" y="vc"/>
                </a:cxn>
              </a:cxnLst>
              <a:rect l="l" t="t" r="r" b="b"/>
              <a:pathLst>
                <a:path w="1246" h="2790">
                  <a:moveTo>
                    <a:pt x="0" y="0"/>
                  </a:moveTo>
                  <a:lnTo>
                    <a:pt x="21" y="2"/>
                  </a:lnTo>
                  <a:cubicBezTo>
                    <a:pt x="712" y="90"/>
                    <a:pt x="1246" y="680"/>
                    <a:pt x="1246" y="1395"/>
                  </a:cubicBezTo>
                  <a:cubicBezTo>
                    <a:pt x="1246" y="2110"/>
                    <a:pt x="712" y="2700"/>
                    <a:pt x="21" y="2788"/>
                  </a:cubicBezTo>
                  <a:lnTo>
                    <a:pt x="0" y="2790"/>
                  </a:lnTo>
                  <a:lnTo>
                    <a:pt x="0" y="0"/>
                  </a:lnTo>
                  <a:close/>
                </a:path>
              </a:pathLst>
            </a:custGeom>
            <a:solidFill>
              <a:srgbClr val="FFFFFF">
                <a:lumMod val="95000"/>
              </a:srgbClr>
            </a:solidFill>
            <a:ln w="12700" cap="flat" cmpd="sng" algn="ctr">
              <a:noFill/>
              <a:prstDash val="solid"/>
              <a:miter lim="800000"/>
            </a:ln>
            <a:effectLst/>
          </p:spPr>
          <p:txBody>
            <a:bodyPr wrap="square" rtlCol="0" anchor="ctr">
              <a:noAutofit/>
            </a:bodyPr>
            <a:lstStyle>
              <a:defPPr>
                <a:defRPr lang="zh-CN">
                  <a:solidFill>
                    <a:srgbClr val="FFFFFF"/>
                  </a:solidFill>
                </a:defRPr>
              </a:defPPr>
              <a:lvl1pPr marL="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1pPr>
              <a:lvl2pPr marL="4572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2pPr>
              <a:lvl3pPr marL="9144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3pPr>
              <a:lvl4pPr marL="13716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4pPr>
              <a:lvl5pPr marL="18288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5pPr>
              <a:lvl6pPr marL="22860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6pPr>
              <a:lvl7pPr marL="27432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7pPr>
              <a:lvl8pPr marL="32004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8pPr>
              <a:lvl9pPr marL="3657600" algn="l" defTabSz="914400" rtl="0" eaLnBrk="1" latinLnBrk="0" hangingPunct="1">
                <a:defRPr sz="1800" kern="1200">
                  <a:solidFill>
                    <a:srgbClr val="FFFFFF"/>
                  </a:solidFill>
                  <a:latin typeface="阿里巴巴普惠体" panose="00020600040101010101" pitchFamily="18" charset="-122"/>
                  <a:ea typeface="阿里巴巴普惠体" panose="00020600040101010101" pitchFamily="18" charset="-122"/>
                  <a:cs typeface="+mn-ea"/>
                </a:defRPr>
              </a:lvl9pPr>
            </a:lstStyle>
            <a:p>
              <a:pPr algn="ctr"/>
              <a:endParaRPr lang="zh-CN" altLang="en-US">
                <a:solidFill>
                  <a:srgbClr val="FFFFFF"/>
                </a:solidFill>
                <a:latin typeface="黑体" panose="02010609060101010101" charset="-122"/>
                <a:ea typeface="黑体" panose="02010609060101010101" charset="-122"/>
                <a:cs typeface="汉仪宋韵朗黑简" panose="00020600040101010101" charset="-122"/>
                <a:sym typeface="思源宋体 CN" panose="02020400000000000000" pitchFamily="18" charset="-122"/>
              </a:endParaRPr>
            </a:p>
          </p:txBody>
        </p:sp>
      </p:grpSp>
      <p:sp>
        <p:nvSpPr>
          <p:cNvPr id="56" name="文本框 55"/>
          <p:cNvSpPr txBox="1"/>
          <p:nvPr/>
        </p:nvSpPr>
        <p:spPr>
          <a:xfrm>
            <a:off x="1005840" y="4291330"/>
            <a:ext cx="4033520" cy="874395"/>
          </a:xfrm>
          <a:prstGeom prst="rect">
            <a:avLst/>
          </a:prstGeom>
          <a:noFill/>
        </p:spPr>
        <p:txBody>
          <a:bodyPr wrap="square" rtlCol="0" anchor="t">
            <a:noAutofit/>
          </a:bodyPr>
          <a:lstStyle/>
          <a:p>
            <a:pPr>
              <a:lnSpc>
                <a:spcPct val="150000"/>
              </a:lnSpc>
            </a:pPr>
            <a:r>
              <a:rPr lang="zh-CN" altLang="en-US">
                <a:latin typeface="黑体" panose="02010609060101010101" charset="-122"/>
                <a:ea typeface="黑体" panose="02010609060101010101" charset="-122"/>
              </a:rPr>
              <a:t>中国共产党是具有重大全球影响力的世界第一大执政党，历史久、人数多、规模大，这既是办大事、成伟业的巨大优势，也面临治党治国的特殊难题。</a:t>
            </a:r>
            <a:endParaRPr lang="zh-CN" altLang="en-US">
              <a:latin typeface="黑体" panose="02010609060101010101" charset="-122"/>
              <a:ea typeface="黑体" panose="02010609060101010101" charset="-122"/>
            </a:endParaRPr>
          </a:p>
        </p:txBody>
      </p:sp>
      <p:sp>
        <p:nvSpPr>
          <p:cNvPr id="57" name="文本框 56"/>
          <p:cNvSpPr txBox="1"/>
          <p:nvPr/>
        </p:nvSpPr>
        <p:spPr>
          <a:xfrm>
            <a:off x="5621655" y="3863975"/>
            <a:ext cx="5882005" cy="2595880"/>
          </a:xfrm>
          <a:prstGeom prst="rect">
            <a:avLst/>
          </a:prstGeom>
          <a:noFill/>
        </p:spPr>
        <p:txBody>
          <a:bodyPr wrap="square" rtlCol="0" anchor="t">
            <a:noAutofit/>
          </a:bodyPr>
          <a:lstStyle/>
          <a:p>
            <a:pPr>
              <a:lnSpc>
                <a:spcPct val="150000"/>
              </a:lnSpc>
            </a:pPr>
            <a:r>
              <a:rPr lang="zh-CN" altLang="en-US">
                <a:latin typeface="黑体" panose="02010609060101010101" charset="-122"/>
                <a:ea typeface="黑体" panose="02010609060101010101" charset="-122"/>
              </a:rPr>
              <a:t>党的十八大以来，以习近平同志为核心的党中央以前所未有的勇气和定力推进全面从严治党，开辟了百年大党自我革命的新境界，推动党和国家事业取得历史性成就、发生历史性变革，赢得了确保党不变质、不变色、不变味的历史主动，赢得了党团结带领全体人民为强国建设、民族复兴伟业共同奋斗的历史主动。</a:t>
            </a:r>
            <a:endParaRPr lang="zh-CN" altLang="en-US">
              <a:latin typeface="黑体" panose="02010609060101010101" charset="-122"/>
              <a:ea typeface="黑体" panose="02010609060101010101" charset="-122"/>
            </a:endParaRPr>
          </a:p>
        </p:txBody>
      </p:sp>
      <p:sp>
        <p:nvSpPr>
          <p:cNvPr id="59" name="koppt-图标"/>
          <p:cNvSpPr>
            <a:spLocks noChangeArrowheads="1"/>
          </p:cNvSpPr>
          <p:nvPr>
            <p:custDataLst>
              <p:tags r:id="rId9"/>
            </p:custDataLst>
          </p:nvPr>
        </p:nvSpPr>
        <p:spPr bwMode="auto">
          <a:xfrm rot="1500000">
            <a:off x="1818774" y="3140198"/>
            <a:ext cx="533252" cy="623050"/>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rgbClr val="C00000"/>
          </a:solidFill>
          <a:ln>
            <a:noFill/>
          </a:ln>
          <a:effectLst/>
        </p:spPr>
        <p:txBody>
          <a:bodyPr wrap="none" anchor="ctr"/>
          <a:lstStyle/>
          <a:p>
            <a:pPr defTabSz="535305" eaLnBrk="1" fontAlgn="auto" hangingPunct="1">
              <a:spcBef>
                <a:spcPts val="0"/>
              </a:spcBef>
              <a:spcAft>
                <a:spcPts val="0"/>
              </a:spcAft>
            </a:pPr>
            <a:endParaRPr kumimoji="0" lang="en-US" sz="2105">
              <a:solidFill>
                <a:prstClr val="black"/>
              </a:solidFill>
              <a:latin typeface="思源黑体 CN Normal" panose="020B0400000000000000" pitchFamily="34" charset="-122"/>
              <a:ea typeface="思源黑体 CN Medium" panose="020B0600000000000000" pitchFamily="34" charset="-122"/>
              <a:sym typeface="思源黑体 CN Normal" panose="020B0400000000000000" pitchFamily="34" charset="-122"/>
            </a:endParaRPr>
          </a:p>
        </p:txBody>
      </p:sp>
      <p:sp>
        <p:nvSpPr>
          <p:cNvPr id="60" name="koppt-图标"/>
          <p:cNvSpPr>
            <a:spLocks noChangeArrowheads="1"/>
          </p:cNvSpPr>
          <p:nvPr>
            <p:custDataLst>
              <p:tags r:id="rId10"/>
            </p:custDataLst>
          </p:nvPr>
        </p:nvSpPr>
        <p:spPr bwMode="auto">
          <a:xfrm rot="1500000">
            <a:off x="7423919" y="2844288"/>
            <a:ext cx="533252" cy="623050"/>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rgbClr val="C00000"/>
          </a:solidFill>
          <a:ln>
            <a:noFill/>
          </a:ln>
          <a:effectLst/>
        </p:spPr>
        <p:txBody>
          <a:bodyPr wrap="none" anchor="ctr"/>
          <a:lstStyle/>
          <a:p>
            <a:pPr defTabSz="535305" eaLnBrk="1" fontAlgn="auto" hangingPunct="1">
              <a:spcBef>
                <a:spcPts val="0"/>
              </a:spcBef>
              <a:spcAft>
                <a:spcPts val="0"/>
              </a:spcAft>
            </a:pPr>
            <a:endParaRPr kumimoji="0" lang="en-US" sz="2105">
              <a:solidFill>
                <a:prstClr val="black"/>
              </a:solidFill>
              <a:latin typeface="思源黑体 CN Normal" panose="020B0400000000000000" pitchFamily="34" charset="-122"/>
              <a:ea typeface="思源黑体 CN Medium" panose="020B0600000000000000" pitchFamily="34" charset="-122"/>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890" y="-10160"/>
            <a:ext cx="1014730" cy="1259840"/>
            <a:chOff x="-14" y="-16"/>
            <a:chExt cx="1598" cy="1984"/>
          </a:xfrm>
        </p:grpSpPr>
        <p:grpSp>
          <p:nvGrpSpPr>
            <p:cNvPr id="8" name="组合 7"/>
            <p:cNvGrpSpPr/>
            <p:nvPr/>
          </p:nvGrpSpPr>
          <p:grpSpPr>
            <a:xfrm>
              <a:off x="-14" y="-16"/>
              <a:ext cx="1598" cy="1984"/>
              <a:chOff x="-8733" y="-10273"/>
              <a:chExt cx="1014511" cy="1259953"/>
            </a:xfrm>
          </p:grpSpPr>
          <p:sp>
            <p:nvSpPr>
              <p:cNvPr id="9" name="任意多边形 8"/>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2" name="任意多边形 11"/>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15" name="文本框 14"/>
            <p:cNvSpPr txBox="1"/>
            <p:nvPr/>
          </p:nvSpPr>
          <p:spPr>
            <a:xfrm>
              <a:off x="0"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01</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16" name="文本框 15"/>
          <p:cNvSpPr txBox="1"/>
          <p:nvPr/>
        </p:nvSpPr>
        <p:spPr>
          <a:xfrm>
            <a:off x="1005840" y="-3175"/>
            <a:ext cx="8272145" cy="1198880"/>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mn-ea"/>
              </a:rPr>
              <a:t>坚持思想建党、理论强党是中国共产党不断铸就辉煌的核心密码</a:t>
            </a:r>
            <a:endParaRPr lang="zh-CN" altLang="en-US" sz="2400" b="1">
              <a:latin typeface="黑体" panose="02010609060101010101" charset="-122"/>
              <a:ea typeface="黑体" panose="02010609060101010101" charset="-122"/>
              <a:sym typeface="+mn-ea"/>
            </a:endParaRPr>
          </a:p>
        </p:txBody>
      </p:sp>
      <p:grpSp>
        <p:nvGrpSpPr>
          <p:cNvPr id="37" name="组合 36"/>
          <p:cNvGrpSpPr/>
          <p:nvPr/>
        </p:nvGrpSpPr>
        <p:grpSpPr>
          <a:xfrm>
            <a:off x="1144905" y="1739900"/>
            <a:ext cx="9256430" cy="4125009"/>
            <a:chOff x="2193" y="2775"/>
            <a:chExt cx="13822" cy="6027"/>
          </a:xfrm>
        </p:grpSpPr>
        <p:sp>
          <p:nvSpPr>
            <p:cNvPr id="2" name="直角三角形 1"/>
            <p:cNvSpPr/>
            <p:nvPr/>
          </p:nvSpPr>
          <p:spPr>
            <a:xfrm rot="16200000" flipH="1">
              <a:off x="2168" y="3974"/>
              <a:ext cx="287" cy="237"/>
            </a:xfrm>
            <a:prstGeom prst="rtTriangle">
              <a:avLst/>
            </a:prstGeom>
            <a:solidFill>
              <a:sysClr val="window" lastClr="FFFFFF">
                <a:lumMod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等线" panose="02010600030101010101" charset="-122"/>
                <a:ea typeface="等线" panose="02010600030101010101" charset="-122"/>
              </a:endParaRPr>
            </a:p>
          </p:txBody>
        </p:sp>
        <p:sp>
          <p:nvSpPr>
            <p:cNvPr id="21" name="矩形 20"/>
            <p:cNvSpPr/>
            <p:nvPr/>
          </p:nvSpPr>
          <p:spPr>
            <a:xfrm>
              <a:off x="2674" y="3369"/>
              <a:ext cx="13341" cy="5433"/>
            </a:xfrm>
            <a:prstGeom prst="rect">
              <a:avLst/>
            </a:prstGeom>
            <a:solidFill>
              <a:sysClr val="window" lastClr="FFFFFF">
                <a:alpha val="70000"/>
              </a:sysClr>
            </a:solidFill>
            <a:ln w="12700" cap="flat" cmpd="sng" algn="ctr">
              <a:solidFill>
                <a:srgbClr val="E5010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ea"/>
              </a:endParaRPr>
            </a:p>
          </p:txBody>
        </p:sp>
        <p:sp>
          <p:nvSpPr>
            <p:cNvPr id="22" name="矩形 21"/>
            <p:cNvSpPr/>
            <p:nvPr/>
          </p:nvSpPr>
          <p:spPr>
            <a:xfrm>
              <a:off x="2539" y="3178"/>
              <a:ext cx="13341" cy="5433"/>
            </a:xfrm>
            <a:prstGeom prst="rect">
              <a:avLst/>
            </a:prstGeom>
            <a:solidFill>
              <a:sysClr val="window" lastClr="FFFFFF">
                <a:alpha val="70000"/>
              </a:sysClr>
            </a:solidFill>
            <a:ln w="12700" cap="flat" cmpd="sng" algn="ctr">
              <a:solidFill>
                <a:srgbClr val="E5010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ea"/>
              </a:endParaRPr>
            </a:p>
          </p:txBody>
        </p:sp>
        <p:sp>
          <p:nvSpPr>
            <p:cNvPr id="23" name="矩形 22"/>
            <p:cNvSpPr/>
            <p:nvPr/>
          </p:nvSpPr>
          <p:spPr>
            <a:xfrm>
              <a:off x="2405" y="2987"/>
              <a:ext cx="13341" cy="5433"/>
            </a:xfrm>
            <a:prstGeom prst="rect">
              <a:avLst/>
            </a:prstGeom>
            <a:solidFill>
              <a:sysClr val="window" lastClr="FFFFFF">
                <a:alpha val="70000"/>
              </a:sysClr>
            </a:solidFill>
            <a:ln w="12700" cap="flat" cmpd="sng" algn="ctr">
              <a:solidFill>
                <a:srgbClr val="E5010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ea"/>
              </a:endParaRPr>
            </a:p>
          </p:txBody>
        </p:sp>
        <p:sp>
          <p:nvSpPr>
            <p:cNvPr id="24" name="矩形: 圆顶角 24"/>
            <p:cNvSpPr/>
            <p:nvPr/>
          </p:nvSpPr>
          <p:spPr>
            <a:xfrm>
              <a:off x="2193" y="2775"/>
              <a:ext cx="13568" cy="1173"/>
            </a:xfrm>
            <a:prstGeom prst="round2SameRect">
              <a:avLst>
                <a:gd name="adj1" fmla="val 10358"/>
                <a:gd name="adj2" fmla="val 0"/>
              </a:avLst>
            </a:prstGeom>
            <a:gradFill flip="none" rotWithShape="1">
              <a:gsLst>
                <a:gs pos="0">
                  <a:srgbClr val="E50101"/>
                </a:gs>
                <a:gs pos="100000">
                  <a:srgbClr val="B30101"/>
                </a:gs>
              </a:gsLst>
              <a:lin ang="2700000" scaled="0"/>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ea"/>
              </a:endParaRPr>
            </a:p>
          </p:txBody>
        </p:sp>
        <p:grpSp>
          <p:nvGrpSpPr>
            <p:cNvPr id="44" name="组合 43"/>
            <p:cNvGrpSpPr/>
            <p:nvPr/>
          </p:nvGrpSpPr>
          <p:grpSpPr>
            <a:xfrm>
              <a:off x="3093" y="4743"/>
              <a:ext cx="947" cy="1158"/>
              <a:chOff x="5005733" y="2559480"/>
              <a:chExt cx="2098721" cy="2076457"/>
            </a:xfrm>
          </p:grpSpPr>
          <p:sp>
            <p:nvSpPr>
              <p:cNvPr id="42" name="矩形: 圆角 4"/>
              <p:cNvSpPr/>
              <p:nvPr/>
            </p:nvSpPr>
            <p:spPr>
              <a:xfrm rot="2700000">
                <a:off x="5096825" y="2649608"/>
                <a:ext cx="1916536" cy="1896204"/>
              </a:xfrm>
              <a:prstGeom prst="roundRect">
                <a:avLst>
                  <a:gd name="adj" fmla="val 6204"/>
                </a:avLst>
              </a:prstGeom>
              <a:solidFill>
                <a:srgbClr val="F60000">
                  <a:alpha val="12000"/>
                </a:srgbClr>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思源黑体 CN Medium" panose="020B0600000000000000" pitchFamily="34" charset="-122"/>
                </a:endParaRPr>
              </a:p>
            </p:txBody>
          </p:sp>
          <p:sp>
            <p:nvSpPr>
              <p:cNvPr id="43" name="矩形: 圆角 5"/>
              <p:cNvSpPr/>
              <p:nvPr/>
            </p:nvSpPr>
            <p:spPr>
              <a:xfrm>
                <a:off x="5005733" y="2559480"/>
                <a:ext cx="2098721" cy="2076457"/>
              </a:xfrm>
              <a:prstGeom prst="roundRect">
                <a:avLst>
                  <a:gd name="adj" fmla="val 6204"/>
                </a:avLst>
              </a:prstGeom>
              <a:gradFill flip="none" rotWithShape="1">
                <a:gsLst>
                  <a:gs pos="1000">
                    <a:srgbClr val="F60000"/>
                  </a:gs>
                  <a:gs pos="100000">
                    <a:srgbClr val="C00000"/>
                  </a:gs>
                </a:gsLst>
                <a:lin ang="2700000" scaled="1"/>
                <a:tileRect/>
              </a:gradFill>
              <a:ln w="12700" cap="flat" cmpd="sng" algn="ctr">
                <a:noFill/>
                <a:prstDash val="solid"/>
                <a:miter lim="800000"/>
              </a:ln>
              <a:effectLst>
                <a:outerShdw blurRad="228600" dist="38100" dir="2700000" sx="101000" sy="101000" algn="tl" rotWithShape="0">
                  <a:sysClr val="windowText" lastClr="000000">
                    <a:lumMod val="95000"/>
                    <a:lumOff val="5000"/>
                    <a:alpha val="18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srgbClr val="FFC000">
                      <a:lumMod val="20000"/>
                      <a:lumOff val="80000"/>
                    </a:srgbClr>
                  </a:solidFill>
                  <a:effectLst/>
                  <a:uLnTx/>
                  <a:uFillTx/>
                  <a:latin typeface="微软雅黑" panose="020B0503020204020204" charset="-122"/>
                  <a:ea typeface="微软雅黑" panose="020B0503020204020204" charset="-122"/>
                  <a:cs typeface="+mn-ea"/>
                  <a:sym typeface="思源黑体 CN Medium" panose="020B0600000000000000" pitchFamily="34" charset="-122"/>
                </a:endParaRPr>
              </a:p>
            </p:txBody>
          </p:sp>
        </p:grpSp>
      </p:grpSp>
      <p:sp>
        <p:nvSpPr>
          <p:cNvPr id="31" name="文本框 30"/>
          <p:cNvSpPr txBox="1"/>
          <p:nvPr/>
        </p:nvSpPr>
        <p:spPr>
          <a:xfrm>
            <a:off x="1137920" y="1884680"/>
            <a:ext cx="9166225" cy="398780"/>
          </a:xfrm>
          <a:prstGeom prst="rect">
            <a:avLst/>
          </a:prstGeom>
          <a:noFill/>
        </p:spPr>
        <p:txBody>
          <a:bodyPr wrap="square" rtlCol="0" anchor="t">
            <a:spAutoFit/>
          </a:bodyPr>
          <a:lstStyle/>
          <a:p>
            <a:r>
              <a:rPr lang="zh-CN" altLang="en-US" sz="2000">
                <a:solidFill>
                  <a:schemeClr val="bg1"/>
                </a:solidFill>
                <a:latin typeface="黑体" panose="02010609060101010101" charset="-122"/>
                <a:ea typeface="黑体" panose="02010609060101010101" charset="-122"/>
              </a:rPr>
              <a:t>同时，随着世情国情党情发生深刻变化，全面从严治党也面临许多新情况新问题</a:t>
            </a:r>
            <a:endParaRPr lang="zh-CN" altLang="en-US" sz="2000">
              <a:solidFill>
                <a:schemeClr val="bg1"/>
              </a:solidFill>
              <a:latin typeface="黑体" panose="02010609060101010101" charset="-122"/>
              <a:ea typeface="黑体" panose="02010609060101010101" charset="-122"/>
            </a:endParaRPr>
          </a:p>
        </p:txBody>
      </p:sp>
      <p:sp>
        <p:nvSpPr>
          <p:cNvPr id="38" name="文本框 37"/>
          <p:cNvSpPr txBox="1"/>
          <p:nvPr/>
        </p:nvSpPr>
        <p:spPr>
          <a:xfrm>
            <a:off x="2526030" y="2836545"/>
            <a:ext cx="7539355" cy="1476375"/>
          </a:xfrm>
          <a:prstGeom prst="rect">
            <a:avLst/>
          </a:prstGeom>
          <a:noFill/>
        </p:spPr>
        <p:txBody>
          <a:bodyPr wrap="square" rtlCol="0" anchor="t">
            <a:spAutoFit/>
          </a:bodyPr>
          <a:lstStyle/>
          <a:p>
            <a:pPr>
              <a:lnSpc>
                <a:spcPct val="150000"/>
              </a:lnSpc>
            </a:pPr>
            <a:r>
              <a:rPr lang="zh-CN" altLang="en-US" sz="2000">
                <a:latin typeface="黑体" panose="02010609060101010101" charset="-122"/>
                <a:ea typeface="黑体" panose="02010609060101010101" charset="-122"/>
                <a:cs typeface="黑体" panose="02010609060101010101" charset="-122"/>
              </a:rPr>
              <a:t>前不久召开的中央政治局会议决定，今年10月召开党的二十届五中全会，主要议程之一是研究持之以恒推进全面从严治党若干重大问题。</a:t>
            </a:r>
            <a:endParaRPr lang="zh-CN" altLang="en-US" sz="2000">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8890" y="-10160"/>
            <a:ext cx="1014730" cy="1259840"/>
            <a:chOff x="-14" y="-16"/>
            <a:chExt cx="1598" cy="1984"/>
          </a:xfrm>
        </p:grpSpPr>
        <p:grpSp>
          <p:nvGrpSpPr>
            <p:cNvPr id="5" name="组合 4"/>
            <p:cNvGrpSpPr/>
            <p:nvPr/>
          </p:nvGrpSpPr>
          <p:grpSpPr>
            <a:xfrm>
              <a:off x="-14" y="-16"/>
              <a:ext cx="1598" cy="1984"/>
              <a:chOff x="-8733" y="-10273"/>
              <a:chExt cx="1014511" cy="1259953"/>
            </a:xfrm>
          </p:grpSpPr>
          <p:sp>
            <p:nvSpPr>
              <p:cNvPr id="6" name="任意多边形 5"/>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7" name="任意多边形 6"/>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8" name="文本框 7"/>
            <p:cNvSpPr txBox="1"/>
            <p:nvPr/>
          </p:nvSpPr>
          <p:spPr>
            <a:xfrm>
              <a:off x="0"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01</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10" name="文本框 9"/>
          <p:cNvSpPr txBox="1"/>
          <p:nvPr/>
        </p:nvSpPr>
        <p:spPr>
          <a:xfrm>
            <a:off x="1005840" y="-2540"/>
            <a:ext cx="8200390" cy="1198880"/>
          </a:xfrm>
          <a:prstGeom prst="rect">
            <a:avLst/>
          </a:prstGeom>
          <a:noFill/>
        </p:spPr>
        <p:txBody>
          <a:bodyPr wrap="square" rtlCol="0" anchor="t">
            <a:spAutoFit/>
          </a:bodyPr>
          <a:lstStyle/>
          <a:p>
            <a:pPr>
              <a:lnSpc>
                <a:spcPct val="150000"/>
              </a:lnSpc>
            </a:pPr>
            <a:r>
              <a:rPr lang="zh-CN" altLang="en-US" sz="2400" b="1">
                <a:latin typeface="黑体" panose="02010609060101010101" charset="-122"/>
                <a:ea typeface="黑体" panose="02010609060101010101" charset="-122"/>
              </a:rPr>
              <a:t>坚持思想建党、理论强党是中国共产党不断铸就辉煌的核心密码</a:t>
            </a:r>
            <a:endParaRPr lang="zh-CN" altLang="en-US" sz="2400" b="1">
              <a:latin typeface="黑体" panose="02010609060101010101" charset="-122"/>
              <a:ea typeface="黑体" panose="02010609060101010101" charset="-122"/>
            </a:endParaRPr>
          </a:p>
        </p:txBody>
      </p:sp>
      <p:sp>
        <p:nvSpPr>
          <p:cNvPr id="75" name="文本框 74"/>
          <p:cNvSpPr txBox="1"/>
          <p:nvPr/>
        </p:nvSpPr>
        <p:spPr>
          <a:xfrm>
            <a:off x="1137920" y="1928495"/>
            <a:ext cx="9795510" cy="1014730"/>
          </a:xfrm>
          <a:prstGeom prst="rect">
            <a:avLst/>
          </a:prstGeom>
          <a:noFill/>
        </p:spPr>
        <p:txBody>
          <a:bodyPr wrap="square" rtlCol="0" anchor="t">
            <a:spAutoFit/>
          </a:bodyPr>
          <a:lstStyle/>
          <a:p>
            <a:pPr algn="ctr">
              <a:lnSpc>
                <a:spcPct val="150000"/>
              </a:lnSpc>
            </a:pPr>
            <a:r>
              <a:rPr lang="zh-CN" altLang="en-US" sz="2000">
                <a:solidFill>
                  <a:srgbClr val="C00000"/>
                </a:solidFill>
                <a:latin typeface="黑体" panose="02010609060101010101" charset="-122"/>
                <a:ea typeface="黑体" panose="02010609060101010101" charset="-122"/>
              </a:rPr>
              <a:t>持之以恒全面从严治党，必须持之以恒用新时代党的创新理论武装全党，</a:t>
            </a:r>
            <a:endParaRPr lang="zh-CN" altLang="en-US" sz="2000">
              <a:solidFill>
                <a:srgbClr val="C00000"/>
              </a:solidFill>
              <a:latin typeface="黑体" panose="02010609060101010101" charset="-122"/>
              <a:ea typeface="黑体" panose="02010609060101010101" charset="-122"/>
            </a:endParaRPr>
          </a:p>
          <a:p>
            <a:pPr algn="ctr">
              <a:lnSpc>
                <a:spcPct val="150000"/>
              </a:lnSpc>
            </a:pPr>
            <a:r>
              <a:rPr lang="zh-CN" altLang="en-US" sz="2000">
                <a:solidFill>
                  <a:srgbClr val="C00000"/>
                </a:solidFill>
                <a:latin typeface="黑体" panose="02010609060101010101" charset="-122"/>
                <a:ea typeface="黑体" panose="02010609060101010101" charset="-122"/>
              </a:rPr>
              <a:t>深入学习贯彻习近平党建思想，落实新时代党的建设总要求</a:t>
            </a:r>
            <a:endParaRPr lang="zh-CN" altLang="en-US" sz="2000">
              <a:solidFill>
                <a:srgbClr val="C00000"/>
              </a:solidFill>
              <a:latin typeface="黑体" panose="02010609060101010101" charset="-122"/>
              <a:ea typeface="黑体" panose="02010609060101010101" charset="-122"/>
            </a:endParaRPr>
          </a:p>
        </p:txBody>
      </p:sp>
      <p:sp>
        <p:nvSpPr>
          <p:cNvPr id="99" name="圆角矩形 38"/>
          <p:cNvSpPr/>
          <p:nvPr>
            <p:custDataLst>
              <p:tags r:id="rId1"/>
            </p:custDataLst>
          </p:nvPr>
        </p:nvSpPr>
        <p:spPr>
          <a:xfrm rot="572624">
            <a:off x="2181860" y="2845435"/>
            <a:ext cx="681355" cy="668020"/>
          </a:xfrm>
          <a:custGeom>
            <a:avLst/>
            <a:gdLst/>
            <a:ahLst/>
            <a:cxnLst/>
            <a:rect l="l" t="t" r="r" b="b"/>
            <a:pathLst>
              <a:path w="1554798" h="1532371">
                <a:moveTo>
                  <a:pt x="260464" y="73817"/>
                </a:moveTo>
                <a:cubicBezTo>
                  <a:pt x="306072" y="28209"/>
                  <a:pt x="369078" y="0"/>
                  <a:pt x="438674" y="0"/>
                </a:cubicBezTo>
                <a:lnTo>
                  <a:pt x="1302770" y="0"/>
                </a:lnTo>
                <a:cubicBezTo>
                  <a:pt x="1441961" y="0"/>
                  <a:pt x="1554798" y="112837"/>
                  <a:pt x="1554798" y="252028"/>
                </a:cubicBezTo>
                <a:lnTo>
                  <a:pt x="1554798" y="252029"/>
                </a:lnTo>
                <a:lnTo>
                  <a:pt x="1554798" y="1116125"/>
                </a:lnTo>
                <a:cubicBezTo>
                  <a:pt x="1554798" y="1255316"/>
                  <a:pt x="1441961" y="1368153"/>
                  <a:pt x="1302770" y="1368153"/>
                </a:cubicBezTo>
                <a:cubicBezTo>
                  <a:pt x="1163579" y="1368153"/>
                  <a:pt x="1050742" y="1255316"/>
                  <a:pt x="1050742" y="1116125"/>
                </a:cubicBezTo>
                <a:lnTo>
                  <a:pt x="1050742" y="860250"/>
                </a:lnTo>
                <a:cubicBezTo>
                  <a:pt x="1050311" y="861013"/>
                  <a:pt x="1049708" y="861600"/>
                  <a:pt x="1049101" y="862186"/>
                </a:cubicBezTo>
                <a:lnTo>
                  <a:pt x="426920" y="1461813"/>
                </a:lnTo>
                <a:cubicBezTo>
                  <a:pt x="326697" y="1558402"/>
                  <a:pt x="167149" y="1555457"/>
                  <a:pt x="70559" y="1455234"/>
                </a:cubicBezTo>
                <a:cubicBezTo>
                  <a:pt x="-26031" y="1355012"/>
                  <a:pt x="-23086" y="1195463"/>
                  <a:pt x="77137" y="1098874"/>
                </a:cubicBezTo>
                <a:lnTo>
                  <a:pt x="694328" y="504056"/>
                </a:lnTo>
                <a:lnTo>
                  <a:pt x="438674" y="504056"/>
                </a:lnTo>
                <a:cubicBezTo>
                  <a:pt x="299483" y="504056"/>
                  <a:pt x="186646" y="391219"/>
                  <a:pt x="186646" y="252028"/>
                </a:cubicBezTo>
                <a:cubicBezTo>
                  <a:pt x="186646" y="182432"/>
                  <a:pt x="214855" y="119426"/>
                  <a:pt x="260464" y="73817"/>
                </a:cubicBezTo>
                <a:close/>
              </a:path>
            </a:pathLst>
          </a:custGeom>
          <a:gradFill flip="none" rotWithShape="1">
            <a:gsLst>
              <a:gs pos="0">
                <a:srgbClr val="DE3724"/>
              </a:gs>
              <a:gs pos="100000">
                <a:srgbClr val="922525"/>
              </a:gs>
            </a:gsLst>
            <a:lin ang="8100000" scaled="1"/>
            <a:tileRect/>
          </a:gradFill>
          <a:ln w="19050">
            <a:gradFill>
              <a:gsLst>
                <a:gs pos="89000">
                  <a:schemeClr val="bg1">
                    <a:lumMod val="85000"/>
                  </a:schemeClr>
                </a:gs>
                <a:gs pos="0">
                  <a:schemeClr val="bg1"/>
                </a:gs>
              </a:gsLst>
              <a:lin ang="7200000" scaled="0"/>
            </a:gradFill>
          </a:ln>
          <a:effectLst>
            <a:outerShdw blurRad="190500" dist="63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100" name="圆角矩形 99"/>
          <p:cNvSpPr/>
          <p:nvPr>
            <p:custDataLst>
              <p:tags r:id="rId2"/>
            </p:custDataLst>
          </p:nvPr>
        </p:nvSpPr>
        <p:spPr>
          <a:xfrm>
            <a:off x="425450" y="3676650"/>
            <a:ext cx="4519295" cy="2886710"/>
          </a:xfrm>
          <a:prstGeom prst="roundRect">
            <a:avLst>
              <a:gd name="adj" fmla="val 6909"/>
            </a:avLst>
          </a:prstGeom>
          <a:solidFill>
            <a:schemeClr val="bg1"/>
          </a:solidFill>
          <a:ln w="19050">
            <a:gradFill>
              <a:gsLst>
                <a:gs pos="89000">
                  <a:schemeClr val="bg1">
                    <a:lumMod val="85000"/>
                  </a:schemeClr>
                </a:gs>
                <a:gs pos="0">
                  <a:schemeClr val="bg1"/>
                </a:gs>
              </a:gsLst>
              <a:lin ang="7200000" scaled="0"/>
            </a:gradFill>
          </a:ln>
          <a:effectLst>
            <a:outerShdw blurRad="190500" dist="63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grpSp>
        <p:nvGrpSpPr>
          <p:cNvPr id="101" name="组合 100"/>
          <p:cNvGrpSpPr/>
          <p:nvPr/>
        </p:nvGrpSpPr>
        <p:grpSpPr>
          <a:xfrm rot="16200000">
            <a:off x="2510790" y="3561080"/>
            <a:ext cx="441325" cy="59055"/>
            <a:chOff x="2975753" y="1851670"/>
            <a:chExt cx="539968" cy="72008"/>
          </a:xfrm>
        </p:grpSpPr>
        <p:sp>
          <p:nvSpPr>
            <p:cNvPr id="102" name="椭圆 101"/>
            <p:cNvSpPr/>
            <p:nvPr>
              <p:custDataLst>
                <p:tags r:id="rId3"/>
              </p:custDataLst>
            </p:nvPr>
          </p:nvSpPr>
          <p:spPr>
            <a:xfrm>
              <a:off x="2975753" y="1851670"/>
              <a:ext cx="72008" cy="720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103" name="椭圆 102"/>
            <p:cNvSpPr/>
            <p:nvPr>
              <p:custDataLst>
                <p:tags r:id="rId4"/>
              </p:custDataLst>
            </p:nvPr>
          </p:nvSpPr>
          <p:spPr>
            <a:xfrm>
              <a:off x="3443713" y="1851670"/>
              <a:ext cx="72008" cy="720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104" name="圆角矩形 103"/>
            <p:cNvSpPr/>
            <p:nvPr>
              <p:custDataLst>
                <p:tags r:id="rId5"/>
              </p:custDataLst>
            </p:nvPr>
          </p:nvSpPr>
          <p:spPr>
            <a:xfrm>
              <a:off x="3011757" y="1864814"/>
              <a:ext cx="467960" cy="45719"/>
            </a:xfrm>
            <a:prstGeom prst="roundRect">
              <a:avLst>
                <a:gd name="adj" fmla="val 50000"/>
              </a:avLst>
            </a:prstGeom>
            <a:gradFill>
              <a:gsLst>
                <a:gs pos="0">
                  <a:schemeClr val="bg1">
                    <a:lumMod val="75000"/>
                  </a:schemeClr>
                </a:gs>
                <a:gs pos="50000">
                  <a:schemeClr val="bg1">
                    <a:lumMod val="95000"/>
                  </a:schemeClr>
                </a:gs>
                <a:gs pos="100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grpSp>
      <p:grpSp>
        <p:nvGrpSpPr>
          <p:cNvPr id="105" name="组合 104"/>
          <p:cNvGrpSpPr/>
          <p:nvPr/>
        </p:nvGrpSpPr>
        <p:grpSpPr>
          <a:xfrm rot="16200000">
            <a:off x="2051685" y="3549015"/>
            <a:ext cx="441325" cy="59055"/>
            <a:chOff x="2975753" y="1851670"/>
            <a:chExt cx="539968" cy="72008"/>
          </a:xfrm>
        </p:grpSpPr>
        <p:sp>
          <p:nvSpPr>
            <p:cNvPr id="106" name="椭圆 105"/>
            <p:cNvSpPr/>
            <p:nvPr>
              <p:custDataLst>
                <p:tags r:id="rId6"/>
              </p:custDataLst>
            </p:nvPr>
          </p:nvSpPr>
          <p:spPr>
            <a:xfrm>
              <a:off x="2975753" y="1851670"/>
              <a:ext cx="72008" cy="720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107" name="椭圆 106"/>
            <p:cNvSpPr/>
            <p:nvPr>
              <p:custDataLst>
                <p:tags r:id="rId7"/>
              </p:custDataLst>
            </p:nvPr>
          </p:nvSpPr>
          <p:spPr>
            <a:xfrm>
              <a:off x="3443713" y="1851670"/>
              <a:ext cx="72008" cy="720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108" name="圆角矩形 107"/>
            <p:cNvSpPr/>
            <p:nvPr>
              <p:custDataLst>
                <p:tags r:id="rId8"/>
              </p:custDataLst>
            </p:nvPr>
          </p:nvSpPr>
          <p:spPr>
            <a:xfrm>
              <a:off x="3011757" y="1864814"/>
              <a:ext cx="467960" cy="45719"/>
            </a:xfrm>
            <a:prstGeom prst="roundRect">
              <a:avLst>
                <a:gd name="adj" fmla="val 50000"/>
              </a:avLst>
            </a:prstGeom>
            <a:gradFill>
              <a:gsLst>
                <a:gs pos="0">
                  <a:schemeClr val="bg1">
                    <a:lumMod val="75000"/>
                  </a:schemeClr>
                </a:gs>
                <a:gs pos="50000">
                  <a:schemeClr val="bg1">
                    <a:lumMod val="95000"/>
                  </a:schemeClr>
                </a:gs>
                <a:gs pos="100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grpSp>
      <p:sp>
        <p:nvSpPr>
          <p:cNvPr id="77" name="文本框 76"/>
          <p:cNvSpPr txBox="1"/>
          <p:nvPr/>
        </p:nvSpPr>
        <p:spPr>
          <a:xfrm>
            <a:off x="425450" y="4213860"/>
            <a:ext cx="4519930" cy="1591945"/>
          </a:xfrm>
          <a:prstGeom prst="rect">
            <a:avLst/>
          </a:prstGeom>
          <a:noFill/>
        </p:spPr>
        <p:txBody>
          <a:bodyPr wrap="square" rtlCol="0" anchor="t">
            <a:noAutofit/>
          </a:bodyPr>
          <a:lstStyle/>
          <a:p>
            <a:pPr algn="just">
              <a:lnSpc>
                <a:spcPct val="150000"/>
              </a:lnSpc>
            </a:pPr>
            <a:r>
              <a:rPr lang="zh-CN" altLang="en-US" sz="2000">
                <a:latin typeface="黑体" panose="02010609060101010101" charset="-122"/>
                <a:ea typeface="黑体" panose="02010609060101010101" charset="-122"/>
              </a:rPr>
              <a:t>坚持和加强党中央集中统一领导，着眼于提高党的长期执政能力、保持党的先进性和纯洁性、保持党同人民群众的血肉联系，坚持严的基调不动摇，健全全面从严治党体系，</a:t>
            </a:r>
            <a:endParaRPr lang="zh-CN" altLang="en-US" sz="2000">
              <a:latin typeface="黑体" panose="02010609060101010101" charset="-122"/>
              <a:ea typeface="黑体" panose="02010609060101010101" charset="-122"/>
            </a:endParaRPr>
          </a:p>
        </p:txBody>
      </p:sp>
      <p:sp>
        <p:nvSpPr>
          <p:cNvPr id="111" name="文本框 110"/>
          <p:cNvSpPr txBox="1"/>
          <p:nvPr/>
        </p:nvSpPr>
        <p:spPr>
          <a:xfrm>
            <a:off x="1644650" y="3867150"/>
            <a:ext cx="1889760" cy="279400"/>
          </a:xfrm>
          <a:prstGeom prst="rect">
            <a:avLst/>
          </a:prstGeom>
          <a:noFill/>
        </p:spPr>
        <p:txBody>
          <a:bodyPr wrap="square" rtlCol="0" anchor="t">
            <a:noAutofit/>
          </a:bodyPr>
          <a:lstStyle/>
          <a:p>
            <a:r>
              <a:rPr lang="zh-CN" altLang="en-US">
                <a:solidFill>
                  <a:schemeClr val="tx1"/>
                </a:solidFill>
                <a:latin typeface="黑体" panose="02010609060101010101" charset="-122"/>
                <a:ea typeface="黑体" panose="02010609060101010101" charset="-122"/>
                <a:sym typeface="+mn-ea"/>
              </a:rPr>
              <a:t>以党章为根本</a:t>
            </a:r>
            <a:endParaRPr lang="zh-CN" altLang="en-US">
              <a:solidFill>
                <a:schemeClr val="tx1"/>
              </a:solidFill>
              <a:latin typeface="黑体" panose="02010609060101010101" charset="-122"/>
              <a:ea typeface="黑体" panose="02010609060101010101" charset="-122"/>
              <a:sym typeface="+mn-ea"/>
            </a:endParaRPr>
          </a:p>
        </p:txBody>
      </p:sp>
      <p:sp>
        <p:nvSpPr>
          <p:cNvPr id="114" name="圆角矩形 113"/>
          <p:cNvSpPr/>
          <p:nvPr>
            <p:custDataLst>
              <p:tags r:id="rId9"/>
            </p:custDataLst>
          </p:nvPr>
        </p:nvSpPr>
        <p:spPr>
          <a:xfrm>
            <a:off x="5561965" y="3676650"/>
            <a:ext cx="6453505" cy="3022600"/>
          </a:xfrm>
          <a:prstGeom prst="roundRect">
            <a:avLst>
              <a:gd name="adj" fmla="val 6909"/>
            </a:avLst>
          </a:prstGeom>
          <a:solidFill>
            <a:schemeClr val="bg1"/>
          </a:solidFill>
          <a:ln w="19050">
            <a:gradFill>
              <a:gsLst>
                <a:gs pos="89000">
                  <a:schemeClr val="bg1">
                    <a:lumMod val="85000"/>
                  </a:schemeClr>
                </a:gs>
                <a:gs pos="0">
                  <a:schemeClr val="bg1"/>
                </a:gs>
              </a:gsLst>
              <a:lin ang="7200000" scaled="0"/>
            </a:gradFill>
          </a:ln>
          <a:effectLst>
            <a:outerShdw blurRad="190500" dist="63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79" name="文本框 78"/>
          <p:cNvSpPr txBox="1"/>
          <p:nvPr/>
        </p:nvSpPr>
        <p:spPr>
          <a:xfrm>
            <a:off x="5561965" y="4229735"/>
            <a:ext cx="6453505" cy="2399665"/>
          </a:xfrm>
          <a:prstGeom prst="rect">
            <a:avLst/>
          </a:prstGeom>
          <a:noFill/>
        </p:spPr>
        <p:txBody>
          <a:bodyPr wrap="square" rtlCol="0" anchor="t">
            <a:spAutoFit/>
          </a:bodyPr>
          <a:lstStyle/>
          <a:p>
            <a:pPr algn="just">
              <a:lnSpc>
                <a:spcPct val="150000"/>
              </a:lnSpc>
            </a:pPr>
            <a:r>
              <a:rPr lang="zh-CN" altLang="en-US" sz="2000">
                <a:latin typeface="黑体" panose="02010609060101010101" charset="-122"/>
                <a:ea typeface="黑体" panose="02010609060101010101" charset="-122"/>
              </a:rPr>
              <a:t>全面推进党的各方面建设，充分激发全党积极性主动性创造性，不断实现党的自我净化、自我完善、自我革新、自我提高，确保党始终成为走在时代前列、人民衷心拥护、经得起各种风浪考验、朝气蓬勃的马克思主义执政党，始终成为中国特色社会主义事业的坚强领导核心。</a:t>
            </a:r>
            <a:endParaRPr lang="zh-CN" altLang="en-US" sz="2000">
              <a:latin typeface="黑体" panose="02010609060101010101" charset="-122"/>
              <a:ea typeface="黑体" panose="02010609060101010101" charset="-122"/>
            </a:endParaRPr>
          </a:p>
        </p:txBody>
      </p:sp>
      <p:sp>
        <p:nvSpPr>
          <p:cNvPr id="113" name="圆角矩形 38"/>
          <p:cNvSpPr/>
          <p:nvPr>
            <p:custDataLst>
              <p:tags r:id="rId10"/>
            </p:custDataLst>
          </p:nvPr>
        </p:nvSpPr>
        <p:spPr>
          <a:xfrm rot="572624">
            <a:off x="8242300" y="2886075"/>
            <a:ext cx="678180" cy="668655"/>
          </a:xfrm>
          <a:custGeom>
            <a:avLst/>
            <a:gdLst/>
            <a:ahLst/>
            <a:cxnLst/>
            <a:rect l="l" t="t" r="r" b="b"/>
            <a:pathLst>
              <a:path w="1554798" h="1532371">
                <a:moveTo>
                  <a:pt x="260464" y="73817"/>
                </a:moveTo>
                <a:cubicBezTo>
                  <a:pt x="306072" y="28209"/>
                  <a:pt x="369078" y="0"/>
                  <a:pt x="438674" y="0"/>
                </a:cubicBezTo>
                <a:lnTo>
                  <a:pt x="1302770" y="0"/>
                </a:lnTo>
                <a:cubicBezTo>
                  <a:pt x="1441961" y="0"/>
                  <a:pt x="1554798" y="112837"/>
                  <a:pt x="1554798" y="252028"/>
                </a:cubicBezTo>
                <a:lnTo>
                  <a:pt x="1554798" y="252029"/>
                </a:lnTo>
                <a:lnTo>
                  <a:pt x="1554798" y="1116125"/>
                </a:lnTo>
                <a:cubicBezTo>
                  <a:pt x="1554798" y="1255316"/>
                  <a:pt x="1441961" y="1368153"/>
                  <a:pt x="1302770" y="1368153"/>
                </a:cubicBezTo>
                <a:cubicBezTo>
                  <a:pt x="1163579" y="1368153"/>
                  <a:pt x="1050742" y="1255316"/>
                  <a:pt x="1050742" y="1116125"/>
                </a:cubicBezTo>
                <a:lnTo>
                  <a:pt x="1050742" y="860250"/>
                </a:lnTo>
                <a:cubicBezTo>
                  <a:pt x="1050311" y="861013"/>
                  <a:pt x="1049708" y="861600"/>
                  <a:pt x="1049101" y="862186"/>
                </a:cubicBezTo>
                <a:lnTo>
                  <a:pt x="426920" y="1461813"/>
                </a:lnTo>
                <a:cubicBezTo>
                  <a:pt x="326697" y="1558402"/>
                  <a:pt x="167149" y="1555457"/>
                  <a:pt x="70559" y="1455234"/>
                </a:cubicBezTo>
                <a:cubicBezTo>
                  <a:pt x="-26031" y="1355012"/>
                  <a:pt x="-23086" y="1195463"/>
                  <a:pt x="77137" y="1098874"/>
                </a:cubicBezTo>
                <a:lnTo>
                  <a:pt x="694328" y="504056"/>
                </a:lnTo>
                <a:lnTo>
                  <a:pt x="438674" y="504056"/>
                </a:lnTo>
                <a:cubicBezTo>
                  <a:pt x="299483" y="504056"/>
                  <a:pt x="186646" y="391219"/>
                  <a:pt x="186646" y="252028"/>
                </a:cubicBezTo>
                <a:cubicBezTo>
                  <a:pt x="186646" y="182432"/>
                  <a:pt x="214855" y="119426"/>
                  <a:pt x="260464" y="73817"/>
                </a:cubicBezTo>
                <a:close/>
              </a:path>
            </a:pathLst>
          </a:custGeom>
          <a:gradFill flip="none" rotWithShape="1">
            <a:gsLst>
              <a:gs pos="0">
                <a:srgbClr val="DE3724"/>
              </a:gs>
              <a:gs pos="100000">
                <a:srgbClr val="922525"/>
              </a:gs>
            </a:gsLst>
            <a:lin ang="8100000" scaled="1"/>
            <a:tileRect/>
          </a:gradFill>
          <a:ln w="19050">
            <a:gradFill>
              <a:gsLst>
                <a:gs pos="89000">
                  <a:schemeClr val="bg1">
                    <a:lumMod val="85000"/>
                  </a:schemeClr>
                </a:gs>
                <a:gs pos="0">
                  <a:schemeClr val="bg1"/>
                </a:gs>
              </a:gsLst>
              <a:lin ang="7200000" scaled="0"/>
            </a:gradFill>
          </a:ln>
          <a:effectLst>
            <a:outerShdw blurRad="190500" dist="63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grpSp>
        <p:nvGrpSpPr>
          <p:cNvPr id="115" name="组合 114"/>
          <p:cNvGrpSpPr/>
          <p:nvPr/>
        </p:nvGrpSpPr>
        <p:grpSpPr>
          <a:xfrm rot="16200000">
            <a:off x="8568690" y="3590290"/>
            <a:ext cx="441325" cy="58420"/>
            <a:chOff x="2975753" y="1851670"/>
            <a:chExt cx="539968" cy="72008"/>
          </a:xfrm>
        </p:grpSpPr>
        <p:sp>
          <p:nvSpPr>
            <p:cNvPr id="116" name="椭圆 115"/>
            <p:cNvSpPr/>
            <p:nvPr>
              <p:custDataLst>
                <p:tags r:id="rId11"/>
              </p:custDataLst>
            </p:nvPr>
          </p:nvSpPr>
          <p:spPr>
            <a:xfrm>
              <a:off x="2975753" y="1851670"/>
              <a:ext cx="72008" cy="720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117" name="椭圆 116"/>
            <p:cNvSpPr/>
            <p:nvPr>
              <p:custDataLst>
                <p:tags r:id="rId12"/>
              </p:custDataLst>
            </p:nvPr>
          </p:nvSpPr>
          <p:spPr>
            <a:xfrm>
              <a:off x="3443713" y="1851670"/>
              <a:ext cx="72008" cy="720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118" name="圆角矩形 117"/>
            <p:cNvSpPr/>
            <p:nvPr>
              <p:custDataLst>
                <p:tags r:id="rId13"/>
              </p:custDataLst>
            </p:nvPr>
          </p:nvSpPr>
          <p:spPr>
            <a:xfrm>
              <a:off x="3011757" y="1864814"/>
              <a:ext cx="467960" cy="45719"/>
            </a:xfrm>
            <a:prstGeom prst="roundRect">
              <a:avLst>
                <a:gd name="adj" fmla="val 50000"/>
              </a:avLst>
            </a:prstGeom>
            <a:gradFill>
              <a:gsLst>
                <a:gs pos="0">
                  <a:schemeClr val="bg1">
                    <a:lumMod val="75000"/>
                  </a:schemeClr>
                </a:gs>
                <a:gs pos="50000">
                  <a:schemeClr val="bg1">
                    <a:lumMod val="95000"/>
                  </a:schemeClr>
                </a:gs>
                <a:gs pos="100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grpSp>
      <p:grpSp>
        <p:nvGrpSpPr>
          <p:cNvPr id="119" name="组合 118"/>
          <p:cNvGrpSpPr/>
          <p:nvPr/>
        </p:nvGrpSpPr>
        <p:grpSpPr>
          <a:xfrm rot="16200000">
            <a:off x="8128635" y="3590290"/>
            <a:ext cx="441325" cy="58420"/>
            <a:chOff x="2975753" y="1851670"/>
            <a:chExt cx="539968" cy="72008"/>
          </a:xfrm>
        </p:grpSpPr>
        <p:sp>
          <p:nvSpPr>
            <p:cNvPr id="120" name="椭圆 119"/>
            <p:cNvSpPr/>
            <p:nvPr>
              <p:custDataLst>
                <p:tags r:id="rId14"/>
              </p:custDataLst>
            </p:nvPr>
          </p:nvSpPr>
          <p:spPr>
            <a:xfrm>
              <a:off x="2975753" y="1851670"/>
              <a:ext cx="72008" cy="720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121" name="椭圆 120"/>
            <p:cNvSpPr/>
            <p:nvPr>
              <p:custDataLst>
                <p:tags r:id="rId15"/>
              </p:custDataLst>
            </p:nvPr>
          </p:nvSpPr>
          <p:spPr>
            <a:xfrm>
              <a:off x="3443713" y="1851670"/>
              <a:ext cx="72008" cy="72008"/>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122" name="圆角矩形 121"/>
            <p:cNvSpPr/>
            <p:nvPr>
              <p:custDataLst>
                <p:tags r:id="rId16"/>
              </p:custDataLst>
            </p:nvPr>
          </p:nvSpPr>
          <p:spPr>
            <a:xfrm>
              <a:off x="3011757" y="1864814"/>
              <a:ext cx="467960" cy="45719"/>
            </a:xfrm>
            <a:prstGeom prst="roundRect">
              <a:avLst>
                <a:gd name="adj" fmla="val 50000"/>
              </a:avLst>
            </a:prstGeom>
            <a:gradFill>
              <a:gsLst>
                <a:gs pos="0">
                  <a:schemeClr val="bg1">
                    <a:lumMod val="75000"/>
                  </a:schemeClr>
                </a:gs>
                <a:gs pos="50000">
                  <a:schemeClr val="bg1">
                    <a:lumMod val="95000"/>
                  </a:schemeClr>
                </a:gs>
                <a:gs pos="100000">
                  <a:schemeClr val="bg1">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grpSp>
      <p:sp>
        <p:nvSpPr>
          <p:cNvPr id="124" name="文本框 123"/>
          <p:cNvSpPr txBox="1"/>
          <p:nvPr/>
        </p:nvSpPr>
        <p:spPr>
          <a:xfrm>
            <a:off x="7344410" y="3842385"/>
            <a:ext cx="2513330" cy="387350"/>
          </a:xfrm>
          <a:prstGeom prst="rect">
            <a:avLst/>
          </a:prstGeom>
          <a:noFill/>
        </p:spPr>
        <p:txBody>
          <a:bodyPr wrap="square" rtlCol="0" anchor="t">
            <a:noAutofit/>
          </a:bodyPr>
          <a:lstStyle/>
          <a:p>
            <a:r>
              <a:rPr lang="zh-CN" altLang="en-US">
                <a:latin typeface="黑体" panose="02010609060101010101" charset="-122"/>
                <a:ea typeface="黑体" panose="02010609060101010101" charset="-122"/>
              </a:rPr>
              <a:t>以党的政治建设为统领</a:t>
            </a:r>
            <a:endParaRPr lang="zh-CN" altLang="en-US">
              <a:latin typeface="黑体" panose="02010609060101010101" charset="-122"/>
              <a:ea typeface="黑体" panose="02010609060101010101" charset="-122"/>
            </a:endParaRPr>
          </a:p>
        </p:txBody>
      </p:sp>
      <p:sp>
        <p:nvSpPr>
          <p:cNvPr id="40" name="文本框 39"/>
          <p:cNvSpPr txBox="1"/>
          <p:nvPr/>
        </p:nvSpPr>
        <p:spPr>
          <a:xfrm>
            <a:off x="1005840" y="1377950"/>
            <a:ext cx="8126095" cy="368300"/>
          </a:xfrm>
          <a:prstGeom prst="rect">
            <a:avLst/>
          </a:prstGeom>
          <a:noFill/>
        </p:spPr>
        <p:txBody>
          <a:bodyPr wrap="square" rtlCol="0" anchor="t">
            <a:noAutofit/>
          </a:bodyPr>
          <a:lstStyle/>
          <a:p>
            <a:r>
              <a:rPr lang="zh-CN" altLang="en-US" sz="2400">
                <a:solidFill>
                  <a:srgbClr val="C00000"/>
                </a:solidFill>
                <a:latin typeface="黑体" panose="02010609060101010101" charset="-122"/>
                <a:ea typeface="黑体" panose="02010609060101010101" charset="-122"/>
              </a:rPr>
              <a:t>马克思主义政党的先进性，首先体现为思想理论上的先进性。</a:t>
            </a:r>
            <a:endParaRPr lang="zh-CN" altLang="en-US" sz="2400">
              <a:solidFill>
                <a:srgbClr val="C000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1" cstate="print"/>
          <a:stretch>
            <a:fillRect/>
          </a:stretch>
        </a:blipFill>
        <a:effectLst/>
      </p:bgPr>
    </p:bg>
    <p:spTree>
      <p:nvGrpSpPr>
        <p:cNvPr id="1" name=""/>
        <p:cNvGrpSpPr/>
        <p:nvPr/>
      </p:nvGrpSpPr>
      <p:grpSpPr>
        <a:xfrm>
          <a:off x="0" y="0"/>
          <a:ext cx="0" cy="0"/>
          <a:chOff x="0" y="0"/>
          <a:chExt cx="0" cy="0"/>
        </a:xfrm>
      </p:grpSpPr>
      <p:sp>
        <p:nvSpPr>
          <p:cNvPr id="26" name="文本框 25"/>
          <p:cNvSpPr txBox="1"/>
          <p:nvPr/>
        </p:nvSpPr>
        <p:spPr>
          <a:xfrm>
            <a:off x="1031875" y="2868930"/>
            <a:ext cx="10128250" cy="1568450"/>
          </a:xfrm>
          <a:prstGeom prst="rect">
            <a:avLst/>
          </a:prstGeom>
          <a:noFill/>
          <a:scene3d>
            <a:camera prst="orthographicFront"/>
            <a:lightRig rig="threePt" dir="t"/>
          </a:scene3d>
        </p:spPr>
        <p:txBody>
          <a:bodyPr wrap="square" rtlCol="0">
            <a:spAutoFit/>
          </a:bodyPr>
          <a:lstStyle/>
          <a:p>
            <a:pPr algn="ctr"/>
            <a:r>
              <a:rPr lang="zh-CN" altLang="en-US" sz="4800" b="1" dirty="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思源宋体 CN" panose="02020400000000000000" pitchFamily="18" charset="-122"/>
              </a:rPr>
              <a:t>新时代党的创新理论是强国建设、</a:t>
            </a:r>
            <a:endParaRPr lang="zh-CN" altLang="en-US" sz="4800" b="1" dirty="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思源宋体 CN" panose="02020400000000000000" pitchFamily="18" charset="-122"/>
            </a:endParaRPr>
          </a:p>
          <a:p>
            <a:pPr algn="ctr"/>
            <a:r>
              <a:rPr lang="zh-CN" altLang="en-US" sz="4800" b="1" dirty="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思源宋体 CN" panose="02020400000000000000" pitchFamily="18" charset="-122"/>
              </a:rPr>
              <a:t>民族复兴新征程凝心铸魂的思想旗帜</a:t>
            </a:r>
            <a:endParaRPr lang="zh-CN" altLang="en-US" sz="4800" b="1" dirty="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思源宋体 CN" panose="02020400000000000000" pitchFamily="18" charset="-122"/>
            </a:endParaRPr>
          </a:p>
        </p:txBody>
      </p:sp>
      <p:sp>
        <p:nvSpPr>
          <p:cNvPr id="31" name="TextBox 30"/>
          <p:cNvSpPr txBox="1"/>
          <p:nvPr/>
        </p:nvSpPr>
        <p:spPr>
          <a:xfrm>
            <a:off x="3507008" y="1007620"/>
            <a:ext cx="4898382" cy="1861185"/>
          </a:xfrm>
          <a:prstGeom prst="rect">
            <a:avLst/>
          </a:prstGeom>
          <a:noFill/>
        </p:spPr>
        <p:txBody>
          <a:bodyPr wrap="square" rtlCol="0">
            <a:spAutoFit/>
            <a:scene3d>
              <a:camera prst="orthographicFront"/>
              <a:lightRig rig="threePt" dir="t"/>
            </a:scene3d>
          </a:bodyPr>
          <a:lstStyle/>
          <a:p>
            <a:pPr algn="ctr" defTabSz="228600"/>
            <a:r>
              <a:rPr lang="en-US" altLang="zh-CN" sz="4800" dirty="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rPr>
              <a:t> </a:t>
            </a:r>
            <a:r>
              <a:rPr lang="en-US" altLang="zh-CN" sz="11500" b="1" dirty="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rPr>
              <a:t>02</a:t>
            </a:r>
            <a:endParaRPr lang="en-US" altLang="zh-CN" sz="11500" b="1" dirty="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50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p:cTn id="7" dur="75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26"/>
                                        </p:tgtEl>
                                        <p:attrNameLst>
                                          <p:attrName>ppt_y</p:attrName>
                                        </p:attrNameLst>
                                      </p:cBhvr>
                                      <p:tavLst>
                                        <p:tav tm="0">
                                          <p:val>
                                            <p:strVal val="#ppt_y"/>
                                          </p:val>
                                        </p:tav>
                                        <p:tav tm="100000">
                                          <p:val>
                                            <p:strVal val="#ppt_y"/>
                                          </p:val>
                                        </p:tav>
                                      </p:tavLst>
                                    </p:anim>
                                    <p:anim calcmode="lin" valueType="num">
                                      <p:cBhvr>
                                        <p:cTn id="9" dur="75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26"/>
                                        </p:tgtEl>
                                      </p:cBhvr>
                                    </p:animEffect>
                                  </p:childTnLst>
                                </p:cTn>
                              </p:par>
                              <p:par>
                                <p:cTn id="12" presetID="2" presetClass="entr" presetSubtype="2" fill="hold" grpId="0" nodeType="withEffect">
                                  <p:stCondLst>
                                    <p:cond delay="500"/>
                                  </p:stCondLst>
                                  <p:childTnLst>
                                    <p:set>
                                      <p:cBhvr>
                                        <p:cTn id="13" dur="1" fill="hold">
                                          <p:stCondLst>
                                            <p:cond delay="0"/>
                                          </p:stCondLst>
                                        </p:cTn>
                                        <p:tgtEl>
                                          <p:spTgt spid="31"/>
                                        </p:tgtEl>
                                        <p:attrNameLst>
                                          <p:attrName>style.visibility</p:attrName>
                                        </p:attrNameLst>
                                      </p:cBhvr>
                                      <p:to>
                                        <p:strVal val="visible"/>
                                      </p:to>
                                    </p:set>
                                    <p:anim calcmode="lin" valueType="num">
                                      <p:cBhvr additive="base">
                                        <p:cTn id="14" dur="500" fill="hold"/>
                                        <p:tgtEl>
                                          <p:spTgt spid="31"/>
                                        </p:tgtEl>
                                        <p:attrNameLst>
                                          <p:attrName>ppt_x</p:attrName>
                                        </p:attrNameLst>
                                      </p:cBhvr>
                                      <p:tavLst>
                                        <p:tav tm="0">
                                          <p:val>
                                            <p:strVal val="1+#ppt_w/2"/>
                                          </p:val>
                                        </p:tav>
                                        <p:tav tm="100000">
                                          <p:val>
                                            <p:strVal val="#ppt_x"/>
                                          </p:val>
                                        </p:tav>
                                      </p:tavLst>
                                    </p:anim>
                                    <p:anim calcmode="lin" valueType="num">
                                      <p:cBhvr additive="base">
                                        <p:cTn id="15"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26415" y="460375"/>
            <a:ext cx="13244830" cy="5316220"/>
            <a:chOff x="-829" y="2305"/>
            <a:chExt cx="20858" cy="8372"/>
          </a:xfrm>
        </p:grpSpPr>
        <p:sp>
          <p:nvSpPr>
            <p:cNvPr id="7" name="椭圆 6"/>
            <p:cNvSpPr/>
            <p:nvPr/>
          </p:nvSpPr>
          <p:spPr>
            <a:xfrm>
              <a:off x="1575" y="6957"/>
              <a:ext cx="16050" cy="2890"/>
            </a:xfrm>
            <a:prstGeom prst="ellipse">
              <a:avLst/>
            </a:prstGeom>
            <a:noFill/>
            <a:ln w="25400" cap="rnd">
              <a:gradFill>
                <a:gsLst>
                  <a:gs pos="43000">
                    <a:schemeClr val="accent1">
                      <a:alpha val="0"/>
                    </a:schemeClr>
                  </a:gs>
                  <a:gs pos="100000">
                    <a:schemeClr val="accent1"/>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5" name="椭圆 4"/>
            <p:cNvSpPr/>
            <p:nvPr/>
          </p:nvSpPr>
          <p:spPr>
            <a:xfrm>
              <a:off x="1425" y="6211"/>
              <a:ext cx="16349" cy="3016"/>
            </a:xfrm>
            <a:prstGeom prst="ellipse">
              <a:avLst/>
            </a:prstGeom>
            <a:gradFill>
              <a:gsLst>
                <a:gs pos="43000">
                  <a:schemeClr val="accent1">
                    <a:alpha val="0"/>
                  </a:schemeClr>
                </a:gs>
                <a:gs pos="100000">
                  <a:schemeClr val="accent1">
                    <a:alpha val="49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nvGrpSpPr>
            <p:cNvPr id="22" name="组合 21"/>
            <p:cNvGrpSpPr/>
            <p:nvPr/>
          </p:nvGrpSpPr>
          <p:grpSpPr>
            <a:xfrm>
              <a:off x="-829" y="6826"/>
              <a:ext cx="20858" cy="3851"/>
              <a:chOff x="-407030" y="3537381"/>
              <a:chExt cx="13006060" cy="3225764"/>
            </a:xfrm>
          </p:grpSpPr>
          <p:sp>
            <p:nvSpPr>
              <p:cNvPr id="6" name="椭圆 5"/>
              <p:cNvSpPr/>
              <p:nvPr/>
            </p:nvSpPr>
            <p:spPr>
              <a:xfrm>
                <a:off x="-407030" y="4515099"/>
                <a:ext cx="13006060" cy="2248046"/>
              </a:xfrm>
              <a:prstGeom prst="ellipse">
                <a:avLst/>
              </a:prstGeom>
              <a:gradFill>
                <a:gsLst>
                  <a:gs pos="30000">
                    <a:schemeClr val="accent1">
                      <a:alpha val="0"/>
                    </a:schemeClr>
                  </a:gs>
                  <a:gs pos="100000">
                    <a:schemeClr val="accent1">
                      <a:alpha val="13000"/>
                    </a:schemeClr>
                  </a:gs>
                </a:gsLst>
                <a:lin ang="5400000" scaled="1"/>
              </a:gradFill>
              <a:ln w="25400" cap="rnd">
                <a:gradFill>
                  <a:gsLst>
                    <a:gs pos="39000">
                      <a:schemeClr val="accent1">
                        <a:alpha val="0"/>
                      </a:schemeClr>
                    </a:gs>
                    <a:gs pos="100000">
                      <a:schemeClr val="accent1">
                        <a:alpha val="25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7" name="椭圆 46"/>
              <p:cNvSpPr/>
              <p:nvPr/>
            </p:nvSpPr>
            <p:spPr>
              <a:xfrm>
                <a:off x="935361" y="3537381"/>
                <a:ext cx="10321279" cy="2057641"/>
              </a:xfrm>
              <a:prstGeom prst="ellipse">
                <a:avLst/>
              </a:prstGeom>
              <a:gradFill>
                <a:gsLst>
                  <a:gs pos="0">
                    <a:schemeClr val="bg1"/>
                  </a:gs>
                  <a:gs pos="100000">
                    <a:schemeClr val="bg1"/>
                  </a:gs>
                </a:gsLst>
                <a:lin ang="5400000" scaled="1"/>
              </a:gradFill>
              <a:ln w="6350">
                <a:gradFill>
                  <a:gsLst>
                    <a:gs pos="0">
                      <a:schemeClr val="accent1">
                        <a:lumMod val="75000"/>
                        <a:alpha val="0"/>
                      </a:schemeClr>
                    </a:gs>
                    <a:gs pos="100000">
                      <a:schemeClr val="accent1">
                        <a:lumMod val="50000"/>
                        <a:alpha val="2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grpSp>
          <p:nvGrpSpPr>
            <p:cNvPr id="2" name="组合 1"/>
            <p:cNvGrpSpPr/>
            <p:nvPr/>
          </p:nvGrpSpPr>
          <p:grpSpPr>
            <a:xfrm>
              <a:off x="439" y="4338"/>
              <a:ext cx="1624" cy="4213"/>
              <a:chOff x="1641643" y="2691594"/>
              <a:chExt cx="781199" cy="2544141"/>
            </a:xfrm>
          </p:grpSpPr>
          <p:sp>
            <p:nvSpPr>
              <p:cNvPr id="3" name="梯形 2"/>
              <p:cNvSpPr/>
              <p:nvPr/>
            </p:nvSpPr>
            <p:spPr>
              <a:xfrm rot="5400000">
                <a:off x="967092" y="3757589"/>
                <a:ext cx="2286869" cy="154880"/>
              </a:xfrm>
              <a:prstGeom prst="trapezoid">
                <a:avLst>
                  <a:gd name="adj" fmla="val 59647"/>
                </a:avLst>
              </a:prstGeom>
              <a:gradFill flip="none" rotWithShape="1">
                <a:gsLst>
                  <a:gs pos="10000">
                    <a:schemeClr val="accent1">
                      <a:alpha val="0"/>
                    </a:schemeClr>
                  </a:gs>
                  <a:gs pos="100000">
                    <a:schemeClr val="accent1">
                      <a:alpha val="59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8" name="梯形 37"/>
              <p:cNvSpPr/>
              <p:nvPr/>
            </p:nvSpPr>
            <p:spPr>
              <a:xfrm rot="5400000">
                <a:off x="940585" y="4379798"/>
                <a:ext cx="1556995" cy="154880"/>
              </a:xfrm>
              <a:prstGeom prst="trapezoid">
                <a:avLst>
                  <a:gd name="adj" fmla="val 59647"/>
                </a:avLst>
              </a:prstGeom>
              <a:gradFill flip="none" rotWithShape="1">
                <a:gsLst>
                  <a:gs pos="10000">
                    <a:schemeClr val="tx1">
                      <a:lumMod val="50000"/>
                      <a:lumOff val="50000"/>
                      <a:alpha val="0"/>
                    </a:schemeClr>
                  </a:gs>
                  <a:gs pos="100000">
                    <a:schemeClr val="tx1">
                      <a:lumMod val="50000"/>
                      <a:lumOff val="50000"/>
                      <a:alpha val="23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9" name="梯形 38"/>
              <p:cNvSpPr/>
              <p:nvPr/>
            </p:nvSpPr>
            <p:spPr>
              <a:xfrm rot="5400000">
                <a:off x="1918878" y="3532856"/>
                <a:ext cx="916738" cy="91191"/>
              </a:xfrm>
              <a:prstGeom prst="trapezoid">
                <a:avLst>
                  <a:gd name="adj" fmla="val 59647"/>
                </a:avLst>
              </a:prstGeom>
              <a:gradFill flip="none" rotWithShape="1">
                <a:gsLst>
                  <a:gs pos="10000">
                    <a:schemeClr val="tx1">
                      <a:lumMod val="50000"/>
                      <a:lumOff val="50000"/>
                      <a:alpha val="0"/>
                    </a:schemeClr>
                  </a:gs>
                  <a:gs pos="100000">
                    <a:schemeClr val="tx1">
                      <a:lumMod val="50000"/>
                      <a:lumOff val="50000"/>
                      <a:alpha val="23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grpSp>
          <p:nvGrpSpPr>
            <p:cNvPr id="13" name="组合 12"/>
            <p:cNvGrpSpPr/>
            <p:nvPr/>
          </p:nvGrpSpPr>
          <p:grpSpPr>
            <a:xfrm>
              <a:off x="17806" y="4338"/>
              <a:ext cx="1218" cy="4014"/>
              <a:chOff x="9609899" y="2440624"/>
              <a:chExt cx="958371" cy="2394129"/>
            </a:xfrm>
          </p:grpSpPr>
          <p:sp>
            <p:nvSpPr>
              <p:cNvPr id="40" name="梯形 39"/>
              <p:cNvSpPr/>
              <p:nvPr/>
            </p:nvSpPr>
            <p:spPr>
              <a:xfrm rot="16200000" flipH="1">
                <a:off x="8865975" y="3506619"/>
                <a:ext cx="2286869" cy="154880"/>
              </a:xfrm>
              <a:prstGeom prst="trapezoid">
                <a:avLst>
                  <a:gd name="adj" fmla="val 59647"/>
                </a:avLst>
              </a:prstGeom>
              <a:gradFill flip="none" rotWithShape="1">
                <a:gsLst>
                  <a:gs pos="10000">
                    <a:schemeClr val="accent1">
                      <a:alpha val="0"/>
                    </a:schemeClr>
                  </a:gs>
                  <a:gs pos="100000">
                    <a:schemeClr val="accent1">
                      <a:alpha val="59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1" name="梯形 40"/>
              <p:cNvSpPr/>
              <p:nvPr/>
            </p:nvSpPr>
            <p:spPr>
              <a:xfrm rot="16200000" flipH="1">
                <a:off x="9712332" y="3978816"/>
                <a:ext cx="1556995" cy="154880"/>
              </a:xfrm>
              <a:prstGeom prst="trapezoid">
                <a:avLst>
                  <a:gd name="adj" fmla="val 59647"/>
                </a:avLst>
              </a:prstGeom>
              <a:gradFill flip="none" rotWithShape="1">
                <a:gsLst>
                  <a:gs pos="10000">
                    <a:schemeClr val="tx1">
                      <a:lumMod val="50000"/>
                      <a:lumOff val="50000"/>
                      <a:alpha val="0"/>
                    </a:schemeClr>
                  </a:gs>
                  <a:gs pos="100000">
                    <a:schemeClr val="tx1">
                      <a:lumMod val="50000"/>
                      <a:lumOff val="50000"/>
                      <a:alpha val="23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2" name="梯形 41"/>
              <p:cNvSpPr/>
              <p:nvPr/>
            </p:nvSpPr>
            <p:spPr>
              <a:xfrm rot="16200000" flipH="1">
                <a:off x="9197126" y="3432768"/>
                <a:ext cx="916738" cy="91191"/>
              </a:xfrm>
              <a:prstGeom prst="trapezoid">
                <a:avLst>
                  <a:gd name="adj" fmla="val 59647"/>
                </a:avLst>
              </a:prstGeom>
              <a:gradFill flip="none" rotWithShape="1">
                <a:gsLst>
                  <a:gs pos="10000">
                    <a:schemeClr val="tx1">
                      <a:lumMod val="50000"/>
                      <a:lumOff val="50000"/>
                      <a:alpha val="0"/>
                    </a:schemeClr>
                  </a:gs>
                  <a:gs pos="100000">
                    <a:schemeClr val="tx1">
                      <a:lumMod val="50000"/>
                      <a:lumOff val="50000"/>
                      <a:alpha val="23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grpSp>
          <p:nvGrpSpPr>
            <p:cNvPr id="32" name="组合 31"/>
            <p:cNvGrpSpPr/>
            <p:nvPr/>
          </p:nvGrpSpPr>
          <p:grpSpPr>
            <a:xfrm>
              <a:off x="1844" y="2305"/>
              <a:ext cx="5044" cy="6642"/>
              <a:chOff x="1473" y="1193"/>
              <a:chExt cx="5044" cy="6642"/>
            </a:xfrm>
          </p:grpSpPr>
          <p:grpSp>
            <p:nvGrpSpPr>
              <p:cNvPr id="17" name="组合 16"/>
              <p:cNvGrpSpPr/>
              <p:nvPr>
                <p:custDataLst>
                  <p:tags r:id="rId1"/>
                </p:custDataLst>
              </p:nvPr>
            </p:nvGrpSpPr>
            <p:grpSpPr>
              <a:xfrm>
                <a:off x="1473" y="1193"/>
                <a:ext cx="5044" cy="6642"/>
                <a:chOff x="3102821" y="2605696"/>
                <a:chExt cx="1872894" cy="2791015"/>
              </a:xfrm>
            </p:grpSpPr>
            <p:sp>
              <p:nvSpPr>
                <p:cNvPr id="18" name="椭圆 17"/>
                <p:cNvSpPr/>
                <p:nvPr>
                  <p:custDataLst>
                    <p:tags r:id="rId2"/>
                  </p:custDataLst>
                </p:nvPr>
              </p:nvSpPr>
              <p:spPr>
                <a:xfrm>
                  <a:off x="3102821" y="5100699"/>
                  <a:ext cx="1872894" cy="296012"/>
                </a:xfrm>
                <a:prstGeom prst="ellipse">
                  <a:avLst/>
                </a:prstGeom>
                <a:gradFill flip="none" rotWithShape="1">
                  <a:gsLst>
                    <a:gs pos="0">
                      <a:schemeClr val="accent1">
                        <a:alpha val="73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nvGrpSpPr>
                <p:cNvPr id="20" name="组合 19"/>
                <p:cNvGrpSpPr/>
                <p:nvPr/>
              </p:nvGrpSpPr>
              <p:grpSpPr>
                <a:xfrm>
                  <a:off x="3109184" y="2605696"/>
                  <a:ext cx="1860168" cy="2532132"/>
                  <a:chOff x="2807716" y="1618274"/>
                  <a:chExt cx="2655626" cy="3614941"/>
                </a:xfrm>
              </p:grpSpPr>
              <p:sp>
                <p:nvSpPr>
                  <p:cNvPr id="21" name="流程图: 离页连接符 33"/>
                  <p:cNvSpPr/>
                  <p:nvPr>
                    <p:custDataLst>
                      <p:tags r:id="rId3"/>
                    </p:custDataLst>
                  </p:nvPr>
                </p:nvSpPr>
                <p:spPr>
                  <a:xfrm>
                    <a:off x="2807716" y="1618274"/>
                    <a:ext cx="2655626" cy="3614941"/>
                  </a:xfrm>
                  <a:custGeom>
                    <a:avLst/>
                    <a:gdLst>
                      <a:gd name="connsiteX0" fmla="*/ 90000 w 2306270"/>
                      <a:gd name="connsiteY0" fmla="*/ 0 h 2791009"/>
                      <a:gd name="connsiteX1" fmla="*/ 2216270 w 2306270"/>
                      <a:gd name="connsiteY1" fmla="*/ 0 h 2791009"/>
                      <a:gd name="connsiteX2" fmla="*/ 2306270 w 2306270"/>
                      <a:gd name="connsiteY2" fmla="*/ 90000 h 2791009"/>
                      <a:gd name="connsiteX3" fmla="*/ 2306270 w 2306270"/>
                      <a:gd name="connsiteY3" fmla="*/ 2184524 h 2791009"/>
                      <a:gd name="connsiteX4" fmla="*/ 2255598 w 2306270"/>
                      <a:gd name="connsiteY4" fmla="*/ 2265476 h 2791009"/>
                      <a:gd name="connsiteX5" fmla="*/ 1192463 w 2306270"/>
                      <a:gd name="connsiteY5" fmla="*/ 2781967 h 2791009"/>
                      <a:gd name="connsiteX6" fmla="*/ 1113807 w 2306270"/>
                      <a:gd name="connsiteY6" fmla="*/ 2781967 h 2791009"/>
                      <a:gd name="connsiteX7" fmla="*/ 50672 w 2306270"/>
                      <a:gd name="connsiteY7" fmla="*/ 2265476 h 2791009"/>
                      <a:gd name="connsiteX8" fmla="*/ 0 w 2306270"/>
                      <a:gd name="connsiteY8" fmla="*/ 2184524 h 2791009"/>
                      <a:gd name="connsiteX9" fmla="*/ 0 w 2306270"/>
                      <a:gd name="connsiteY9" fmla="*/ 90000 h 2791009"/>
                      <a:gd name="connsiteX10" fmla="*/ 90000 w 2306270"/>
                      <a:gd name="connsiteY10" fmla="*/ 0 h 279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06270" h="2791009">
                        <a:moveTo>
                          <a:pt x="90000" y="0"/>
                        </a:moveTo>
                        <a:lnTo>
                          <a:pt x="2216270" y="0"/>
                        </a:lnTo>
                        <a:cubicBezTo>
                          <a:pt x="2265950" y="0"/>
                          <a:pt x="2306270" y="40320"/>
                          <a:pt x="2306270" y="90000"/>
                        </a:cubicBezTo>
                        <a:lnTo>
                          <a:pt x="2306270" y="2184524"/>
                        </a:lnTo>
                        <a:cubicBezTo>
                          <a:pt x="2306270" y="2219001"/>
                          <a:pt x="2286609" y="2250411"/>
                          <a:pt x="2255598" y="2265476"/>
                        </a:cubicBezTo>
                        <a:lnTo>
                          <a:pt x="1192463" y="2781967"/>
                        </a:lnTo>
                        <a:cubicBezTo>
                          <a:pt x="1167647" y="2794024"/>
                          <a:pt x="1138623" y="2794024"/>
                          <a:pt x="1113807" y="2781967"/>
                        </a:cubicBezTo>
                        <a:lnTo>
                          <a:pt x="50672" y="2265476"/>
                        </a:lnTo>
                        <a:cubicBezTo>
                          <a:pt x="19661" y="2250411"/>
                          <a:pt x="0" y="2219001"/>
                          <a:pt x="0" y="2184524"/>
                        </a:cubicBezTo>
                        <a:lnTo>
                          <a:pt x="0" y="90000"/>
                        </a:lnTo>
                        <a:cubicBezTo>
                          <a:pt x="0" y="40320"/>
                          <a:pt x="40320" y="0"/>
                          <a:pt x="90000" y="0"/>
                        </a:cubicBezTo>
                      </a:path>
                    </a:pathLst>
                  </a:custGeom>
                  <a:gradFill>
                    <a:gsLst>
                      <a:gs pos="0">
                        <a:schemeClr val="accent2">
                          <a:lumMod val="20000"/>
                          <a:lumOff val="80000"/>
                        </a:schemeClr>
                      </a:gs>
                      <a:gs pos="100000">
                        <a:schemeClr val="accent1">
                          <a:lumMod val="50000"/>
                          <a:lumOff val="5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endParaRPr lang="zh-CN" altLang="en-US" dirty="0">
                      <a:solidFill>
                        <a:prstClr val="white"/>
                      </a:solidFill>
                      <a:latin typeface="+mn-ea"/>
                    </a:endParaRPr>
                  </a:p>
                </p:txBody>
              </p:sp>
              <p:sp>
                <p:nvSpPr>
                  <p:cNvPr id="25" name="流程图: 离页连接符 33"/>
                  <p:cNvSpPr/>
                  <p:nvPr>
                    <p:custDataLst>
                      <p:tags r:id="rId4"/>
                    </p:custDataLst>
                  </p:nvPr>
                </p:nvSpPr>
                <p:spPr>
                  <a:xfrm>
                    <a:off x="2908346" y="1751049"/>
                    <a:ext cx="2436197" cy="3316246"/>
                  </a:xfrm>
                  <a:custGeom>
                    <a:avLst/>
                    <a:gdLst>
                      <a:gd name="connsiteX0" fmla="*/ 90000 w 2306270"/>
                      <a:gd name="connsiteY0" fmla="*/ 0 h 2791009"/>
                      <a:gd name="connsiteX1" fmla="*/ 2216270 w 2306270"/>
                      <a:gd name="connsiteY1" fmla="*/ 0 h 2791009"/>
                      <a:gd name="connsiteX2" fmla="*/ 2306270 w 2306270"/>
                      <a:gd name="connsiteY2" fmla="*/ 90000 h 2791009"/>
                      <a:gd name="connsiteX3" fmla="*/ 2306270 w 2306270"/>
                      <a:gd name="connsiteY3" fmla="*/ 2184524 h 2791009"/>
                      <a:gd name="connsiteX4" fmla="*/ 2255598 w 2306270"/>
                      <a:gd name="connsiteY4" fmla="*/ 2265476 h 2791009"/>
                      <a:gd name="connsiteX5" fmla="*/ 1192463 w 2306270"/>
                      <a:gd name="connsiteY5" fmla="*/ 2781967 h 2791009"/>
                      <a:gd name="connsiteX6" fmla="*/ 1113807 w 2306270"/>
                      <a:gd name="connsiteY6" fmla="*/ 2781967 h 2791009"/>
                      <a:gd name="connsiteX7" fmla="*/ 50672 w 2306270"/>
                      <a:gd name="connsiteY7" fmla="*/ 2265476 h 2791009"/>
                      <a:gd name="connsiteX8" fmla="*/ 0 w 2306270"/>
                      <a:gd name="connsiteY8" fmla="*/ 2184524 h 2791009"/>
                      <a:gd name="connsiteX9" fmla="*/ 0 w 2306270"/>
                      <a:gd name="connsiteY9" fmla="*/ 90000 h 2791009"/>
                      <a:gd name="connsiteX10" fmla="*/ 90000 w 2306270"/>
                      <a:gd name="connsiteY10" fmla="*/ 0 h 279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06270" h="2791009">
                        <a:moveTo>
                          <a:pt x="90000" y="0"/>
                        </a:moveTo>
                        <a:lnTo>
                          <a:pt x="2216270" y="0"/>
                        </a:lnTo>
                        <a:cubicBezTo>
                          <a:pt x="2265950" y="0"/>
                          <a:pt x="2306270" y="40320"/>
                          <a:pt x="2306270" y="90000"/>
                        </a:cubicBezTo>
                        <a:lnTo>
                          <a:pt x="2306270" y="2184524"/>
                        </a:lnTo>
                        <a:cubicBezTo>
                          <a:pt x="2306270" y="2219001"/>
                          <a:pt x="2286609" y="2250411"/>
                          <a:pt x="2255598" y="2265476"/>
                        </a:cubicBezTo>
                        <a:lnTo>
                          <a:pt x="1192463" y="2781967"/>
                        </a:lnTo>
                        <a:cubicBezTo>
                          <a:pt x="1167647" y="2794024"/>
                          <a:pt x="1138623" y="2794024"/>
                          <a:pt x="1113807" y="2781967"/>
                        </a:cubicBezTo>
                        <a:lnTo>
                          <a:pt x="50672" y="2265476"/>
                        </a:lnTo>
                        <a:cubicBezTo>
                          <a:pt x="19661" y="2250411"/>
                          <a:pt x="0" y="2219001"/>
                          <a:pt x="0" y="2184524"/>
                        </a:cubicBezTo>
                        <a:lnTo>
                          <a:pt x="0" y="90000"/>
                        </a:lnTo>
                        <a:cubicBezTo>
                          <a:pt x="0" y="40320"/>
                          <a:pt x="40320" y="0"/>
                          <a:pt x="90000" y="0"/>
                        </a:cubicBezTo>
                      </a:path>
                    </a:pathLst>
                  </a:custGeom>
                  <a:gradFill flip="none" rotWithShape="1">
                    <a:gsLst>
                      <a:gs pos="100000">
                        <a:schemeClr val="accent1"/>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endParaRPr lang="zh-CN" altLang="en-US" dirty="0">
                      <a:solidFill>
                        <a:prstClr val="white"/>
                      </a:solidFill>
                      <a:latin typeface="+mn-ea"/>
                    </a:endParaRPr>
                  </a:p>
                </p:txBody>
              </p:sp>
            </p:grpSp>
          </p:grpSp>
          <p:sp>
            <p:nvSpPr>
              <p:cNvPr id="31" name="文本框 30"/>
              <p:cNvSpPr txBox="1"/>
              <p:nvPr/>
            </p:nvSpPr>
            <p:spPr>
              <a:xfrm>
                <a:off x="1657" y="1313"/>
                <a:ext cx="4739" cy="1925"/>
              </a:xfrm>
              <a:prstGeom prst="rect">
                <a:avLst/>
              </a:prstGeom>
              <a:noFill/>
            </p:spPr>
            <p:txBody>
              <a:bodyPr wrap="square" rtlCol="0" anchor="t">
                <a:noAutofit/>
              </a:bodyPr>
              <a:lstStyle/>
              <a:p>
                <a:pPr>
                  <a:lnSpc>
                    <a:spcPct val="150000"/>
                  </a:lnSpc>
                </a:pPr>
                <a:r>
                  <a:rPr lang="zh-CN" altLang="en-US">
                    <a:solidFill>
                      <a:schemeClr val="bg1"/>
                    </a:solidFill>
                    <a:latin typeface="黑体" panose="02010609060101010101" charset="-122"/>
                    <a:ea typeface="黑体" panose="02010609060101010101" charset="-122"/>
                    <a:cs typeface="黑体" panose="02010609060101010101" charset="-122"/>
                  </a:rPr>
                  <a:t>新时代以来，以习近平同志为主要代表的中国共产党人深化运用“两个结合”，科学回答中国之问、世界之问、人民之问、时代之问，创立了习近平新时代中国特色社会主义思想。</a:t>
                </a:r>
                <a:endParaRPr lang="zh-CN" altLang="en-US">
                  <a:solidFill>
                    <a:schemeClr val="bg1"/>
                  </a:solidFill>
                  <a:latin typeface="黑体" panose="02010609060101010101" charset="-122"/>
                  <a:ea typeface="黑体" panose="02010609060101010101" charset="-122"/>
                  <a:cs typeface="黑体" panose="02010609060101010101" charset="-122"/>
                </a:endParaRPr>
              </a:p>
            </p:txBody>
          </p:sp>
        </p:grpSp>
        <p:grpSp>
          <p:nvGrpSpPr>
            <p:cNvPr id="43" name="组合 42"/>
            <p:cNvGrpSpPr/>
            <p:nvPr/>
          </p:nvGrpSpPr>
          <p:grpSpPr>
            <a:xfrm>
              <a:off x="7307" y="3014"/>
              <a:ext cx="4787" cy="6266"/>
              <a:chOff x="6873" y="1180"/>
              <a:chExt cx="4787" cy="6266"/>
            </a:xfrm>
          </p:grpSpPr>
          <p:grpSp>
            <p:nvGrpSpPr>
              <p:cNvPr id="133" name="组合 132"/>
              <p:cNvGrpSpPr/>
              <p:nvPr>
                <p:custDataLst>
                  <p:tags r:id="rId5"/>
                </p:custDataLst>
              </p:nvPr>
            </p:nvGrpSpPr>
            <p:grpSpPr>
              <a:xfrm>
                <a:off x="6873" y="1180"/>
                <a:ext cx="4780" cy="6266"/>
                <a:chOff x="3084877" y="2605696"/>
                <a:chExt cx="1936499" cy="2791015"/>
              </a:xfrm>
            </p:grpSpPr>
            <p:sp>
              <p:nvSpPr>
                <p:cNvPr id="141" name="椭圆 140"/>
                <p:cNvSpPr/>
                <p:nvPr>
                  <p:custDataLst>
                    <p:tags r:id="rId6"/>
                  </p:custDataLst>
                </p:nvPr>
              </p:nvSpPr>
              <p:spPr>
                <a:xfrm>
                  <a:off x="3102821" y="5100699"/>
                  <a:ext cx="1872894" cy="296012"/>
                </a:xfrm>
                <a:prstGeom prst="ellipse">
                  <a:avLst/>
                </a:prstGeom>
                <a:gradFill flip="none" rotWithShape="1">
                  <a:gsLst>
                    <a:gs pos="0">
                      <a:schemeClr val="accent1">
                        <a:alpha val="73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nvGrpSpPr>
                <p:cNvPr id="142" name="组合 141"/>
                <p:cNvGrpSpPr/>
                <p:nvPr/>
              </p:nvGrpSpPr>
              <p:grpSpPr>
                <a:xfrm>
                  <a:off x="3084877" y="2605696"/>
                  <a:ext cx="1936499" cy="2367864"/>
                  <a:chOff x="2773014" y="1618274"/>
                  <a:chExt cx="2764598" cy="3380427"/>
                </a:xfrm>
              </p:grpSpPr>
              <p:sp>
                <p:nvSpPr>
                  <p:cNvPr id="143" name="流程图: 离页连接符 33"/>
                  <p:cNvSpPr/>
                  <p:nvPr>
                    <p:custDataLst>
                      <p:tags r:id="rId7"/>
                    </p:custDataLst>
                  </p:nvPr>
                </p:nvSpPr>
                <p:spPr>
                  <a:xfrm>
                    <a:off x="2773014" y="1618274"/>
                    <a:ext cx="2764598" cy="3380427"/>
                  </a:xfrm>
                  <a:custGeom>
                    <a:avLst/>
                    <a:gdLst>
                      <a:gd name="connsiteX0" fmla="*/ 90000 w 2306270"/>
                      <a:gd name="connsiteY0" fmla="*/ 0 h 2791009"/>
                      <a:gd name="connsiteX1" fmla="*/ 2216270 w 2306270"/>
                      <a:gd name="connsiteY1" fmla="*/ 0 h 2791009"/>
                      <a:gd name="connsiteX2" fmla="*/ 2306270 w 2306270"/>
                      <a:gd name="connsiteY2" fmla="*/ 90000 h 2791009"/>
                      <a:gd name="connsiteX3" fmla="*/ 2306270 w 2306270"/>
                      <a:gd name="connsiteY3" fmla="*/ 2184524 h 2791009"/>
                      <a:gd name="connsiteX4" fmla="*/ 2255598 w 2306270"/>
                      <a:gd name="connsiteY4" fmla="*/ 2265476 h 2791009"/>
                      <a:gd name="connsiteX5" fmla="*/ 1192463 w 2306270"/>
                      <a:gd name="connsiteY5" fmla="*/ 2781967 h 2791009"/>
                      <a:gd name="connsiteX6" fmla="*/ 1113807 w 2306270"/>
                      <a:gd name="connsiteY6" fmla="*/ 2781967 h 2791009"/>
                      <a:gd name="connsiteX7" fmla="*/ 50672 w 2306270"/>
                      <a:gd name="connsiteY7" fmla="*/ 2265476 h 2791009"/>
                      <a:gd name="connsiteX8" fmla="*/ 0 w 2306270"/>
                      <a:gd name="connsiteY8" fmla="*/ 2184524 h 2791009"/>
                      <a:gd name="connsiteX9" fmla="*/ 0 w 2306270"/>
                      <a:gd name="connsiteY9" fmla="*/ 90000 h 2791009"/>
                      <a:gd name="connsiteX10" fmla="*/ 90000 w 2306270"/>
                      <a:gd name="connsiteY10" fmla="*/ 0 h 279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06270" h="2791009">
                        <a:moveTo>
                          <a:pt x="90000" y="0"/>
                        </a:moveTo>
                        <a:lnTo>
                          <a:pt x="2216270" y="0"/>
                        </a:lnTo>
                        <a:cubicBezTo>
                          <a:pt x="2265950" y="0"/>
                          <a:pt x="2306270" y="40320"/>
                          <a:pt x="2306270" y="90000"/>
                        </a:cubicBezTo>
                        <a:lnTo>
                          <a:pt x="2306270" y="2184524"/>
                        </a:lnTo>
                        <a:cubicBezTo>
                          <a:pt x="2306270" y="2219001"/>
                          <a:pt x="2286609" y="2250411"/>
                          <a:pt x="2255598" y="2265476"/>
                        </a:cubicBezTo>
                        <a:lnTo>
                          <a:pt x="1192463" y="2781967"/>
                        </a:lnTo>
                        <a:cubicBezTo>
                          <a:pt x="1167647" y="2794024"/>
                          <a:pt x="1138623" y="2794024"/>
                          <a:pt x="1113807" y="2781967"/>
                        </a:cubicBezTo>
                        <a:lnTo>
                          <a:pt x="50672" y="2265476"/>
                        </a:lnTo>
                        <a:cubicBezTo>
                          <a:pt x="19661" y="2250411"/>
                          <a:pt x="0" y="2219001"/>
                          <a:pt x="0" y="2184524"/>
                        </a:cubicBezTo>
                        <a:lnTo>
                          <a:pt x="0" y="90000"/>
                        </a:lnTo>
                        <a:cubicBezTo>
                          <a:pt x="0" y="40320"/>
                          <a:pt x="40320" y="0"/>
                          <a:pt x="90000" y="0"/>
                        </a:cubicBezTo>
                      </a:path>
                    </a:pathLst>
                  </a:custGeom>
                  <a:gradFill>
                    <a:gsLst>
                      <a:gs pos="0">
                        <a:schemeClr val="accent2">
                          <a:lumMod val="20000"/>
                          <a:lumOff val="80000"/>
                        </a:schemeClr>
                      </a:gs>
                      <a:gs pos="100000">
                        <a:schemeClr val="accent1">
                          <a:lumMod val="50000"/>
                          <a:lumOff val="5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endParaRPr lang="zh-CN" altLang="en-US" dirty="0">
                      <a:solidFill>
                        <a:prstClr val="white"/>
                      </a:solidFill>
                      <a:latin typeface="+mn-ea"/>
                    </a:endParaRPr>
                  </a:p>
                </p:txBody>
              </p:sp>
              <p:sp>
                <p:nvSpPr>
                  <p:cNvPr id="144" name="流程图: 离页连接符 33"/>
                  <p:cNvSpPr/>
                  <p:nvPr>
                    <p:custDataLst>
                      <p:tags r:id="rId8"/>
                    </p:custDataLst>
                  </p:nvPr>
                </p:nvSpPr>
                <p:spPr>
                  <a:xfrm>
                    <a:off x="2858034" y="1751176"/>
                    <a:ext cx="2596871" cy="3032592"/>
                  </a:xfrm>
                  <a:custGeom>
                    <a:avLst/>
                    <a:gdLst>
                      <a:gd name="connsiteX0" fmla="*/ 90000 w 2306270"/>
                      <a:gd name="connsiteY0" fmla="*/ 0 h 2791009"/>
                      <a:gd name="connsiteX1" fmla="*/ 2216270 w 2306270"/>
                      <a:gd name="connsiteY1" fmla="*/ 0 h 2791009"/>
                      <a:gd name="connsiteX2" fmla="*/ 2306270 w 2306270"/>
                      <a:gd name="connsiteY2" fmla="*/ 90000 h 2791009"/>
                      <a:gd name="connsiteX3" fmla="*/ 2306270 w 2306270"/>
                      <a:gd name="connsiteY3" fmla="*/ 2184524 h 2791009"/>
                      <a:gd name="connsiteX4" fmla="*/ 2255598 w 2306270"/>
                      <a:gd name="connsiteY4" fmla="*/ 2265476 h 2791009"/>
                      <a:gd name="connsiteX5" fmla="*/ 1192463 w 2306270"/>
                      <a:gd name="connsiteY5" fmla="*/ 2781967 h 2791009"/>
                      <a:gd name="connsiteX6" fmla="*/ 1113807 w 2306270"/>
                      <a:gd name="connsiteY6" fmla="*/ 2781967 h 2791009"/>
                      <a:gd name="connsiteX7" fmla="*/ 50672 w 2306270"/>
                      <a:gd name="connsiteY7" fmla="*/ 2265476 h 2791009"/>
                      <a:gd name="connsiteX8" fmla="*/ 0 w 2306270"/>
                      <a:gd name="connsiteY8" fmla="*/ 2184524 h 2791009"/>
                      <a:gd name="connsiteX9" fmla="*/ 0 w 2306270"/>
                      <a:gd name="connsiteY9" fmla="*/ 90000 h 2791009"/>
                      <a:gd name="connsiteX10" fmla="*/ 90000 w 2306270"/>
                      <a:gd name="connsiteY10" fmla="*/ 0 h 279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06270" h="2791009">
                        <a:moveTo>
                          <a:pt x="90000" y="0"/>
                        </a:moveTo>
                        <a:lnTo>
                          <a:pt x="2216270" y="0"/>
                        </a:lnTo>
                        <a:cubicBezTo>
                          <a:pt x="2265950" y="0"/>
                          <a:pt x="2306270" y="40320"/>
                          <a:pt x="2306270" y="90000"/>
                        </a:cubicBezTo>
                        <a:lnTo>
                          <a:pt x="2306270" y="2184524"/>
                        </a:lnTo>
                        <a:cubicBezTo>
                          <a:pt x="2306270" y="2219001"/>
                          <a:pt x="2286609" y="2250411"/>
                          <a:pt x="2255598" y="2265476"/>
                        </a:cubicBezTo>
                        <a:lnTo>
                          <a:pt x="1192463" y="2781967"/>
                        </a:lnTo>
                        <a:cubicBezTo>
                          <a:pt x="1167647" y="2794024"/>
                          <a:pt x="1138623" y="2794024"/>
                          <a:pt x="1113807" y="2781967"/>
                        </a:cubicBezTo>
                        <a:lnTo>
                          <a:pt x="50672" y="2265476"/>
                        </a:lnTo>
                        <a:cubicBezTo>
                          <a:pt x="19661" y="2250411"/>
                          <a:pt x="0" y="2219001"/>
                          <a:pt x="0" y="2184524"/>
                        </a:cubicBezTo>
                        <a:lnTo>
                          <a:pt x="0" y="90000"/>
                        </a:lnTo>
                        <a:cubicBezTo>
                          <a:pt x="0" y="40320"/>
                          <a:pt x="40320" y="0"/>
                          <a:pt x="90000" y="0"/>
                        </a:cubicBezTo>
                      </a:path>
                    </a:pathLst>
                  </a:custGeom>
                  <a:gradFill flip="none" rotWithShape="1">
                    <a:gsLst>
                      <a:gs pos="100000">
                        <a:schemeClr val="accent1"/>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endParaRPr lang="zh-CN" altLang="en-US" dirty="0">
                      <a:solidFill>
                        <a:prstClr val="white"/>
                      </a:solidFill>
                      <a:latin typeface="+mn-ea"/>
                    </a:endParaRPr>
                  </a:p>
                </p:txBody>
              </p:sp>
            </p:grpSp>
          </p:grpSp>
          <p:sp>
            <p:nvSpPr>
              <p:cNvPr id="35" name="文本框 34"/>
              <p:cNvSpPr txBox="1"/>
              <p:nvPr/>
            </p:nvSpPr>
            <p:spPr>
              <a:xfrm>
                <a:off x="6953" y="1289"/>
                <a:ext cx="4707" cy="1841"/>
              </a:xfrm>
              <a:prstGeom prst="rect">
                <a:avLst/>
              </a:prstGeom>
              <a:noFill/>
            </p:spPr>
            <p:txBody>
              <a:bodyPr wrap="square" rtlCol="0" anchor="t">
                <a:noAutofit/>
              </a:bodyPr>
              <a:lstStyle/>
              <a:p>
                <a:pPr>
                  <a:lnSpc>
                    <a:spcPct val="150000"/>
                  </a:lnSpc>
                </a:pPr>
                <a:r>
                  <a:rPr lang="zh-CN" altLang="en-US">
                    <a:solidFill>
                      <a:schemeClr val="bg1"/>
                    </a:solidFill>
                    <a:latin typeface="黑体" panose="02010609060101010101" charset="-122"/>
                    <a:ea typeface="黑体" panose="02010609060101010101" charset="-122"/>
                  </a:rPr>
                  <a:t>习近平新时代中国特色社会主义思想承前启后、继往开来，是关乎中国前途命运的当代中国马克思主义、关乎科学社会主义发展前景的二十一世纪马克思主义</a:t>
                </a:r>
                <a:endParaRPr lang="zh-CN" altLang="en-US">
                  <a:solidFill>
                    <a:schemeClr val="bg1"/>
                  </a:solidFill>
                  <a:latin typeface="黑体" panose="02010609060101010101" charset="-122"/>
                  <a:ea typeface="黑体" panose="02010609060101010101" charset="-122"/>
                </a:endParaRPr>
              </a:p>
            </p:txBody>
          </p:sp>
        </p:grpSp>
        <p:grpSp>
          <p:nvGrpSpPr>
            <p:cNvPr id="37" name="组合 36"/>
            <p:cNvGrpSpPr/>
            <p:nvPr/>
          </p:nvGrpSpPr>
          <p:grpSpPr>
            <a:xfrm>
              <a:off x="12437" y="4037"/>
              <a:ext cx="5250" cy="4725"/>
              <a:chOff x="11572" y="1288"/>
              <a:chExt cx="5250" cy="7343"/>
            </a:xfrm>
          </p:grpSpPr>
          <p:grpSp>
            <p:nvGrpSpPr>
              <p:cNvPr id="26" name="组合 25"/>
              <p:cNvGrpSpPr/>
              <p:nvPr>
                <p:custDataLst>
                  <p:tags r:id="rId9"/>
                </p:custDataLst>
              </p:nvPr>
            </p:nvGrpSpPr>
            <p:grpSpPr>
              <a:xfrm>
                <a:off x="11572" y="1288"/>
                <a:ext cx="5250" cy="7343"/>
                <a:chOff x="3078469" y="2605696"/>
                <a:chExt cx="1897246" cy="2791015"/>
              </a:xfrm>
            </p:grpSpPr>
            <p:sp>
              <p:nvSpPr>
                <p:cNvPr id="27" name="椭圆 26"/>
                <p:cNvSpPr/>
                <p:nvPr>
                  <p:custDataLst>
                    <p:tags r:id="rId10"/>
                  </p:custDataLst>
                </p:nvPr>
              </p:nvSpPr>
              <p:spPr>
                <a:xfrm>
                  <a:off x="3102821" y="5100699"/>
                  <a:ext cx="1872894" cy="296012"/>
                </a:xfrm>
                <a:prstGeom prst="ellipse">
                  <a:avLst/>
                </a:prstGeom>
                <a:gradFill flip="none" rotWithShape="1">
                  <a:gsLst>
                    <a:gs pos="0">
                      <a:schemeClr val="accent1">
                        <a:alpha val="73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nvGrpSpPr>
                <p:cNvPr id="28" name="组合 27"/>
                <p:cNvGrpSpPr/>
                <p:nvPr/>
              </p:nvGrpSpPr>
              <p:grpSpPr>
                <a:xfrm>
                  <a:off x="3078469" y="2605696"/>
                  <a:ext cx="1860168" cy="2532132"/>
                  <a:chOff x="2763866" y="1618274"/>
                  <a:chExt cx="2655626" cy="3614941"/>
                </a:xfrm>
              </p:grpSpPr>
              <p:sp>
                <p:nvSpPr>
                  <p:cNvPr id="29" name="流程图: 离页连接符 33"/>
                  <p:cNvSpPr/>
                  <p:nvPr>
                    <p:custDataLst>
                      <p:tags r:id="rId11"/>
                    </p:custDataLst>
                  </p:nvPr>
                </p:nvSpPr>
                <p:spPr>
                  <a:xfrm>
                    <a:off x="2763866" y="1618274"/>
                    <a:ext cx="2655626" cy="3614941"/>
                  </a:xfrm>
                  <a:custGeom>
                    <a:avLst/>
                    <a:gdLst>
                      <a:gd name="connsiteX0" fmla="*/ 90000 w 2306270"/>
                      <a:gd name="connsiteY0" fmla="*/ 0 h 2791009"/>
                      <a:gd name="connsiteX1" fmla="*/ 2216270 w 2306270"/>
                      <a:gd name="connsiteY1" fmla="*/ 0 h 2791009"/>
                      <a:gd name="connsiteX2" fmla="*/ 2306270 w 2306270"/>
                      <a:gd name="connsiteY2" fmla="*/ 90000 h 2791009"/>
                      <a:gd name="connsiteX3" fmla="*/ 2306270 w 2306270"/>
                      <a:gd name="connsiteY3" fmla="*/ 2184524 h 2791009"/>
                      <a:gd name="connsiteX4" fmla="*/ 2255598 w 2306270"/>
                      <a:gd name="connsiteY4" fmla="*/ 2265476 h 2791009"/>
                      <a:gd name="connsiteX5" fmla="*/ 1192463 w 2306270"/>
                      <a:gd name="connsiteY5" fmla="*/ 2781967 h 2791009"/>
                      <a:gd name="connsiteX6" fmla="*/ 1113807 w 2306270"/>
                      <a:gd name="connsiteY6" fmla="*/ 2781967 h 2791009"/>
                      <a:gd name="connsiteX7" fmla="*/ 50672 w 2306270"/>
                      <a:gd name="connsiteY7" fmla="*/ 2265476 h 2791009"/>
                      <a:gd name="connsiteX8" fmla="*/ 0 w 2306270"/>
                      <a:gd name="connsiteY8" fmla="*/ 2184524 h 2791009"/>
                      <a:gd name="connsiteX9" fmla="*/ 0 w 2306270"/>
                      <a:gd name="connsiteY9" fmla="*/ 90000 h 2791009"/>
                      <a:gd name="connsiteX10" fmla="*/ 90000 w 2306270"/>
                      <a:gd name="connsiteY10" fmla="*/ 0 h 279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06270" h="2791009">
                        <a:moveTo>
                          <a:pt x="90000" y="0"/>
                        </a:moveTo>
                        <a:lnTo>
                          <a:pt x="2216270" y="0"/>
                        </a:lnTo>
                        <a:cubicBezTo>
                          <a:pt x="2265950" y="0"/>
                          <a:pt x="2306270" y="40320"/>
                          <a:pt x="2306270" y="90000"/>
                        </a:cubicBezTo>
                        <a:lnTo>
                          <a:pt x="2306270" y="2184524"/>
                        </a:lnTo>
                        <a:cubicBezTo>
                          <a:pt x="2306270" y="2219001"/>
                          <a:pt x="2286609" y="2250411"/>
                          <a:pt x="2255598" y="2265476"/>
                        </a:cubicBezTo>
                        <a:lnTo>
                          <a:pt x="1192463" y="2781967"/>
                        </a:lnTo>
                        <a:cubicBezTo>
                          <a:pt x="1167647" y="2794024"/>
                          <a:pt x="1138623" y="2794024"/>
                          <a:pt x="1113807" y="2781967"/>
                        </a:cubicBezTo>
                        <a:lnTo>
                          <a:pt x="50672" y="2265476"/>
                        </a:lnTo>
                        <a:cubicBezTo>
                          <a:pt x="19661" y="2250411"/>
                          <a:pt x="0" y="2219001"/>
                          <a:pt x="0" y="2184524"/>
                        </a:cubicBezTo>
                        <a:lnTo>
                          <a:pt x="0" y="90000"/>
                        </a:lnTo>
                        <a:cubicBezTo>
                          <a:pt x="0" y="40320"/>
                          <a:pt x="40320" y="0"/>
                          <a:pt x="90000" y="0"/>
                        </a:cubicBezTo>
                      </a:path>
                    </a:pathLst>
                  </a:custGeom>
                  <a:gradFill>
                    <a:gsLst>
                      <a:gs pos="0">
                        <a:schemeClr val="accent2">
                          <a:lumMod val="20000"/>
                          <a:lumOff val="80000"/>
                        </a:schemeClr>
                      </a:gs>
                      <a:gs pos="100000">
                        <a:schemeClr val="accent1">
                          <a:lumMod val="50000"/>
                          <a:lumOff val="50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endParaRPr lang="zh-CN" altLang="en-US" dirty="0">
                      <a:solidFill>
                        <a:prstClr val="white"/>
                      </a:solidFill>
                      <a:latin typeface="+mn-ea"/>
                    </a:endParaRPr>
                  </a:p>
                </p:txBody>
              </p:sp>
              <p:sp>
                <p:nvSpPr>
                  <p:cNvPr id="30" name="流程图: 离页连接符 33"/>
                  <p:cNvSpPr/>
                  <p:nvPr>
                    <p:custDataLst>
                      <p:tags r:id="rId12"/>
                    </p:custDataLst>
                  </p:nvPr>
                </p:nvSpPr>
                <p:spPr>
                  <a:xfrm>
                    <a:off x="2908346" y="1751049"/>
                    <a:ext cx="2436197" cy="3316246"/>
                  </a:xfrm>
                  <a:custGeom>
                    <a:avLst/>
                    <a:gdLst>
                      <a:gd name="connsiteX0" fmla="*/ 90000 w 2306270"/>
                      <a:gd name="connsiteY0" fmla="*/ 0 h 2791009"/>
                      <a:gd name="connsiteX1" fmla="*/ 2216270 w 2306270"/>
                      <a:gd name="connsiteY1" fmla="*/ 0 h 2791009"/>
                      <a:gd name="connsiteX2" fmla="*/ 2306270 w 2306270"/>
                      <a:gd name="connsiteY2" fmla="*/ 90000 h 2791009"/>
                      <a:gd name="connsiteX3" fmla="*/ 2306270 w 2306270"/>
                      <a:gd name="connsiteY3" fmla="*/ 2184524 h 2791009"/>
                      <a:gd name="connsiteX4" fmla="*/ 2255598 w 2306270"/>
                      <a:gd name="connsiteY4" fmla="*/ 2265476 h 2791009"/>
                      <a:gd name="connsiteX5" fmla="*/ 1192463 w 2306270"/>
                      <a:gd name="connsiteY5" fmla="*/ 2781967 h 2791009"/>
                      <a:gd name="connsiteX6" fmla="*/ 1113807 w 2306270"/>
                      <a:gd name="connsiteY6" fmla="*/ 2781967 h 2791009"/>
                      <a:gd name="connsiteX7" fmla="*/ 50672 w 2306270"/>
                      <a:gd name="connsiteY7" fmla="*/ 2265476 h 2791009"/>
                      <a:gd name="connsiteX8" fmla="*/ 0 w 2306270"/>
                      <a:gd name="connsiteY8" fmla="*/ 2184524 h 2791009"/>
                      <a:gd name="connsiteX9" fmla="*/ 0 w 2306270"/>
                      <a:gd name="connsiteY9" fmla="*/ 90000 h 2791009"/>
                      <a:gd name="connsiteX10" fmla="*/ 90000 w 2306270"/>
                      <a:gd name="connsiteY10" fmla="*/ 0 h 279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06270" h="2791009">
                        <a:moveTo>
                          <a:pt x="90000" y="0"/>
                        </a:moveTo>
                        <a:lnTo>
                          <a:pt x="2216270" y="0"/>
                        </a:lnTo>
                        <a:cubicBezTo>
                          <a:pt x="2265950" y="0"/>
                          <a:pt x="2306270" y="40320"/>
                          <a:pt x="2306270" y="90000"/>
                        </a:cubicBezTo>
                        <a:lnTo>
                          <a:pt x="2306270" y="2184524"/>
                        </a:lnTo>
                        <a:cubicBezTo>
                          <a:pt x="2306270" y="2219001"/>
                          <a:pt x="2286609" y="2250411"/>
                          <a:pt x="2255598" y="2265476"/>
                        </a:cubicBezTo>
                        <a:lnTo>
                          <a:pt x="1192463" y="2781967"/>
                        </a:lnTo>
                        <a:cubicBezTo>
                          <a:pt x="1167647" y="2794024"/>
                          <a:pt x="1138623" y="2794024"/>
                          <a:pt x="1113807" y="2781967"/>
                        </a:cubicBezTo>
                        <a:lnTo>
                          <a:pt x="50672" y="2265476"/>
                        </a:lnTo>
                        <a:cubicBezTo>
                          <a:pt x="19661" y="2250411"/>
                          <a:pt x="0" y="2219001"/>
                          <a:pt x="0" y="2184524"/>
                        </a:cubicBezTo>
                        <a:lnTo>
                          <a:pt x="0" y="90000"/>
                        </a:lnTo>
                        <a:cubicBezTo>
                          <a:pt x="0" y="40320"/>
                          <a:pt x="40320" y="0"/>
                          <a:pt x="90000" y="0"/>
                        </a:cubicBezTo>
                      </a:path>
                    </a:pathLst>
                  </a:custGeom>
                  <a:gradFill flip="none" rotWithShape="1">
                    <a:gsLst>
                      <a:gs pos="100000">
                        <a:schemeClr val="accent1"/>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defRPr/>
                    </a:pPr>
                    <a:endParaRPr lang="zh-CN" altLang="en-US" dirty="0">
                      <a:solidFill>
                        <a:prstClr val="white"/>
                      </a:solidFill>
                      <a:latin typeface="+mn-ea"/>
                    </a:endParaRPr>
                  </a:p>
                </p:txBody>
              </p:sp>
            </p:grpSp>
          </p:grpSp>
          <p:sp>
            <p:nvSpPr>
              <p:cNvPr id="36" name="文本框 35"/>
              <p:cNvSpPr txBox="1"/>
              <p:nvPr/>
            </p:nvSpPr>
            <p:spPr>
              <a:xfrm>
                <a:off x="11764" y="1379"/>
                <a:ext cx="4756" cy="1878"/>
              </a:xfrm>
              <a:prstGeom prst="rect">
                <a:avLst/>
              </a:prstGeom>
              <a:noFill/>
            </p:spPr>
            <p:txBody>
              <a:bodyPr wrap="square" rtlCol="0" anchor="t">
                <a:noAutofit/>
              </a:bodyPr>
              <a:lstStyle/>
              <a:p>
                <a:pPr marL="285750" indent="-285750">
                  <a:lnSpc>
                    <a:spcPct val="150000"/>
                  </a:lnSpc>
                  <a:buFont typeface="Wingdings" panose="05000000000000000000" charset="0"/>
                  <a:buChar char="l"/>
                </a:pPr>
                <a:r>
                  <a:rPr lang="zh-CN" altLang="en-US">
                    <a:solidFill>
                      <a:schemeClr val="bg1"/>
                    </a:solidFill>
                    <a:latin typeface="黑体" panose="02010609060101010101" charset="-122"/>
                    <a:ea typeface="黑体" panose="02010609060101010101" charset="-122"/>
                  </a:rPr>
                  <a:t>不仅开辟了马克思主义中国化时代化新境界、中国特色社会主义新境界</a:t>
                </a:r>
                <a:endParaRPr lang="zh-CN" altLang="en-US">
                  <a:solidFill>
                    <a:schemeClr val="bg1"/>
                  </a:solidFill>
                  <a:latin typeface="黑体" panose="02010609060101010101" charset="-122"/>
                  <a:ea typeface="黑体" panose="02010609060101010101" charset="-122"/>
                </a:endParaRPr>
              </a:p>
              <a:p>
                <a:pPr marL="285750" indent="-285750">
                  <a:lnSpc>
                    <a:spcPct val="150000"/>
                  </a:lnSpc>
                  <a:buFont typeface="Wingdings" panose="05000000000000000000" charset="0"/>
                  <a:buChar char="l"/>
                </a:pPr>
                <a:r>
                  <a:rPr lang="zh-CN" altLang="en-US">
                    <a:solidFill>
                      <a:schemeClr val="bg1"/>
                    </a:solidFill>
                    <a:latin typeface="黑体" panose="02010609060101010101" charset="-122"/>
                    <a:ea typeface="黑体" panose="02010609060101010101" charset="-122"/>
                  </a:rPr>
                  <a:t>也开辟了我们党治国理政新境界、管党治党新境界</a:t>
                </a:r>
                <a:endParaRPr lang="zh-CN" altLang="en-US">
                  <a:solidFill>
                    <a:schemeClr val="bg1"/>
                  </a:solidFill>
                  <a:latin typeface="黑体" panose="02010609060101010101" charset="-122"/>
                  <a:ea typeface="黑体" panose="02010609060101010101" charset="-122"/>
                </a:endParaRPr>
              </a:p>
            </p:txBody>
          </p:sp>
        </p:grpSp>
      </p:grpSp>
      <p:sp>
        <p:nvSpPr>
          <p:cNvPr id="49" name="文本框 48"/>
          <p:cNvSpPr txBox="1"/>
          <p:nvPr/>
        </p:nvSpPr>
        <p:spPr>
          <a:xfrm>
            <a:off x="483235" y="5777230"/>
            <a:ext cx="11675745" cy="788035"/>
          </a:xfrm>
          <a:prstGeom prst="rect">
            <a:avLst/>
          </a:prstGeom>
          <a:noFill/>
        </p:spPr>
        <p:txBody>
          <a:bodyPr wrap="square" rtlCol="0" anchor="t">
            <a:noAutofit/>
          </a:bodyPr>
          <a:lstStyle/>
          <a:p>
            <a:pPr indent="0">
              <a:lnSpc>
                <a:spcPct val="150000"/>
              </a:lnSpc>
              <a:buFont typeface="Wingdings" panose="05000000000000000000" charset="0"/>
              <a:buNone/>
            </a:pPr>
            <a:r>
              <a:rPr lang="zh-CN" altLang="en-US" sz="2400" b="1">
                <a:solidFill>
                  <a:schemeClr val="tx1"/>
                </a:solidFill>
                <a:effectLst>
                  <a:outerShdw blurRad="38100" dist="38100" dir="2700000" algn="tl">
                    <a:srgbClr val="000000">
                      <a:alpha val="43137"/>
                    </a:srgbClr>
                  </a:outerShdw>
                </a:effectLst>
                <a:latin typeface="黑体" panose="02010609060101010101" charset="-122"/>
                <a:ea typeface="黑体" panose="02010609060101010101" charset="-122"/>
                <a:sym typeface="+mn-ea"/>
              </a:rPr>
              <a:t>是以中国式现代化全面推进强国建设、民族复兴伟业新征程上凝心铸魂的思想旗帜</a:t>
            </a:r>
            <a:endParaRPr lang="zh-CN" altLang="en-US" sz="2400" b="1">
              <a:solidFill>
                <a:schemeClr val="tx1"/>
              </a:solidFill>
              <a:effectLst>
                <a:outerShdw blurRad="38100" dist="38100" dir="2700000" algn="tl">
                  <a:srgbClr val="000000">
                    <a:alpha val="43137"/>
                  </a:srgbClr>
                </a:outerShdw>
              </a:effectLst>
              <a:latin typeface="黑体" panose="02010609060101010101" charset="-122"/>
              <a:ea typeface="黑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30" y="-10160"/>
            <a:ext cx="1029970" cy="1259840"/>
            <a:chOff x="-38" y="-16"/>
            <a:chExt cx="1622" cy="1984"/>
          </a:xfrm>
        </p:grpSpPr>
        <p:grpSp>
          <p:nvGrpSpPr>
            <p:cNvPr id="3" name="组合 2"/>
            <p:cNvGrpSpPr/>
            <p:nvPr/>
          </p:nvGrpSpPr>
          <p:grpSpPr>
            <a:xfrm>
              <a:off x="-14" y="-16"/>
              <a:ext cx="1598" cy="1984"/>
              <a:chOff x="-8733" y="-10273"/>
              <a:chExt cx="1014511" cy="1259953"/>
            </a:xfrm>
          </p:grpSpPr>
          <p:sp>
            <p:nvSpPr>
              <p:cNvPr id="4" name="任意多边形 3"/>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5" name="任意多边形 4"/>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6" name="文本框 5"/>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02</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005840" y="0"/>
            <a:ext cx="8458835" cy="1198880"/>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思源宋体 CN" panose="02020400000000000000" pitchFamily="18" charset="-122"/>
              </a:rPr>
              <a:t>新时代党的创新理论是强国建设、民族复兴新征程凝心铸魂的思想旗帜</a:t>
            </a:r>
            <a:endParaRPr lang="zh-CN" altLang="en-US" sz="2400" b="1">
              <a:latin typeface="黑体" panose="02010609060101010101" charset="-122"/>
              <a:ea typeface="黑体" panose="02010609060101010101" charset="-122"/>
              <a:sym typeface="思源宋体 CN" panose="02020400000000000000" pitchFamily="18" charset="-122"/>
            </a:endParaRPr>
          </a:p>
        </p:txBody>
      </p:sp>
      <p:grpSp>
        <p:nvGrpSpPr>
          <p:cNvPr id="66" name="组合 65"/>
          <p:cNvGrpSpPr/>
          <p:nvPr/>
        </p:nvGrpSpPr>
        <p:grpSpPr>
          <a:xfrm>
            <a:off x="2903220" y="1082675"/>
            <a:ext cx="4246880" cy="460375"/>
            <a:chOff x="541" y="2623"/>
            <a:chExt cx="6688" cy="725"/>
          </a:xfrm>
        </p:grpSpPr>
        <p:sp>
          <p:nvSpPr>
            <p:cNvPr id="67" name="文本框 66"/>
            <p:cNvSpPr txBox="1"/>
            <p:nvPr/>
          </p:nvSpPr>
          <p:spPr>
            <a:xfrm>
              <a:off x="1181" y="2623"/>
              <a:ext cx="6048" cy="725"/>
            </a:xfrm>
            <a:prstGeom prst="rect">
              <a:avLst/>
            </a:prstGeom>
            <a:noFill/>
          </p:spPr>
          <p:txBody>
            <a:bodyPr wrap="square" rtlCol="0" anchor="t">
              <a:spAutoFit/>
            </a:bodyPr>
            <a:lstStyle/>
            <a:p>
              <a:r>
                <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sym typeface="+mn-ea"/>
                </a:rPr>
                <a:t>以科学的理论内核强根固本</a:t>
              </a:r>
              <a:endPar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sym typeface="+mn-ea"/>
              </a:endParaRPr>
            </a:p>
          </p:txBody>
        </p:sp>
        <p:grpSp>
          <p:nvGrpSpPr>
            <p:cNvPr id="68" name="组合 67"/>
            <p:cNvGrpSpPr/>
            <p:nvPr/>
          </p:nvGrpSpPr>
          <p:grpSpPr>
            <a:xfrm>
              <a:off x="541" y="2731"/>
              <a:ext cx="694" cy="462"/>
              <a:chOff x="692910" y="1304548"/>
              <a:chExt cx="477300" cy="365125"/>
            </a:xfrm>
            <a:solidFill>
              <a:srgbClr val="C00000"/>
            </a:solidFill>
          </p:grpSpPr>
          <p:sp>
            <p:nvSpPr>
              <p:cNvPr id="69" name="箭头: V 形 23"/>
              <p:cNvSpPr/>
              <p:nvPr/>
            </p:nvSpPr>
            <p:spPr>
              <a:xfrm>
                <a:off x="692910"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70" name="箭头: V 形 24"/>
              <p:cNvSpPr/>
              <p:nvPr/>
            </p:nvSpPr>
            <p:spPr>
              <a:xfrm>
                <a:off x="846232"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71" name="箭头: V 形 25"/>
              <p:cNvSpPr/>
              <p:nvPr/>
            </p:nvSpPr>
            <p:spPr>
              <a:xfrm>
                <a:off x="999554"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grpSp>
      </p:grpSp>
      <p:grpSp>
        <p:nvGrpSpPr>
          <p:cNvPr id="74" name="组合 73"/>
          <p:cNvGrpSpPr/>
          <p:nvPr/>
        </p:nvGrpSpPr>
        <p:grpSpPr>
          <a:xfrm>
            <a:off x="470535" y="1543050"/>
            <a:ext cx="4781550" cy="1146175"/>
            <a:chOff x="9345" y="2278"/>
            <a:chExt cx="7530" cy="1805"/>
          </a:xfrm>
        </p:grpSpPr>
        <p:sp>
          <p:nvSpPr>
            <p:cNvPr id="73" name="图形"/>
            <p:cNvSpPr/>
            <p:nvPr>
              <p:custDataLst>
                <p:tags r:id="rId1"/>
              </p:custDataLst>
            </p:nvPr>
          </p:nvSpPr>
          <p:spPr>
            <a:xfrm>
              <a:off x="9346" y="2476"/>
              <a:ext cx="7457" cy="1607"/>
            </a:xfrm>
            <a:prstGeom prst="rect">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endParaRPr>
            </a:p>
          </p:txBody>
        </p:sp>
        <p:sp>
          <p:nvSpPr>
            <p:cNvPr id="60" name="文本框 59"/>
            <p:cNvSpPr txBox="1"/>
            <p:nvPr/>
          </p:nvSpPr>
          <p:spPr>
            <a:xfrm>
              <a:off x="9345" y="2278"/>
              <a:ext cx="7530" cy="550"/>
            </a:xfrm>
            <a:prstGeom prst="rect">
              <a:avLst/>
            </a:prstGeom>
            <a:noFill/>
          </p:spPr>
          <p:txBody>
            <a:bodyPr wrap="square" rtlCol="0" anchor="t">
              <a:noAutofit/>
            </a:bodyPr>
            <a:lstStyle/>
            <a:p>
              <a:pPr indent="0">
                <a:lnSpc>
                  <a:spcPct val="150000"/>
                </a:lnSpc>
                <a:buFont typeface="Wingdings" panose="05000000000000000000" charset="0"/>
                <a:buNone/>
              </a:pPr>
              <a:r>
                <a:rPr lang="zh-CN" altLang="en-US" sz="2400" b="1">
                  <a:solidFill>
                    <a:srgbClr val="C00000"/>
                  </a:solidFill>
                  <a:latin typeface="黑体" panose="02010609060101010101" charset="-122"/>
                  <a:ea typeface="黑体" panose="02010609060101010101" charset="-122"/>
                </a:rPr>
                <a:t>凝心铸魂的底气根植于理论本身的真理力量</a:t>
              </a:r>
              <a:endParaRPr lang="zh-CN" altLang="en-US" sz="2400" b="1">
                <a:solidFill>
                  <a:srgbClr val="C00000"/>
                </a:solidFill>
                <a:latin typeface="黑体" panose="02010609060101010101" charset="-122"/>
                <a:ea typeface="黑体" panose="02010609060101010101" charset="-122"/>
              </a:endParaRPr>
            </a:p>
          </p:txBody>
        </p:sp>
      </p:grpSp>
      <p:grpSp>
        <p:nvGrpSpPr>
          <p:cNvPr id="94" name="组合 93"/>
          <p:cNvGrpSpPr/>
          <p:nvPr/>
        </p:nvGrpSpPr>
        <p:grpSpPr>
          <a:xfrm>
            <a:off x="5830570" y="1638935"/>
            <a:ext cx="6203315" cy="600710"/>
            <a:chOff x="9878" y="1612"/>
            <a:chExt cx="9769" cy="946"/>
          </a:xfrm>
        </p:grpSpPr>
        <p:sp>
          <p:nvSpPr>
            <p:cNvPr id="72" name="文本框 71" descr="7b0a202020202262756c6c6574223a20227b5c2263617465676f727949645c223a5c225c222c5c2274656d706c61746549645c223a32303233313731347d220a7d0a"/>
            <p:cNvSpPr txBox="1"/>
            <p:nvPr/>
          </p:nvSpPr>
          <p:spPr>
            <a:xfrm>
              <a:off x="10159" y="1612"/>
              <a:ext cx="9488" cy="946"/>
            </a:xfrm>
            <a:prstGeom prst="rect">
              <a:avLst/>
            </a:prstGeom>
            <a:noFill/>
          </p:spPr>
          <p:txBody>
            <a:bodyPr wrap="square" rtlCol="0" anchor="t">
              <a:noAutofit/>
            </a:bodyPr>
            <a:lstStyle/>
            <a:p>
              <a:pPr indent="0">
                <a:lnSpc>
                  <a:spcPct val="150000"/>
                </a:lnSpc>
                <a:buFont typeface="Wingdings" panose="05000000000000000000" charset="0"/>
                <a:buNone/>
              </a:pPr>
              <a:r>
                <a:rPr lang="zh-CN" altLang="en-US" sz="2000">
                  <a:latin typeface="黑体" panose="02010609060101010101" charset="-122"/>
                  <a:ea typeface="黑体" panose="02010609060101010101" charset="-122"/>
                </a:rPr>
                <a:t>新时代党的创新理论博大精深、内涵丰富，是科学性与系统性相统一的理论。</a:t>
              </a:r>
              <a:endParaRPr lang="zh-CN" altLang="en-US" sz="2000">
                <a:latin typeface="黑体" panose="02010609060101010101" charset="-122"/>
                <a:ea typeface="黑体" panose="02010609060101010101" charset="-122"/>
              </a:endParaRPr>
            </a:p>
          </p:txBody>
        </p:sp>
        <p:sp>
          <p:nvSpPr>
            <p:cNvPr id="93" name="等腰三角形 92"/>
            <p:cNvSpPr/>
            <p:nvPr/>
          </p:nvSpPr>
          <p:spPr>
            <a:xfrm rot="5400000">
              <a:off x="9807" y="2005"/>
              <a:ext cx="328" cy="187"/>
            </a:xfrm>
            <a:prstGeom prst="triangle">
              <a:avLst/>
            </a:prstGeom>
            <a:solidFill>
              <a:schemeClr val="tx1"/>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grpSp>
      <p:grpSp>
        <p:nvGrpSpPr>
          <p:cNvPr id="113" name="组合 112"/>
          <p:cNvGrpSpPr/>
          <p:nvPr/>
        </p:nvGrpSpPr>
        <p:grpSpPr>
          <a:xfrm>
            <a:off x="1005840" y="3060065"/>
            <a:ext cx="9036050" cy="3569970"/>
            <a:chOff x="147" y="4651"/>
            <a:chExt cx="14230" cy="5622"/>
          </a:xfrm>
        </p:grpSpPr>
        <p:grpSp>
          <p:nvGrpSpPr>
            <p:cNvPr id="61" name="组合 60"/>
            <p:cNvGrpSpPr/>
            <p:nvPr/>
          </p:nvGrpSpPr>
          <p:grpSpPr>
            <a:xfrm>
              <a:off x="4938" y="4651"/>
              <a:ext cx="4074" cy="4122"/>
              <a:chOff x="4624113" y="1921142"/>
              <a:chExt cx="3606408" cy="3638983"/>
            </a:xfrm>
          </p:grpSpPr>
          <p:grpSp>
            <p:nvGrpSpPr>
              <p:cNvPr id="62" name="Group 4"/>
              <p:cNvGrpSpPr/>
              <p:nvPr/>
            </p:nvGrpSpPr>
            <p:grpSpPr>
              <a:xfrm>
                <a:off x="4876801" y="1921142"/>
                <a:ext cx="3353720" cy="3638983"/>
                <a:chOff x="3701520" y="1576231"/>
                <a:chExt cx="2515290" cy="2729237"/>
              </a:xfrm>
            </p:grpSpPr>
            <p:sp>
              <p:nvSpPr>
                <p:cNvPr id="63" name="Freeform 49"/>
                <p:cNvSpPr/>
                <p:nvPr/>
              </p:nvSpPr>
              <p:spPr bwMode="auto">
                <a:xfrm rot="2188175">
                  <a:off x="4095983" y="2262402"/>
                  <a:ext cx="373388" cy="249281"/>
                </a:xfrm>
                <a:custGeom>
                  <a:avLst/>
                  <a:gdLst>
                    <a:gd name="T0" fmla="*/ 36 w 594"/>
                    <a:gd name="T1" fmla="*/ 393 h 393"/>
                    <a:gd name="T2" fmla="*/ 594 w 594"/>
                    <a:gd name="T3" fmla="*/ 331 h 393"/>
                    <a:gd name="T4" fmla="*/ 407 w 594"/>
                    <a:gd name="T5" fmla="*/ 80 h 393"/>
                    <a:gd name="T6" fmla="*/ 152 w 594"/>
                    <a:gd name="T7" fmla="*/ 0 h 393"/>
                    <a:gd name="T8" fmla="*/ 0 w 594"/>
                    <a:gd name="T9" fmla="*/ 42 h 393"/>
                    <a:gd name="T10" fmla="*/ 0 w 594"/>
                    <a:gd name="T11" fmla="*/ 246 h 393"/>
                    <a:gd name="T12" fmla="*/ 36 w 594"/>
                    <a:gd name="T13" fmla="*/ 393 h 393"/>
                  </a:gdLst>
                  <a:ahLst/>
                  <a:cxnLst>
                    <a:cxn ang="0">
                      <a:pos x="T0" y="T1"/>
                    </a:cxn>
                    <a:cxn ang="0">
                      <a:pos x="T2" y="T3"/>
                    </a:cxn>
                    <a:cxn ang="0">
                      <a:pos x="T4" y="T5"/>
                    </a:cxn>
                    <a:cxn ang="0">
                      <a:pos x="T6" y="T7"/>
                    </a:cxn>
                    <a:cxn ang="0">
                      <a:pos x="T8" y="T9"/>
                    </a:cxn>
                    <a:cxn ang="0">
                      <a:pos x="T10" y="T11"/>
                    </a:cxn>
                    <a:cxn ang="0">
                      <a:pos x="T12" y="T13"/>
                    </a:cxn>
                  </a:cxnLst>
                  <a:rect l="0" t="0" r="r" b="b"/>
                  <a:pathLst>
                    <a:path w="594" h="393">
                      <a:moveTo>
                        <a:pt x="36" y="393"/>
                      </a:moveTo>
                      <a:lnTo>
                        <a:pt x="594" y="331"/>
                      </a:lnTo>
                      <a:lnTo>
                        <a:pt x="407" y="80"/>
                      </a:lnTo>
                      <a:lnTo>
                        <a:pt x="152" y="0"/>
                      </a:lnTo>
                      <a:lnTo>
                        <a:pt x="0" y="42"/>
                      </a:lnTo>
                      <a:lnTo>
                        <a:pt x="0" y="246"/>
                      </a:lnTo>
                      <a:lnTo>
                        <a:pt x="36" y="393"/>
                      </a:lnTo>
                      <a:close/>
                    </a:path>
                  </a:pathLst>
                </a:custGeom>
                <a:solidFill>
                  <a:srgbClr val="969696">
                    <a:lumMod val="50000"/>
                  </a:srgbClr>
                </a:solidFill>
                <a:ln>
                  <a:noFill/>
                </a:ln>
              </p:spPr>
              <p:txBody>
                <a:bodyPr vert="horz" wrap="square" lIns="121920" tIns="60960" rIns="121920" bIns="60960" numCol="1" anchor="t" anchorCtr="0" compatLnSpc="1"/>
                <a:lstStyle/>
                <a:p>
                  <a:endParaRPr lang="id-ID" sz="3200">
                    <a:latin typeface="黑体" panose="02010609060101010101" charset="-122"/>
                    <a:ea typeface="黑体" panose="02010609060101010101" charset="-122"/>
                    <a:sym typeface="思源黑体 CN Normal" panose="020B0400000000000000" pitchFamily="34" charset="-122"/>
                  </a:endParaRPr>
                </a:p>
              </p:txBody>
            </p:sp>
            <p:sp>
              <p:nvSpPr>
                <p:cNvPr id="64" name="Freeform 51"/>
                <p:cNvSpPr/>
                <p:nvPr/>
              </p:nvSpPr>
              <p:spPr bwMode="auto">
                <a:xfrm rot="2188175">
                  <a:off x="3701520" y="2875440"/>
                  <a:ext cx="486535" cy="358382"/>
                </a:xfrm>
                <a:custGeom>
                  <a:avLst/>
                  <a:gdLst>
                    <a:gd name="T0" fmla="*/ 6 w 327"/>
                    <a:gd name="T1" fmla="*/ 23 h 239"/>
                    <a:gd name="T2" fmla="*/ 327 w 327"/>
                    <a:gd name="T3" fmla="*/ 0 h 239"/>
                    <a:gd name="T4" fmla="*/ 249 w 327"/>
                    <a:gd name="T5" fmla="*/ 160 h 239"/>
                    <a:gd name="T6" fmla="*/ 108 w 327"/>
                    <a:gd name="T7" fmla="*/ 239 h 239"/>
                    <a:gd name="T8" fmla="*/ 1 w 327"/>
                    <a:gd name="T9" fmla="*/ 152 h 239"/>
                    <a:gd name="T10" fmla="*/ 6 w 327"/>
                    <a:gd name="T11" fmla="*/ 23 h 239"/>
                  </a:gdLst>
                  <a:ahLst/>
                  <a:cxnLst>
                    <a:cxn ang="0">
                      <a:pos x="T0" y="T1"/>
                    </a:cxn>
                    <a:cxn ang="0">
                      <a:pos x="T2" y="T3"/>
                    </a:cxn>
                    <a:cxn ang="0">
                      <a:pos x="T4" y="T5"/>
                    </a:cxn>
                    <a:cxn ang="0">
                      <a:pos x="T6" y="T7"/>
                    </a:cxn>
                    <a:cxn ang="0">
                      <a:pos x="T8" y="T9"/>
                    </a:cxn>
                    <a:cxn ang="0">
                      <a:pos x="T10" y="T11"/>
                    </a:cxn>
                  </a:cxnLst>
                  <a:rect l="0" t="0" r="r" b="b"/>
                  <a:pathLst>
                    <a:path w="327" h="239">
                      <a:moveTo>
                        <a:pt x="6" y="23"/>
                      </a:moveTo>
                      <a:cubicBezTo>
                        <a:pt x="327" y="0"/>
                        <a:pt x="327" y="0"/>
                        <a:pt x="327" y="0"/>
                      </a:cubicBezTo>
                      <a:cubicBezTo>
                        <a:pt x="249" y="160"/>
                        <a:pt x="249" y="160"/>
                        <a:pt x="249" y="160"/>
                      </a:cubicBezTo>
                      <a:cubicBezTo>
                        <a:pt x="249" y="160"/>
                        <a:pt x="113" y="239"/>
                        <a:pt x="108" y="239"/>
                      </a:cubicBezTo>
                      <a:cubicBezTo>
                        <a:pt x="103" y="238"/>
                        <a:pt x="3" y="152"/>
                        <a:pt x="1" y="152"/>
                      </a:cubicBezTo>
                      <a:cubicBezTo>
                        <a:pt x="0" y="151"/>
                        <a:pt x="6" y="23"/>
                        <a:pt x="6" y="23"/>
                      </a:cubicBezTo>
                      <a:close/>
                    </a:path>
                  </a:pathLst>
                </a:custGeom>
                <a:solidFill>
                  <a:srgbClr val="969696">
                    <a:lumMod val="50000"/>
                  </a:srgbClr>
                </a:solidFill>
                <a:ln>
                  <a:noFill/>
                </a:ln>
              </p:spPr>
              <p:txBody>
                <a:bodyPr vert="horz" wrap="square" lIns="121920" tIns="60960" rIns="121920" bIns="60960" numCol="1" anchor="t" anchorCtr="0" compatLnSpc="1"/>
                <a:lstStyle/>
                <a:p>
                  <a:endParaRPr lang="id-ID" sz="3200">
                    <a:latin typeface="黑体" panose="02010609060101010101" charset="-122"/>
                    <a:ea typeface="黑体" panose="02010609060101010101" charset="-122"/>
                    <a:sym typeface="思源黑体 CN Normal" panose="020B0400000000000000" pitchFamily="34" charset="-122"/>
                  </a:endParaRPr>
                </a:p>
              </p:txBody>
            </p:sp>
            <p:sp>
              <p:nvSpPr>
                <p:cNvPr id="65" name="Freeform 54"/>
                <p:cNvSpPr/>
                <p:nvPr/>
              </p:nvSpPr>
              <p:spPr bwMode="auto">
                <a:xfrm rot="2188175">
                  <a:off x="4798443" y="2170952"/>
                  <a:ext cx="325614" cy="438304"/>
                </a:xfrm>
                <a:custGeom>
                  <a:avLst/>
                  <a:gdLst>
                    <a:gd name="T0" fmla="*/ 518 w 518"/>
                    <a:gd name="T1" fmla="*/ 71 h 691"/>
                    <a:gd name="T2" fmla="*/ 303 w 518"/>
                    <a:gd name="T3" fmla="*/ 691 h 691"/>
                    <a:gd name="T4" fmla="*/ 45 w 518"/>
                    <a:gd name="T5" fmla="*/ 407 h 691"/>
                    <a:gd name="T6" fmla="*/ 0 w 518"/>
                    <a:gd name="T7" fmla="*/ 94 h 691"/>
                    <a:gd name="T8" fmla="*/ 166 w 518"/>
                    <a:gd name="T9" fmla="*/ 0 h 691"/>
                    <a:gd name="T10" fmla="*/ 518 w 518"/>
                    <a:gd name="T11" fmla="*/ 71 h 691"/>
                  </a:gdLst>
                  <a:ahLst/>
                  <a:cxnLst>
                    <a:cxn ang="0">
                      <a:pos x="T0" y="T1"/>
                    </a:cxn>
                    <a:cxn ang="0">
                      <a:pos x="T2" y="T3"/>
                    </a:cxn>
                    <a:cxn ang="0">
                      <a:pos x="T4" y="T5"/>
                    </a:cxn>
                    <a:cxn ang="0">
                      <a:pos x="T6" y="T7"/>
                    </a:cxn>
                    <a:cxn ang="0">
                      <a:pos x="T8" y="T9"/>
                    </a:cxn>
                    <a:cxn ang="0">
                      <a:pos x="T10" y="T11"/>
                    </a:cxn>
                  </a:cxnLst>
                  <a:rect l="0" t="0" r="r" b="b"/>
                  <a:pathLst>
                    <a:path w="518" h="691">
                      <a:moveTo>
                        <a:pt x="518" y="71"/>
                      </a:moveTo>
                      <a:lnTo>
                        <a:pt x="303" y="691"/>
                      </a:lnTo>
                      <a:lnTo>
                        <a:pt x="45" y="407"/>
                      </a:lnTo>
                      <a:lnTo>
                        <a:pt x="0" y="94"/>
                      </a:lnTo>
                      <a:lnTo>
                        <a:pt x="166" y="0"/>
                      </a:lnTo>
                      <a:lnTo>
                        <a:pt x="518" y="71"/>
                      </a:lnTo>
                      <a:close/>
                    </a:path>
                  </a:pathLst>
                </a:custGeom>
                <a:solidFill>
                  <a:srgbClr val="969696">
                    <a:lumMod val="50000"/>
                  </a:srgbClr>
                </a:solidFill>
                <a:ln>
                  <a:noFill/>
                </a:ln>
              </p:spPr>
              <p:txBody>
                <a:bodyPr vert="horz" wrap="square" lIns="121920" tIns="60960" rIns="121920" bIns="60960" numCol="1" anchor="t" anchorCtr="0" compatLnSpc="1"/>
                <a:lstStyle/>
                <a:p>
                  <a:endParaRPr lang="id-ID" sz="3200">
                    <a:latin typeface="黑体" panose="02010609060101010101" charset="-122"/>
                    <a:ea typeface="黑体" panose="02010609060101010101" charset="-122"/>
                    <a:sym typeface="思源黑体 CN Normal" panose="020B0400000000000000" pitchFamily="34" charset="-122"/>
                  </a:endParaRPr>
                </a:p>
              </p:txBody>
            </p:sp>
            <p:sp>
              <p:nvSpPr>
                <p:cNvPr id="75" name="Freeform 56"/>
                <p:cNvSpPr/>
                <p:nvPr/>
              </p:nvSpPr>
              <p:spPr bwMode="auto">
                <a:xfrm rot="2188175">
                  <a:off x="5192071" y="2737050"/>
                  <a:ext cx="331900" cy="379314"/>
                </a:xfrm>
                <a:custGeom>
                  <a:avLst/>
                  <a:gdLst>
                    <a:gd name="T0" fmla="*/ 83 w 223"/>
                    <a:gd name="T1" fmla="*/ 0 h 253"/>
                    <a:gd name="T2" fmla="*/ 0 w 223"/>
                    <a:gd name="T3" fmla="*/ 241 h 253"/>
                    <a:gd name="T4" fmla="*/ 118 w 223"/>
                    <a:gd name="T5" fmla="*/ 253 h 253"/>
                    <a:gd name="T6" fmla="*/ 223 w 223"/>
                    <a:gd name="T7" fmla="*/ 193 h 253"/>
                    <a:gd name="T8" fmla="*/ 203 w 223"/>
                    <a:gd name="T9" fmla="*/ 75 h 253"/>
                    <a:gd name="T10" fmla="*/ 83 w 223"/>
                    <a:gd name="T11" fmla="*/ 0 h 253"/>
                  </a:gdLst>
                  <a:ahLst/>
                  <a:cxnLst>
                    <a:cxn ang="0">
                      <a:pos x="T0" y="T1"/>
                    </a:cxn>
                    <a:cxn ang="0">
                      <a:pos x="T2" y="T3"/>
                    </a:cxn>
                    <a:cxn ang="0">
                      <a:pos x="T4" y="T5"/>
                    </a:cxn>
                    <a:cxn ang="0">
                      <a:pos x="T6" y="T7"/>
                    </a:cxn>
                    <a:cxn ang="0">
                      <a:pos x="T8" y="T9"/>
                    </a:cxn>
                    <a:cxn ang="0">
                      <a:pos x="T10" y="T11"/>
                    </a:cxn>
                  </a:cxnLst>
                  <a:rect l="0" t="0" r="r" b="b"/>
                  <a:pathLst>
                    <a:path w="223" h="253">
                      <a:moveTo>
                        <a:pt x="83" y="0"/>
                      </a:moveTo>
                      <a:cubicBezTo>
                        <a:pt x="0" y="241"/>
                        <a:pt x="0" y="241"/>
                        <a:pt x="0" y="241"/>
                      </a:cubicBezTo>
                      <a:cubicBezTo>
                        <a:pt x="118" y="253"/>
                        <a:pt x="118" y="253"/>
                        <a:pt x="118" y="253"/>
                      </a:cubicBezTo>
                      <a:cubicBezTo>
                        <a:pt x="118" y="253"/>
                        <a:pt x="223" y="198"/>
                        <a:pt x="223" y="193"/>
                      </a:cubicBezTo>
                      <a:cubicBezTo>
                        <a:pt x="223" y="188"/>
                        <a:pt x="203" y="75"/>
                        <a:pt x="203" y="75"/>
                      </a:cubicBezTo>
                      <a:lnTo>
                        <a:pt x="83" y="0"/>
                      </a:lnTo>
                      <a:close/>
                    </a:path>
                  </a:pathLst>
                </a:custGeom>
                <a:solidFill>
                  <a:srgbClr val="969696">
                    <a:lumMod val="50000"/>
                  </a:srgbClr>
                </a:solidFill>
                <a:ln>
                  <a:noFill/>
                </a:ln>
              </p:spPr>
              <p:txBody>
                <a:bodyPr vert="horz" wrap="square" lIns="121920" tIns="60960" rIns="121920" bIns="60960" numCol="1" anchor="t" anchorCtr="0" compatLnSpc="1"/>
                <a:lstStyle/>
                <a:p>
                  <a:endParaRPr lang="id-ID" sz="3200">
                    <a:latin typeface="黑体" panose="02010609060101010101" charset="-122"/>
                    <a:ea typeface="黑体" panose="02010609060101010101" charset="-122"/>
                    <a:sym typeface="思源黑体 CN Normal" panose="020B0400000000000000" pitchFamily="34" charset="-122"/>
                  </a:endParaRPr>
                </a:p>
              </p:txBody>
            </p:sp>
            <p:sp>
              <p:nvSpPr>
                <p:cNvPr id="76" name="Freeform 59"/>
                <p:cNvSpPr/>
                <p:nvPr/>
              </p:nvSpPr>
              <p:spPr bwMode="auto">
                <a:xfrm rot="2188175">
                  <a:off x="4069618" y="3173829"/>
                  <a:ext cx="508536" cy="585463"/>
                </a:xfrm>
                <a:custGeom>
                  <a:avLst/>
                  <a:gdLst>
                    <a:gd name="T0" fmla="*/ 342 w 342"/>
                    <a:gd name="T1" fmla="*/ 309 h 390"/>
                    <a:gd name="T2" fmla="*/ 112 w 342"/>
                    <a:gd name="T3" fmla="*/ 0 h 390"/>
                    <a:gd name="T4" fmla="*/ 2 w 342"/>
                    <a:gd name="T5" fmla="*/ 198 h 390"/>
                    <a:gd name="T6" fmla="*/ 102 w 342"/>
                    <a:gd name="T7" fmla="*/ 340 h 390"/>
                    <a:gd name="T8" fmla="*/ 252 w 342"/>
                    <a:gd name="T9" fmla="*/ 390 h 390"/>
                    <a:gd name="T10" fmla="*/ 342 w 342"/>
                    <a:gd name="T11" fmla="*/ 309 h 390"/>
                  </a:gdLst>
                  <a:ahLst/>
                  <a:cxnLst>
                    <a:cxn ang="0">
                      <a:pos x="T0" y="T1"/>
                    </a:cxn>
                    <a:cxn ang="0">
                      <a:pos x="T2" y="T3"/>
                    </a:cxn>
                    <a:cxn ang="0">
                      <a:pos x="T4" y="T5"/>
                    </a:cxn>
                    <a:cxn ang="0">
                      <a:pos x="T6" y="T7"/>
                    </a:cxn>
                    <a:cxn ang="0">
                      <a:pos x="T8" y="T9"/>
                    </a:cxn>
                    <a:cxn ang="0">
                      <a:pos x="T10" y="T11"/>
                    </a:cxn>
                  </a:cxnLst>
                  <a:rect l="0" t="0" r="r" b="b"/>
                  <a:pathLst>
                    <a:path w="342" h="390">
                      <a:moveTo>
                        <a:pt x="342" y="309"/>
                      </a:moveTo>
                      <a:cubicBezTo>
                        <a:pt x="112" y="0"/>
                        <a:pt x="112" y="0"/>
                        <a:pt x="112" y="0"/>
                      </a:cubicBezTo>
                      <a:cubicBezTo>
                        <a:pt x="112" y="0"/>
                        <a:pt x="0" y="185"/>
                        <a:pt x="2" y="198"/>
                      </a:cubicBezTo>
                      <a:cubicBezTo>
                        <a:pt x="4" y="211"/>
                        <a:pt x="102" y="340"/>
                        <a:pt x="102" y="340"/>
                      </a:cubicBezTo>
                      <a:cubicBezTo>
                        <a:pt x="252" y="390"/>
                        <a:pt x="252" y="390"/>
                        <a:pt x="252" y="390"/>
                      </a:cubicBezTo>
                      <a:lnTo>
                        <a:pt x="342" y="309"/>
                      </a:lnTo>
                      <a:close/>
                    </a:path>
                  </a:pathLst>
                </a:custGeom>
                <a:solidFill>
                  <a:srgbClr val="969696">
                    <a:lumMod val="50000"/>
                  </a:srgbClr>
                </a:solidFill>
                <a:ln>
                  <a:noFill/>
                </a:ln>
              </p:spPr>
              <p:txBody>
                <a:bodyPr vert="horz" wrap="square" lIns="121920" tIns="60960" rIns="121920" bIns="60960" numCol="1" anchor="t" anchorCtr="0" compatLnSpc="1"/>
                <a:lstStyle/>
                <a:p>
                  <a:endParaRPr lang="id-ID" sz="3200">
                    <a:latin typeface="黑体" panose="02010609060101010101" charset="-122"/>
                    <a:ea typeface="黑体" panose="02010609060101010101" charset="-122"/>
                    <a:sym typeface="思源黑体 CN Normal" panose="020B0400000000000000" pitchFamily="34" charset="-122"/>
                  </a:endParaRPr>
                </a:p>
              </p:txBody>
            </p:sp>
            <p:sp>
              <p:nvSpPr>
                <p:cNvPr id="77" name="Freeform 61"/>
                <p:cNvSpPr/>
                <p:nvPr/>
              </p:nvSpPr>
              <p:spPr bwMode="auto">
                <a:xfrm rot="2188175">
                  <a:off x="4760157" y="3377138"/>
                  <a:ext cx="541852" cy="417372"/>
                </a:xfrm>
                <a:custGeom>
                  <a:avLst/>
                  <a:gdLst>
                    <a:gd name="T0" fmla="*/ 177 w 364"/>
                    <a:gd name="T1" fmla="*/ 278 h 278"/>
                    <a:gd name="T2" fmla="*/ 0 w 364"/>
                    <a:gd name="T3" fmla="*/ 22 h 278"/>
                    <a:gd name="T4" fmla="*/ 163 w 364"/>
                    <a:gd name="T5" fmla="*/ 0 h 278"/>
                    <a:gd name="T6" fmla="*/ 344 w 364"/>
                    <a:gd name="T7" fmla="*/ 71 h 278"/>
                    <a:gd name="T8" fmla="*/ 357 w 364"/>
                    <a:gd name="T9" fmla="*/ 198 h 278"/>
                    <a:gd name="T10" fmla="*/ 177 w 364"/>
                    <a:gd name="T11" fmla="*/ 278 h 278"/>
                  </a:gdLst>
                  <a:ahLst/>
                  <a:cxnLst>
                    <a:cxn ang="0">
                      <a:pos x="T0" y="T1"/>
                    </a:cxn>
                    <a:cxn ang="0">
                      <a:pos x="T2" y="T3"/>
                    </a:cxn>
                    <a:cxn ang="0">
                      <a:pos x="T4" y="T5"/>
                    </a:cxn>
                    <a:cxn ang="0">
                      <a:pos x="T6" y="T7"/>
                    </a:cxn>
                    <a:cxn ang="0">
                      <a:pos x="T8" y="T9"/>
                    </a:cxn>
                    <a:cxn ang="0">
                      <a:pos x="T10" y="T11"/>
                    </a:cxn>
                  </a:cxnLst>
                  <a:rect l="0" t="0" r="r" b="b"/>
                  <a:pathLst>
                    <a:path w="364" h="278">
                      <a:moveTo>
                        <a:pt x="177" y="278"/>
                      </a:moveTo>
                      <a:cubicBezTo>
                        <a:pt x="0" y="22"/>
                        <a:pt x="0" y="22"/>
                        <a:pt x="0" y="22"/>
                      </a:cubicBezTo>
                      <a:cubicBezTo>
                        <a:pt x="163" y="0"/>
                        <a:pt x="163" y="0"/>
                        <a:pt x="163" y="0"/>
                      </a:cubicBezTo>
                      <a:cubicBezTo>
                        <a:pt x="163" y="0"/>
                        <a:pt x="342" y="60"/>
                        <a:pt x="344" y="71"/>
                      </a:cubicBezTo>
                      <a:cubicBezTo>
                        <a:pt x="345" y="82"/>
                        <a:pt x="364" y="190"/>
                        <a:pt x="357" y="198"/>
                      </a:cubicBezTo>
                      <a:cubicBezTo>
                        <a:pt x="349" y="205"/>
                        <a:pt x="177" y="278"/>
                        <a:pt x="177" y="278"/>
                      </a:cubicBezTo>
                      <a:close/>
                    </a:path>
                  </a:pathLst>
                </a:custGeom>
                <a:solidFill>
                  <a:srgbClr val="969696">
                    <a:lumMod val="50000"/>
                  </a:srgbClr>
                </a:solidFill>
                <a:ln>
                  <a:noFill/>
                </a:ln>
              </p:spPr>
              <p:txBody>
                <a:bodyPr vert="horz" wrap="square" lIns="121920" tIns="60960" rIns="121920" bIns="60960" numCol="1" anchor="t" anchorCtr="0" compatLnSpc="1"/>
                <a:lstStyle/>
                <a:p>
                  <a:endParaRPr lang="id-ID" sz="3200">
                    <a:latin typeface="黑体" panose="02010609060101010101" charset="-122"/>
                    <a:ea typeface="黑体" panose="02010609060101010101" charset="-122"/>
                    <a:sym typeface="思源黑体 CN Normal" panose="020B0400000000000000" pitchFamily="34" charset="-122"/>
                  </a:endParaRPr>
                </a:p>
              </p:txBody>
            </p:sp>
            <p:sp>
              <p:nvSpPr>
                <p:cNvPr id="78" name="Freeform 63"/>
                <p:cNvSpPr/>
                <p:nvPr/>
              </p:nvSpPr>
              <p:spPr bwMode="auto">
                <a:xfrm rot="2188175">
                  <a:off x="3717327" y="1576231"/>
                  <a:ext cx="892609" cy="2260658"/>
                </a:xfrm>
                <a:custGeom>
                  <a:avLst/>
                  <a:gdLst>
                    <a:gd name="T0" fmla="*/ 121 w 600"/>
                    <a:gd name="T1" fmla="*/ 0 h 1506"/>
                    <a:gd name="T2" fmla="*/ 0 w 600"/>
                    <a:gd name="T3" fmla="*/ 438 h 1506"/>
                    <a:gd name="T4" fmla="*/ 118 w 600"/>
                    <a:gd name="T5" fmla="*/ 618 h 1506"/>
                    <a:gd name="T6" fmla="*/ 119 w 600"/>
                    <a:gd name="T7" fmla="*/ 615 h 1506"/>
                    <a:gd name="T8" fmla="*/ 120 w 600"/>
                    <a:gd name="T9" fmla="*/ 612 h 1506"/>
                    <a:gd name="T10" fmla="*/ 121 w 600"/>
                    <a:gd name="T11" fmla="*/ 610 h 1506"/>
                    <a:gd name="T12" fmla="*/ 121 w 600"/>
                    <a:gd name="T13" fmla="*/ 607 h 1506"/>
                    <a:gd name="T14" fmla="*/ 151 w 600"/>
                    <a:gd name="T15" fmla="*/ 544 h 1506"/>
                    <a:gd name="T16" fmla="*/ 190 w 600"/>
                    <a:gd name="T17" fmla="*/ 514 h 1506"/>
                    <a:gd name="T18" fmla="*/ 235 w 600"/>
                    <a:gd name="T19" fmla="*/ 519 h 1506"/>
                    <a:gd name="T20" fmla="*/ 280 w 600"/>
                    <a:gd name="T21" fmla="*/ 561 h 1506"/>
                    <a:gd name="T22" fmla="*/ 316 w 600"/>
                    <a:gd name="T23" fmla="*/ 636 h 1506"/>
                    <a:gd name="T24" fmla="*/ 336 w 600"/>
                    <a:gd name="T25" fmla="*/ 728 h 1506"/>
                    <a:gd name="T26" fmla="*/ 339 w 600"/>
                    <a:gd name="T27" fmla="*/ 824 h 1506"/>
                    <a:gd name="T28" fmla="*/ 322 w 600"/>
                    <a:gd name="T29" fmla="*/ 912 h 1506"/>
                    <a:gd name="T30" fmla="*/ 290 w 600"/>
                    <a:gd name="T31" fmla="*/ 973 h 1506"/>
                    <a:gd name="T32" fmla="*/ 249 w 600"/>
                    <a:gd name="T33" fmla="*/ 998 h 1506"/>
                    <a:gd name="T34" fmla="*/ 204 w 600"/>
                    <a:gd name="T35" fmla="*/ 987 h 1506"/>
                    <a:gd name="T36" fmla="*/ 162 w 600"/>
                    <a:gd name="T37" fmla="*/ 942 h 1506"/>
                    <a:gd name="T38" fmla="*/ 160 w 600"/>
                    <a:gd name="T39" fmla="*/ 939 h 1506"/>
                    <a:gd name="T40" fmla="*/ 158 w 600"/>
                    <a:gd name="T41" fmla="*/ 936 h 1506"/>
                    <a:gd name="T42" fmla="*/ 157 w 600"/>
                    <a:gd name="T43" fmla="*/ 933 h 1506"/>
                    <a:gd name="T44" fmla="*/ 155 w 600"/>
                    <a:gd name="T45" fmla="*/ 930 h 1506"/>
                    <a:gd name="T46" fmla="*/ 88 w 600"/>
                    <a:gd name="T47" fmla="*/ 1148 h 1506"/>
                    <a:gd name="T48" fmla="*/ 303 w 600"/>
                    <a:gd name="T49" fmla="*/ 1506 h 1506"/>
                    <a:gd name="T50" fmla="*/ 600 w 600"/>
                    <a:gd name="T51" fmla="*/ 655 h 1506"/>
                    <a:gd name="T52" fmla="*/ 121 w 600"/>
                    <a:gd name="T53" fmla="*/ 0 h 1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0" h="1506">
                      <a:moveTo>
                        <a:pt x="121" y="0"/>
                      </a:moveTo>
                      <a:cubicBezTo>
                        <a:pt x="0" y="438"/>
                        <a:pt x="0" y="438"/>
                        <a:pt x="0" y="438"/>
                      </a:cubicBezTo>
                      <a:cubicBezTo>
                        <a:pt x="118" y="618"/>
                        <a:pt x="118" y="618"/>
                        <a:pt x="118" y="618"/>
                      </a:cubicBezTo>
                      <a:cubicBezTo>
                        <a:pt x="119" y="617"/>
                        <a:pt x="119" y="616"/>
                        <a:pt x="119" y="615"/>
                      </a:cubicBezTo>
                      <a:cubicBezTo>
                        <a:pt x="119" y="614"/>
                        <a:pt x="120" y="613"/>
                        <a:pt x="120" y="612"/>
                      </a:cubicBezTo>
                      <a:cubicBezTo>
                        <a:pt x="120" y="612"/>
                        <a:pt x="120" y="611"/>
                        <a:pt x="121" y="610"/>
                      </a:cubicBezTo>
                      <a:cubicBezTo>
                        <a:pt x="121" y="609"/>
                        <a:pt x="121" y="608"/>
                        <a:pt x="121" y="607"/>
                      </a:cubicBezTo>
                      <a:cubicBezTo>
                        <a:pt x="129" y="581"/>
                        <a:pt x="139" y="560"/>
                        <a:pt x="151" y="544"/>
                      </a:cubicBezTo>
                      <a:cubicBezTo>
                        <a:pt x="163" y="529"/>
                        <a:pt x="176" y="518"/>
                        <a:pt x="190" y="514"/>
                      </a:cubicBezTo>
                      <a:cubicBezTo>
                        <a:pt x="205" y="510"/>
                        <a:pt x="220" y="511"/>
                        <a:pt x="235" y="519"/>
                      </a:cubicBezTo>
                      <a:cubicBezTo>
                        <a:pt x="250" y="527"/>
                        <a:pt x="266" y="541"/>
                        <a:pt x="280" y="561"/>
                      </a:cubicBezTo>
                      <a:cubicBezTo>
                        <a:pt x="294" y="582"/>
                        <a:pt x="306" y="608"/>
                        <a:pt x="316" y="636"/>
                      </a:cubicBezTo>
                      <a:cubicBezTo>
                        <a:pt x="325" y="665"/>
                        <a:pt x="332" y="696"/>
                        <a:pt x="336" y="728"/>
                      </a:cubicBezTo>
                      <a:cubicBezTo>
                        <a:pt x="340" y="760"/>
                        <a:pt x="341" y="793"/>
                        <a:pt x="339" y="824"/>
                      </a:cubicBezTo>
                      <a:cubicBezTo>
                        <a:pt x="336" y="855"/>
                        <a:pt x="331" y="885"/>
                        <a:pt x="322" y="912"/>
                      </a:cubicBezTo>
                      <a:cubicBezTo>
                        <a:pt x="314" y="938"/>
                        <a:pt x="303" y="958"/>
                        <a:pt x="290" y="973"/>
                      </a:cubicBezTo>
                      <a:cubicBezTo>
                        <a:pt x="277" y="987"/>
                        <a:pt x="263" y="996"/>
                        <a:pt x="249" y="998"/>
                      </a:cubicBezTo>
                      <a:cubicBezTo>
                        <a:pt x="234" y="1000"/>
                        <a:pt x="219" y="997"/>
                        <a:pt x="204" y="987"/>
                      </a:cubicBezTo>
                      <a:cubicBezTo>
                        <a:pt x="189" y="978"/>
                        <a:pt x="175" y="963"/>
                        <a:pt x="162" y="942"/>
                      </a:cubicBezTo>
                      <a:cubicBezTo>
                        <a:pt x="161" y="941"/>
                        <a:pt x="160" y="940"/>
                        <a:pt x="160" y="939"/>
                      </a:cubicBezTo>
                      <a:cubicBezTo>
                        <a:pt x="159" y="938"/>
                        <a:pt x="159" y="937"/>
                        <a:pt x="158" y="936"/>
                      </a:cubicBezTo>
                      <a:cubicBezTo>
                        <a:pt x="158" y="935"/>
                        <a:pt x="157" y="934"/>
                        <a:pt x="157" y="933"/>
                      </a:cubicBezTo>
                      <a:cubicBezTo>
                        <a:pt x="156" y="932"/>
                        <a:pt x="155" y="931"/>
                        <a:pt x="155" y="930"/>
                      </a:cubicBezTo>
                      <a:cubicBezTo>
                        <a:pt x="88" y="1148"/>
                        <a:pt x="88" y="1148"/>
                        <a:pt x="88" y="1148"/>
                      </a:cubicBezTo>
                      <a:cubicBezTo>
                        <a:pt x="303" y="1506"/>
                        <a:pt x="303" y="1506"/>
                        <a:pt x="303" y="1506"/>
                      </a:cubicBezTo>
                      <a:cubicBezTo>
                        <a:pt x="600" y="655"/>
                        <a:pt x="600" y="655"/>
                        <a:pt x="600" y="655"/>
                      </a:cubicBezTo>
                      <a:cubicBezTo>
                        <a:pt x="121" y="0"/>
                        <a:pt x="121" y="0"/>
                        <a:pt x="121" y="0"/>
                      </a:cubicBezTo>
                      <a:close/>
                    </a:path>
                  </a:pathLst>
                </a:custGeom>
                <a:solidFill>
                  <a:srgbClr val="FD4439">
                    <a:lumMod val="75000"/>
                  </a:srgbClr>
                </a:solidFill>
                <a:ln>
                  <a:noFill/>
                </a:ln>
              </p:spPr>
              <p:txBody>
                <a:bodyPr vert="horz" wrap="square" lIns="121920" tIns="60960" rIns="121920" bIns="60960" numCol="1" anchor="t" anchorCtr="0" compatLnSpc="1"/>
                <a:lstStyle/>
                <a:p>
                  <a:endParaRPr lang="id-ID" sz="3200">
                    <a:latin typeface="黑体" panose="02010609060101010101" charset="-122"/>
                    <a:ea typeface="黑体" panose="02010609060101010101" charset="-122"/>
                    <a:sym typeface="思源黑体 CN Normal" panose="020B0400000000000000" pitchFamily="34" charset="-122"/>
                  </a:endParaRPr>
                </a:p>
              </p:txBody>
            </p:sp>
            <p:sp>
              <p:nvSpPr>
                <p:cNvPr id="79" name="Freeform 66"/>
                <p:cNvSpPr/>
                <p:nvPr/>
              </p:nvSpPr>
              <p:spPr bwMode="auto">
                <a:xfrm rot="2188175">
                  <a:off x="4128606" y="2149000"/>
                  <a:ext cx="2088204" cy="995222"/>
                </a:xfrm>
                <a:custGeom>
                  <a:avLst/>
                  <a:gdLst>
                    <a:gd name="T0" fmla="*/ 455 w 1404"/>
                    <a:gd name="T1" fmla="*/ 0 h 663"/>
                    <a:gd name="T2" fmla="*/ 0 w 1404"/>
                    <a:gd name="T3" fmla="*/ 8 h 663"/>
                    <a:gd name="T4" fmla="*/ 479 w 1404"/>
                    <a:gd name="T5" fmla="*/ 663 h 663"/>
                    <a:gd name="T6" fmla="*/ 1404 w 1404"/>
                    <a:gd name="T7" fmla="*/ 587 h 663"/>
                    <a:gd name="T8" fmla="*/ 1120 w 1404"/>
                    <a:gd name="T9" fmla="*/ 269 h 663"/>
                    <a:gd name="T10" fmla="*/ 876 w 1404"/>
                    <a:gd name="T11" fmla="*/ 280 h 663"/>
                    <a:gd name="T12" fmla="*/ 877 w 1404"/>
                    <a:gd name="T13" fmla="*/ 282 h 663"/>
                    <a:gd name="T14" fmla="*/ 879 w 1404"/>
                    <a:gd name="T15" fmla="*/ 284 h 663"/>
                    <a:gd name="T16" fmla="*/ 881 w 1404"/>
                    <a:gd name="T17" fmla="*/ 286 h 663"/>
                    <a:gd name="T18" fmla="*/ 883 w 1404"/>
                    <a:gd name="T19" fmla="*/ 289 h 663"/>
                    <a:gd name="T20" fmla="*/ 913 w 1404"/>
                    <a:gd name="T21" fmla="*/ 344 h 663"/>
                    <a:gd name="T22" fmla="*/ 909 w 1404"/>
                    <a:gd name="T23" fmla="*/ 391 h 663"/>
                    <a:gd name="T24" fmla="*/ 871 w 1404"/>
                    <a:gd name="T25" fmla="*/ 426 h 663"/>
                    <a:gd name="T26" fmla="*/ 801 w 1404"/>
                    <a:gd name="T27" fmla="*/ 443 h 663"/>
                    <a:gd name="T28" fmla="*/ 710 w 1404"/>
                    <a:gd name="T29" fmla="*/ 436 h 663"/>
                    <a:gd name="T30" fmla="*/ 618 w 1404"/>
                    <a:gd name="T31" fmla="*/ 408 h 663"/>
                    <a:gd name="T32" fmla="*/ 536 w 1404"/>
                    <a:gd name="T33" fmla="*/ 364 h 663"/>
                    <a:gd name="T34" fmla="*/ 475 w 1404"/>
                    <a:gd name="T35" fmla="*/ 308 h 663"/>
                    <a:gd name="T36" fmla="*/ 448 w 1404"/>
                    <a:gd name="T37" fmla="*/ 251 h 663"/>
                    <a:gd name="T38" fmla="*/ 458 w 1404"/>
                    <a:gd name="T39" fmla="*/ 205 h 663"/>
                    <a:gd name="T40" fmla="*/ 500 w 1404"/>
                    <a:gd name="T41" fmla="*/ 173 h 663"/>
                    <a:gd name="T42" fmla="*/ 571 w 1404"/>
                    <a:gd name="T43" fmla="*/ 160 h 663"/>
                    <a:gd name="T44" fmla="*/ 574 w 1404"/>
                    <a:gd name="T45" fmla="*/ 160 h 663"/>
                    <a:gd name="T46" fmla="*/ 578 w 1404"/>
                    <a:gd name="T47" fmla="*/ 160 h 663"/>
                    <a:gd name="T48" fmla="*/ 582 w 1404"/>
                    <a:gd name="T49" fmla="*/ 160 h 663"/>
                    <a:gd name="T50" fmla="*/ 585 w 1404"/>
                    <a:gd name="T51" fmla="*/ 160 h 663"/>
                    <a:gd name="T52" fmla="*/ 455 w 1404"/>
                    <a:gd name="T53"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4" h="663">
                      <a:moveTo>
                        <a:pt x="455" y="0"/>
                      </a:moveTo>
                      <a:cubicBezTo>
                        <a:pt x="0" y="8"/>
                        <a:pt x="0" y="8"/>
                        <a:pt x="0" y="8"/>
                      </a:cubicBezTo>
                      <a:cubicBezTo>
                        <a:pt x="479" y="663"/>
                        <a:pt x="479" y="663"/>
                        <a:pt x="479" y="663"/>
                      </a:cubicBezTo>
                      <a:cubicBezTo>
                        <a:pt x="1404" y="587"/>
                        <a:pt x="1404" y="587"/>
                        <a:pt x="1404" y="587"/>
                      </a:cubicBezTo>
                      <a:cubicBezTo>
                        <a:pt x="1120" y="269"/>
                        <a:pt x="1120" y="269"/>
                        <a:pt x="1120" y="269"/>
                      </a:cubicBezTo>
                      <a:cubicBezTo>
                        <a:pt x="876" y="280"/>
                        <a:pt x="876" y="280"/>
                        <a:pt x="876" y="280"/>
                      </a:cubicBezTo>
                      <a:cubicBezTo>
                        <a:pt x="876" y="281"/>
                        <a:pt x="877" y="282"/>
                        <a:pt x="877" y="282"/>
                      </a:cubicBezTo>
                      <a:cubicBezTo>
                        <a:pt x="878" y="283"/>
                        <a:pt x="879" y="284"/>
                        <a:pt x="879" y="284"/>
                      </a:cubicBezTo>
                      <a:cubicBezTo>
                        <a:pt x="880" y="285"/>
                        <a:pt x="881" y="286"/>
                        <a:pt x="881" y="286"/>
                      </a:cubicBezTo>
                      <a:cubicBezTo>
                        <a:pt x="882" y="287"/>
                        <a:pt x="882" y="288"/>
                        <a:pt x="883" y="289"/>
                      </a:cubicBezTo>
                      <a:cubicBezTo>
                        <a:pt x="899" y="308"/>
                        <a:pt x="909" y="326"/>
                        <a:pt x="913" y="344"/>
                      </a:cubicBezTo>
                      <a:cubicBezTo>
                        <a:pt x="918" y="361"/>
                        <a:pt x="916" y="377"/>
                        <a:pt x="909" y="391"/>
                      </a:cubicBezTo>
                      <a:cubicBezTo>
                        <a:pt x="902" y="405"/>
                        <a:pt x="889" y="417"/>
                        <a:pt x="871" y="426"/>
                      </a:cubicBezTo>
                      <a:cubicBezTo>
                        <a:pt x="853" y="435"/>
                        <a:pt x="829" y="441"/>
                        <a:pt x="801" y="443"/>
                      </a:cubicBezTo>
                      <a:cubicBezTo>
                        <a:pt x="772" y="445"/>
                        <a:pt x="741" y="442"/>
                        <a:pt x="710" y="436"/>
                      </a:cubicBezTo>
                      <a:cubicBezTo>
                        <a:pt x="679" y="430"/>
                        <a:pt x="648" y="420"/>
                        <a:pt x="618" y="408"/>
                      </a:cubicBezTo>
                      <a:cubicBezTo>
                        <a:pt x="588" y="396"/>
                        <a:pt x="560" y="381"/>
                        <a:pt x="536" y="364"/>
                      </a:cubicBezTo>
                      <a:cubicBezTo>
                        <a:pt x="511" y="347"/>
                        <a:pt x="490" y="328"/>
                        <a:pt x="475" y="308"/>
                      </a:cubicBezTo>
                      <a:cubicBezTo>
                        <a:pt x="459" y="288"/>
                        <a:pt x="451" y="269"/>
                        <a:pt x="448" y="251"/>
                      </a:cubicBezTo>
                      <a:cubicBezTo>
                        <a:pt x="446" y="234"/>
                        <a:pt x="449" y="219"/>
                        <a:pt x="458" y="205"/>
                      </a:cubicBezTo>
                      <a:cubicBezTo>
                        <a:pt x="467" y="192"/>
                        <a:pt x="481" y="181"/>
                        <a:pt x="500" y="173"/>
                      </a:cubicBezTo>
                      <a:cubicBezTo>
                        <a:pt x="519" y="166"/>
                        <a:pt x="543" y="161"/>
                        <a:pt x="571" y="160"/>
                      </a:cubicBezTo>
                      <a:cubicBezTo>
                        <a:pt x="572" y="160"/>
                        <a:pt x="573" y="160"/>
                        <a:pt x="574" y="160"/>
                      </a:cubicBezTo>
                      <a:cubicBezTo>
                        <a:pt x="576" y="160"/>
                        <a:pt x="577" y="160"/>
                        <a:pt x="578" y="160"/>
                      </a:cubicBezTo>
                      <a:cubicBezTo>
                        <a:pt x="579" y="160"/>
                        <a:pt x="580" y="160"/>
                        <a:pt x="582" y="160"/>
                      </a:cubicBezTo>
                      <a:cubicBezTo>
                        <a:pt x="583" y="160"/>
                        <a:pt x="584" y="160"/>
                        <a:pt x="585" y="160"/>
                      </a:cubicBezTo>
                      <a:cubicBezTo>
                        <a:pt x="455" y="0"/>
                        <a:pt x="455" y="0"/>
                        <a:pt x="455" y="0"/>
                      </a:cubicBezTo>
                      <a:close/>
                    </a:path>
                  </a:pathLst>
                </a:custGeom>
                <a:solidFill>
                  <a:srgbClr val="FD4439">
                    <a:lumMod val="75000"/>
                  </a:srgbClr>
                </a:solidFill>
                <a:ln>
                  <a:solidFill>
                    <a:srgbClr val="969696">
                      <a:lumMod val="40000"/>
                      <a:lumOff val="60000"/>
                    </a:srgbClr>
                  </a:solidFill>
                </a:ln>
              </p:spPr>
              <p:txBody>
                <a:bodyPr vert="horz" wrap="square" lIns="121920" tIns="60960" rIns="121920" bIns="60960" numCol="1" anchor="t" anchorCtr="0" compatLnSpc="1"/>
                <a:lstStyle/>
                <a:p>
                  <a:endParaRPr lang="id-ID" sz="3200">
                    <a:latin typeface="黑体" panose="02010609060101010101" charset="-122"/>
                    <a:ea typeface="黑体" panose="02010609060101010101" charset="-122"/>
                    <a:sym typeface="思源黑体 CN Normal" panose="020B0400000000000000" pitchFamily="34" charset="-122"/>
                  </a:endParaRPr>
                </a:p>
              </p:txBody>
            </p:sp>
            <p:sp>
              <p:nvSpPr>
                <p:cNvPr id="80" name="Freeform 69"/>
                <p:cNvSpPr/>
                <p:nvPr/>
              </p:nvSpPr>
              <p:spPr bwMode="auto">
                <a:xfrm rot="2188175">
                  <a:off x="3741592" y="2909799"/>
                  <a:ext cx="1817279" cy="1391662"/>
                </a:xfrm>
                <a:custGeom>
                  <a:avLst/>
                  <a:gdLst>
                    <a:gd name="T0" fmla="*/ 1222 w 1222"/>
                    <a:gd name="T1" fmla="*/ 0 h 927"/>
                    <a:gd name="T2" fmla="*/ 1037 w 1222"/>
                    <a:gd name="T3" fmla="*/ 412 h 927"/>
                    <a:gd name="T4" fmla="*/ 804 w 1222"/>
                    <a:gd name="T5" fmla="*/ 441 h 927"/>
                    <a:gd name="T6" fmla="*/ 806 w 1222"/>
                    <a:gd name="T7" fmla="*/ 437 h 927"/>
                    <a:gd name="T8" fmla="*/ 808 w 1222"/>
                    <a:gd name="T9" fmla="*/ 434 h 927"/>
                    <a:gd name="T10" fmla="*/ 809 w 1222"/>
                    <a:gd name="T11" fmla="*/ 431 h 927"/>
                    <a:gd name="T12" fmla="*/ 810 w 1222"/>
                    <a:gd name="T13" fmla="*/ 428 h 927"/>
                    <a:gd name="T14" fmla="*/ 825 w 1222"/>
                    <a:gd name="T15" fmla="*/ 358 h 927"/>
                    <a:gd name="T16" fmla="*/ 808 w 1222"/>
                    <a:gd name="T17" fmla="*/ 303 h 927"/>
                    <a:gd name="T18" fmla="*/ 761 w 1222"/>
                    <a:gd name="T19" fmla="*/ 269 h 927"/>
                    <a:gd name="T20" fmla="*/ 687 w 1222"/>
                    <a:gd name="T21" fmla="*/ 262 h 927"/>
                    <a:gd name="T22" fmla="*/ 601 w 1222"/>
                    <a:gd name="T23" fmla="*/ 286 h 927"/>
                    <a:gd name="T24" fmla="*/ 518 w 1222"/>
                    <a:gd name="T25" fmla="*/ 335 h 927"/>
                    <a:gd name="T26" fmla="*/ 449 w 1222"/>
                    <a:gd name="T27" fmla="*/ 401 h 927"/>
                    <a:gd name="T28" fmla="*/ 404 w 1222"/>
                    <a:gd name="T29" fmla="*/ 477 h 927"/>
                    <a:gd name="T30" fmla="*/ 393 w 1222"/>
                    <a:gd name="T31" fmla="*/ 548 h 927"/>
                    <a:gd name="T32" fmla="*/ 415 w 1222"/>
                    <a:gd name="T33" fmla="*/ 601 h 927"/>
                    <a:gd name="T34" fmla="*/ 465 w 1222"/>
                    <a:gd name="T35" fmla="*/ 631 h 927"/>
                    <a:gd name="T36" fmla="*/ 538 w 1222"/>
                    <a:gd name="T37" fmla="*/ 634 h 927"/>
                    <a:gd name="T38" fmla="*/ 541 w 1222"/>
                    <a:gd name="T39" fmla="*/ 634 h 927"/>
                    <a:gd name="T40" fmla="*/ 544 w 1222"/>
                    <a:gd name="T41" fmla="*/ 633 h 927"/>
                    <a:gd name="T42" fmla="*/ 547 w 1222"/>
                    <a:gd name="T43" fmla="*/ 633 h 927"/>
                    <a:gd name="T44" fmla="*/ 550 w 1222"/>
                    <a:gd name="T45" fmla="*/ 632 h 927"/>
                    <a:gd name="T46" fmla="*/ 461 w 1222"/>
                    <a:gd name="T47" fmla="*/ 853 h 927"/>
                    <a:gd name="T48" fmla="*/ 0 w 1222"/>
                    <a:gd name="T49" fmla="*/ 927 h 927"/>
                    <a:gd name="T50" fmla="*/ 297 w 1222"/>
                    <a:gd name="T51" fmla="*/ 76 h 927"/>
                    <a:gd name="T52" fmla="*/ 1222 w 1222"/>
                    <a:gd name="T53"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2" h="927">
                      <a:moveTo>
                        <a:pt x="1222" y="0"/>
                      </a:moveTo>
                      <a:cubicBezTo>
                        <a:pt x="1037" y="412"/>
                        <a:pt x="1037" y="412"/>
                        <a:pt x="1037" y="412"/>
                      </a:cubicBezTo>
                      <a:cubicBezTo>
                        <a:pt x="804" y="441"/>
                        <a:pt x="804" y="441"/>
                        <a:pt x="804" y="441"/>
                      </a:cubicBezTo>
                      <a:cubicBezTo>
                        <a:pt x="805" y="440"/>
                        <a:pt x="805" y="439"/>
                        <a:pt x="806" y="437"/>
                      </a:cubicBezTo>
                      <a:cubicBezTo>
                        <a:pt x="807" y="436"/>
                        <a:pt x="807" y="435"/>
                        <a:pt x="808" y="434"/>
                      </a:cubicBezTo>
                      <a:cubicBezTo>
                        <a:pt x="808" y="433"/>
                        <a:pt x="809" y="432"/>
                        <a:pt x="809" y="431"/>
                      </a:cubicBezTo>
                      <a:cubicBezTo>
                        <a:pt x="810" y="430"/>
                        <a:pt x="810" y="429"/>
                        <a:pt x="810" y="428"/>
                      </a:cubicBezTo>
                      <a:cubicBezTo>
                        <a:pt x="821" y="402"/>
                        <a:pt x="826" y="379"/>
                        <a:pt x="825" y="358"/>
                      </a:cubicBezTo>
                      <a:cubicBezTo>
                        <a:pt x="825" y="337"/>
                        <a:pt x="819" y="318"/>
                        <a:pt x="808" y="303"/>
                      </a:cubicBezTo>
                      <a:cubicBezTo>
                        <a:pt x="797" y="288"/>
                        <a:pt x="781" y="276"/>
                        <a:pt x="761" y="269"/>
                      </a:cubicBezTo>
                      <a:cubicBezTo>
                        <a:pt x="740" y="262"/>
                        <a:pt x="716" y="259"/>
                        <a:pt x="687" y="262"/>
                      </a:cubicBezTo>
                      <a:cubicBezTo>
                        <a:pt x="659" y="265"/>
                        <a:pt x="630" y="273"/>
                        <a:pt x="601" y="286"/>
                      </a:cubicBezTo>
                      <a:cubicBezTo>
                        <a:pt x="572" y="298"/>
                        <a:pt x="544" y="315"/>
                        <a:pt x="518" y="335"/>
                      </a:cubicBezTo>
                      <a:cubicBezTo>
                        <a:pt x="492" y="354"/>
                        <a:pt x="468" y="377"/>
                        <a:pt x="449" y="401"/>
                      </a:cubicBezTo>
                      <a:cubicBezTo>
                        <a:pt x="429" y="425"/>
                        <a:pt x="414" y="451"/>
                        <a:pt x="404" y="477"/>
                      </a:cubicBezTo>
                      <a:cubicBezTo>
                        <a:pt x="394" y="503"/>
                        <a:pt x="391" y="527"/>
                        <a:pt x="393" y="548"/>
                      </a:cubicBezTo>
                      <a:cubicBezTo>
                        <a:pt x="395" y="569"/>
                        <a:pt x="403" y="587"/>
                        <a:pt x="415" y="601"/>
                      </a:cubicBezTo>
                      <a:cubicBezTo>
                        <a:pt x="428" y="615"/>
                        <a:pt x="445" y="625"/>
                        <a:pt x="465" y="631"/>
                      </a:cubicBezTo>
                      <a:cubicBezTo>
                        <a:pt x="486" y="637"/>
                        <a:pt x="511" y="638"/>
                        <a:pt x="538" y="634"/>
                      </a:cubicBezTo>
                      <a:cubicBezTo>
                        <a:pt x="539" y="634"/>
                        <a:pt x="540" y="634"/>
                        <a:pt x="541" y="634"/>
                      </a:cubicBezTo>
                      <a:cubicBezTo>
                        <a:pt x="542" y="633"/>
                        <a:pt x="543" y="633"/>
                        <a:pt x="544" y="633"/>
                      </a:cubicBezTo>
                      <a:cubicBezTo>
                        <a:pt x="545" y="633"/>
                        <a:pt x="546" y="633"/>
                        <a:pt x="547" y="633"/>
                      </a:cubicBezTo>
                      <a:cubicBezTo>
                        <a:pt x="548" y="632"/>
                        <a:pt x="549" y="632"/>
                        <a:pt x="550" y="632"/>
                      </a:cubicBezTo>
                      <a:cubicBezTo>
                        <a:pt x="461" y="853"/>
                        <a:pt x="461" y="853"/>
                        <a:pt x="461" y="853"/>
                      </a:cubicBezTo>
                      <a:cubicBezTo>
                        <a:pt x="0" y="927"/>
                        <a:pt x="0" y="927"/>
                        <a:pt x="0" y="927"/>
                      </a:cubicBezTo>
                      <a:cubicBezTo>
                        <a:pt x="297" y="76"/>
                        <a:pt x="297" y="76"/>
                        <a:pt x="297" y="76"/>
                      </a:cubicBezTo>
                      <a:lnTo>
                        <a:pt x="1222" y="0"/>
                      </a:lnTo>
                      <a:close/>
                    </a:path>
                  </a:pathLst>
                </a:custGeom>
                <a:solidFill>
                  <a:srgbClr val="FD4439">
                    <a:lumMod val="75000"/>
                  </a:srgbClr>
                </a:solidFill>
                <a:ln>
                  <a:noFill/>
                </a:ln>
              </p:spPr>
              <p:txBody>
                <a:bodyPr vert="horz" wrap="square" lIns="121920" tIns="60960" rIns="121920" bIns="60960" numCol="1" anchor="t" anchorCtr="0" compatLnSpc="1"/>
                <a:lstStyle/>
                <a:p>
                  <a:endParaRPr lang="id-ID" sz="3200">
                    <a:latin typeface="黑体" panose="02010609060101010101" charset="-122"/>
                    <a:ea typeface="黑体" panose="02010609060101010101" charset="-122"/>
                    <a:sym typeface="思源黑体 CN Normal" panose="020B0400000000000000" pitchFamily="34" charset="-122"/>
                  </a:endParaRPr>
                </a:p>
              </p:txBody>
            </p:sp>
            <p:sp>
              <p:nvSpPr>
                <p:cNvPr id="81" name="Freeform 72"/>
                <p:cNvSpPr/>
                <p:nvPr/>
              </p:nvSpPr>
              <p:spPr bwMode="auto">
                <a:xfrm rot="2188175">
                  <a:off x="3753757" y="2044810"/>
                  <a:ext cx="2090090" cy="2260658"/>
                </a:xfrm>
                <a:custGeom>
                  <a:avLst/>
                  <a:gdLst>
                    <a:gd name="T0" fmla="*/ 3318 w 3325"/>
                    <a:gd name="T1" fmla="*/ 1363 h 3564"/>
                    <a:gd name="T2" fmla="*/ 1141 w 3325"/>
                    <a:gd name="T3" fmla="*/ 1541 h 3564"/>
                    <a:gd name="T4" fmla="*/ 15 w 3325"/>
                    <a:gd name="T5" fmla="*/ 0 h 3564"/>
                    <a:gd name="T6" fmla="*/ 3 w 3325"/>
                    <a:gd name="T7" fmla="*/ 0 h 3564"/>
                    <a:gd name="T8" fmla="*/ 0 w 3325"/>
                    <a:gd name="T9" fmla="*/ 12 h 3564"/>
                    <a:gd name="T10" fmla="*/ 1127 w 3325"/>
                    <a:gd name="T11" fmla="*/ 1550 h 3564"/>
                    <a:gd name="T12" fmla="*/ 426 w 3325"/>
                    <a:gd name="T13" fmla="*/ 3555 h 3564"/>
                    <a:gd name="T14" fmla="*/ 434 w 3325"/>
                    <a:gd name="T15" fmla="*/ 3564 h 3564"/>
                    <a:gd name="T16" fmla="*/ 443 w 3325"/>
                    <a:gd name="T17" fmla="*/ 3564 h 3564"/>
                    <a:gd name="T18" fmla="*/ 1143 w 3325"/>
                    <a:gd name="T19" fmla="*/ 1557 h 3564"/>
                    <a:gd name="T20" fmla="*/ 3321 w 3325"/>
                    <a:gd name="T21" fmla="*/ 1380 h 3564"/>
                    <a:gd name="T22" fmla="*/ 3325 w 3325"/>
                    <a:gd name="T23" fmla="*/ 1370 h 3564"/>
                    <a:gd name="T24" fmla="*/ 3318 w 3325"/>
                    <a:gd name="T25" fmla="*/ 1363 h 3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25" h="3564">
                      <a:moveTo>
                        <a:pt x="3318" y="1363"/>
                      </a:moveTo>
                      <a:lnTo>
                        <a:pt x="1141" y="1541"/>
                      </a:lnTo>
                      <a:lnTo>
                        <a:pt x="15" y="0"/>
                      </a:lnTo>
                      <a:lnTo>
                        <a:pt x="3" y="0"/>
                      </a:lnTo>
                      <a:lnTo>
                        <a:pt x="0" y="12"/>
                      </a:lnTo>
                      <a:lnTo>
                        <a:pt x="1127" y="1550"/>
                      </a:lnTo>
                      <a:lnTo>
                        <a:pt x="426" y="3555"/>
                      </a:lnTo>
                      <a:lnTo>
                        <a:pt x="434" y="3564"/>
                      </a:lnTo>
                      <a:lnTo>
                        <a:pt x="443" y="3564"/>
                      </a:lnTo>
                      <a:lnTo>
                        <a:pt x="1143" y="1557"/>
                      </a:lnTo>
                      <a:lnTo>
                        <a:pt x="3321" y="1380"/>
                      </a:lnTo>
                      <a:lnTo>
                        <a:pt x="3325" y="1370"/>
                      </a:lnTo>
                      <a:lnTo>
                        <a:pt x="3318" y="1363"/>
                      </a:lnTo>
                      <a:close/>
                    </a:path>
                  </a:pathLst>
                </a:custGeom>
                <a:solidFill>
                  <a:srgbClr val="FFFFFF">
                    <a:alpha val="20000"/>
                  </a:srgbClr>
                </a:solidFill>
                <a:ln>
                  <a:noFill/>
                </a:ln>
              </p:spPr>
              <p:txBody>
                <a:bodyPr vert="horz" wrap="square" lIns="121920" tIns="60960" rIns="121920" bIns="60960" numCol="1" anchor="t" anchorCtr="0" compatLnSpc="1"/>
                <a:lstStyle/>
                <a:p>
                  <a:endParaRPr lang="id-ID" sz="3200">
                    <a:latin typeface="黑体" panose="02010609060101010101" charset="-122"/>
                    <a:ea typeface="黑体" panose="02010609060101010101" charset="-122"/>
                    <a:sym typeface="思源黑体 CN Normal" panose="020B0400000000000000" pitchFamily="34" charset="-122"/>
                  </a:endParaRPr>
                </a:p>
              </p:txBody>
            </p:sp>
          </p:grpSp>
          <p:grpSp>
            <p:nvGrpSpPr>
              <p:cNvPr id="82" name="Group 38"/>
              <p:cNvGrpSpPr/>
              <p:nvPr/>
            </p:nvGrpSpPr>
            <p:grpSpPr>
              <a:xfrm>
                <a:off x="6479081" y="2717315"/>
                <a:ext cx="1463500" cy="1046727"/>
                <a:chOff x="6510160" y="2111523"/>
                <a:chExt cx="965797" cy="719804"/>
              </a:xfrm>
            </p:grpSpPr>
            <p:sp>
              <p:nvSpPr>
                <p:cNvPr id="83" name="Freeform 68"/>
                <p:cNvSpPr/>
                <p:nvPr/>
              </p:nvSpPr>
              <p:spPr bwMode="auto">
                <a:xfrm rot="2217086">
                  <a:off x="6510160" y="2166300"/>
                  <a:ext cx="901410" cy="665027"/>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rgbClr val="FFA57C">
                    <a:lumMod val="50000"/>
                  </a:srgbClr>
                </a:solidFill>
                <a:ln>
                  <a:noFill/>
                </a:ln>
              </p:spPr>
              <p:txBody>
                <a:bodyPr vert="horz" wrap="square" lIns="121920" tIns="60960" rIns="121920" bIns="60960" numCol="1" anchor="t" anchorCtr="0" compatLnSpc="1"/>
                <a:lstStyle/>
                <a:p>
                  <a:endParaRPr lang="id-ID" sz="3200" dirty="0">
                    <a:latin typeface="黑体" panose="02010609060101010101" charset="-122"/>
                    <a:ea typeface="黑体" panose="02010609060101010101" charset="-122"/>
                    <a:sym typeface="思源黑体 CN Normal" panose="020B0400000000000000" pitchFamily="34" charset="-122"/>
                  </a:endParaRPr>
                </a:p>
              </p:txBody>
            </p:sp>
            <p:sp>
              <p:nvSpPr>
                <p:cNvPr id="84" name="Freeform 68"/>
                <p:cNvSpPr/>
                <p:nvPr/>
              </p:nvSpPr>
              <p:spPr bwMode="auto">
                <a:xfrm rot="2217086">
                  <a:off x="6574547" y="2111523"/>
                  <a:ext cx="901410" cy="665026"/>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rgbClr val="FFA57C"/>
                </a:solidFill>
                <a:ln>
                  <a:solidFill>
                    <a:srgbClr val="FFA57C">
                      <a:lumMod val="40000"/>
                      <a:lumOff val="60000"/>
                    </a:srgbClr>
                  </a:solidFill>
                </a:ln>
              </p:spPr>
              <p:txBody>
                <a:bodyPr vert="horz" wrap="square" lIns="121920" tIns="60960" rIns="121920" bIns="60960" numCol="1" anchor="t" anchorCtr="0" compatLnSpc="1"/>
                <a:lstStyle/>
                <a:p>
                  <a:endParaRPr lang="id-ID" sz="3200" dirty="0">
                    <a:latin typeface="黑体" panose="02010609060101010101" charset="-122"/>
                    <a:ea typeface="黑体" panose="02010609060101010101" charset="-122"/>
                    <a:sym typeface="思源黑体 CN Normal" panose="020B0400000000000000" pitchFamily="34" charset="-122"/>
                  </a:endParaRPr>
                </a:p>
              </p:txBody>
            </p:sp>
          </p:grpSp>
          <p:grpSp>
            <p:nvGrpSpPr>
              <p:cNvPr id="85" name="Group 48"/>
              <p:cNvGrpSpPr/>
              <p:nvPr/>
            </p:nvGrpSpPr>
            <p:grpSpPr>
              <a:xfrm>
                <a:off x="5446437" y="4319457"/>
                <a:ext cx="1283807" cy="1224876"/>
                <a:chOff x="4080065" y="3379089"/>
                <a:chExt cx="962855" cy="918657"/>
              </a:xfrm>
            </p:grpSpPr>
            <p:sp>
              <p:nvSpPr>
                <p:cNvPr id="86" name="Freeform 68"/>
                <p:cNvSpPr/>
                <p:nvPr/>
              </p:nvSpPr>
              <p:spPr bwMode="auto">
                <a:xfrm rot="9184178">
                  <a:off x="4080065" y="3379089"/>
                  <a:ext cx="962854" cy="839075"/>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rgbClr val="FF6A26">
                    <a:lumMod val="75000"/>
                  </a:srgbClr>
                </a:solidFill>
                <a:ln>
                  <a:noFill/>
                </a:ln>
              </p:spPr>
              <p:txBody>
                <a:bodyPr vert="horz" wrap="square" lIns="121920" tIns="60960" rIns="121920" bIns="60960" numCol="1" anchor="t" anchorCtr="0" compatLnSpc="1"/>
                <a:lstStyle/>
                <a:p>
                  <a:endParaRPr lang="id-ID" sz="3200" dirty="0">
                    <a:latin typeface="黑体" panose="02010609060101010101" charset="-122"/>
                    <a:ea typeface="黑体" panose="02010609060101010101" charset="-122"/>
                    <a:sym typeface="思源黑体 CN Normal" panose="020B0400000000000000" pitchFamily="34" charset="-122"/>
                  </a:endParaRPr>
                </a:p>
              </p:txBody>
            </p:sp>
            <p:sp>
              <p:nvSpPr>
                <p:cNvPr id="87" name="Freeform 68"/>
                <p:cNvSpPr/>
                <p:nvPr/>
              </p:nvSpPr>
              <p:spPr bwMode="auto">
                <a:xfrm rot="9184178">
                  <a:off x="4080066" y="3458671"/>
                  <a:ext cx="962854" cy="839075"/>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rgbClr val="FF6A26"/>
                </a:solidFill>
                <a:ln>
                  <a:solidFill>
                    <a:srgbClr val="FF6A26">
                      <a:lumMod val="60000"/>
                      <a:lumOff val="40000"/>
                    </a:srgbClr>
                  </a:solidFill>
                </a:ln>
              </p:spPr>
              <p:txBody>
                <a:bodyPr vert="horz" wrap="square" lIns="121920" tIns="60960" rIns="121920" bIns="60960" numCol="1" anchor="t" anchorCtr="0" compatLnSpc="1"/>
                <a:lstStyle/>
                <a:p>
                  <a:endParaRPr lang="id-ID" sz="3200" dirty="0">
                    <a:latin typeface="黑体" panose="02010609060101010101" charset="-122"/>
                    <a:ea typeface="黑体" panose="02010609060101010101" charset="-122"/>
                    <a:sym typeface="思源黑体 CN Normal" panose="020B0400000000000000" pitchFamily="34" charset="-122"/>
                  </a:endParaRPr>
                </a:p>
              </p:txBody>
            </p:sp>
          </p:grpSp>
          <p:grpSp>
            <p:nvGrpSpPr>
              <p:cNvPr id="88" name="Group 51"/>
              <p:cNvGrpSpPr/>
              <p:nvPr/>
            </p:nvGrpSpPr>
            <p:grpSpPr>
              <a:xfrm rot="14260003">
                <a:off x="4471090" y="2546836"/>
                <a:ext cx="1326169" cy="1020124"/>
                <a:chOff x="6551692" y="2139058"/>
                <a:chExt cx="917627" cy="679267"/>
              </a:xfrm>
            </p:grpSpPr>
            <p:sp>
              <p:nvSpPr>
                <p:cNvPr id="89" name="Freeform 68"/>
                <p:cNvSpPr/>
                <p:nvPr/>
              </p:nvSpPr>
              <p:spPr bwMode="auto">
                <a:xfrm rot="2217086">
                  <a:off x="6567909" y="2153298"/>
                  <a:ext cx="901410" cy="665027"/>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rgbClr val="FD4439">
                    <a:lumMod val="75000"/>
                  </a:srgbClr>
                </a:solidFill>
                <a:ln>
                  <a:noFill/>
                </a:ln>
              </p:spPr>
              <p:txBody>
                <a:bodyPr vert="horz" wrap="square" lIns="121920" tIns="60960" rIns="121920" bIns="60960" numCol="1" anchor="t" anchorCtr="0" compatLnSpc="1"/>
                <a:lstStyle/>
                <a:p>
                  <a:endParaRPr lang="id-ID" sz="3200" dirty="0">
                    <a:latin typeface="黑体" panose="02010609060101010101" charset="-122"/>
                    <a:ea typeface="黑体" panose="02010609060101010101" charset="-122"/>
                    <a:sym typeface="思源黑体 CN Normal" panose="020B0400000000000000" pitchFamily="34" charset="-122"/>
                  </a:endParaRPr>
                </a:p>
              </p:txBody>
            </p:sp>
            <p:sp>
              <p:nvSpPr>
                <p:cNvPr id="90" name="Freeform 68"/>
                <p:cNvSpPr/>
                <p:nvPr/>
              </p:nvSpPr>
              <p:spPr bwMode="auto">
                <a:xfrm rot="2217086">
                  <a:off x="6551692" y="2139058"/>
                  <a:ext cx="901410" cy="665027"/>
                </a:xfrm>
                <a:custGeom>
                  <a:avLst/>
                  <a:gdLst>
                    <a:gd name="T0" fmla="*/ 289 w 606"/>
                    <a:gd name="T1" fmla="*/ 417 h 417"/>
                    <a:gd name="T2" fmla="*/ 227 w 606"/>
                    <a:gd name="T3" fmla="*/ 410 h 417"/>
                    <a:gd name="T4" fmla="*/ 147 w 606"/>
                    <a:gd name="T5" fmla="*/ 386 h 417"/>
                    <a:gd name="T6" fmla="*/ 76 w 606"/>
                    <a:gd name="T7" fmla="*/ 348 h 417"/>
                    <a:gd name="T8" fmla="*/ 24 w 606"/>
                    <a:gd name="T9" fmla="*/ 301 h 417"/>
                    <a:gd name="T10" fmla="*/ 2 w 606"/>
                    <a:gd name="T11" fmla="*/ 255 h 417"/>
                    <a:gd name="T12" fmla="*/ 9 w 606"/>
                    <a:gd name="T13" fmla="*/ 220 h 417"/>
                    <a:gd name="T14" fmla="*/ 43 w 606"/>
                    <a:gd name="T15" fmla="*/ 194 h 417"/>
                    <a:gd name="T16" fmla="*/ 102 w 606"/>
                    <a:gd name="T17" fmla="*/ 183 h 417"/>
                    <a:gd name="T18" fmla="*/ 111 w 606"/>
                    <a:gd name="T19" fmla="*/ 183 h 417"/>
                    <a:gd name="T20" fmla="*/ 116 w 606"/>
                    <a:gd name="T21" fmla="*/ 183 h 417"/>
                    <a:gd name="T22" fmla="*/ 122 w 606"/>
                    <a:gd name="T23" fmla="*/ 183 h 417"/>
                    <a:gd name="T24" fmla="*/ 128 w 606"/>
                    <a:gd name="T25" fmla="*/ 184 h 417"/>
                    <a:gd name="T26" fmla="*/ 134 w 606"/>
                    <a:gd name="T27" fmla="*/ 184 h 417"/>
                    <a:gd name="T28" fmla="*/ 141 w 606"/>
                    <a:gd name="T29" fmla="*/ 185 h 417"/>
                    <a:gd name="T30" fmla="*/ 161 w 606"/>
                    <a:gd name="T31" fmla="*/ 187 h 417"/>
                    <a:gd name="T32" fmla="*/ 135 w 606"/>
                    <a:gd name="T33" fmla="*/ 155 h 417"/>
                    <a:gd name="T34" fmla="*/ 13 w 606"/>
                    <a:gd name="T35" fmla="*/ 7 h 417"/>
                    <a:gd name="T36" fmla="*/ 387 w 606"/>
                    <a:gd name="T37" fmla="*/ 0 h 417"/>
                    <a:gd name="T38" fmla="*/ 606 w 606"/>
                    <a:gd name="T39" fmla="*/ 245 h 417"/>
                    <a:gd name="T40" fmla="*/ 333 w 606"/>
                    <a:gd name="T41" fmla="*/ 257 h 417"/>
                    <a:gd name="T42" fmla="*/ 348 w 606"/>
                    <a:gd name="T43" fmla="*/ 271 h 417"/>
                    <a:gd name="T44" fmla="*/ 353 w 606"/>
                    <a:gd name="T45" fmla="*/ 274 h 417"/>
                    <a:gd name="T46" fmla="*/ 357 w 606"/>
                    <a:gd name="T47" fmla="*/ 278 h 417"/>
                    <a:gd name="T48" fmla="*/ 361 w 606"/>
                    <a:gd name="T49" fmla="*/ 282 h 417"/>
                    <a:gd name="T50" fmla="*/ 365 w 606"/>
                    <a:gd name="T51" fmla="*/ 287 h 417"/>
                    <a:gd name="T52" fmla="*/ 370 w 606"/>
                    <a:gd name="T53" fmla="*/ 292 h 417"/>
                    <a:gd name="T54" fmla="*/ 372 w 606"/>
                    <a:gd name="T55" fmla="*/ 294 h 417"/>
                    <a:gd name="T56" fmla="*/ 397 w 606"/>
                    <a:gd name="T57" fmla="*/ 339 h 417"/>
                    <a:gd name="T58" fmla="*/ 393 w 606"/>
                    <a:gd name="T59" fmla="*/ 376 h 417"/>
                    <a:gd name="T60" fmla="*/ 363 w 606"/>
                    <a:gd name="T61" fmla="*/ 403 h 417"/>
                    <a:gd name="T62" fmla="*/ 304 w 606"/>
                    <a:gd name="T63" fmla="*/ 416 h 417"/>
                    <a:gd name="T64" fmla="*/ 289 w 606"/>
                    <a:gd name="T65" fmla="*/ 41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6" h="417">
                      <a:moveTo>
                        <a:pt x="289" y="417"/>
                      </a:moveTo>
                      <a:cubicBezTo>
                        <a:pt x="269" y="417"/>
                        <a:pt x="248" y="415"/>
                        <a:pt x="227" y="410"/>
                      </a:cubicBezTo>
                      <a:cubicBezTo>
                        <a:pt x="200" y="405"/>
                        <a:pt x="173" y="397"/>
                        <a:pt x="147" y="386"/>
                      </a:cubicBezTo>
                      <a:cubicBezTo>
                        <a:pt x="121" y="375"/>
                        <a:pt x="97" y="363"/>
                        <a:pt x="76" y="348"/>
                      </a:cubicBezTo>
                      <a:cubicBezTo>
                        <a:pt x="54" y="333"/>
                        <a:pt x="37" y="317"/>
                        <a:pt x="24" y="301"/>
                      </a:cubicBezTo>
                      <a:cubicBezTo>
                        <a:pt x="12" y="285"/>
                        <a:pt x="4" y="269"/>
                        <a:pt x="2" y="255"/>
                      </a:cubicBezTo>
                      <a:cubicBezTo>
                        <a:pt x="0" y="242"/>
                        <a:pt x="3" y="230"/>
                        <a:pt x="9" y="220"/>
                      </a:cubicBezTo>
                      <a:cubicBezTo>
                        <a:pt x="16" y="209"/>
                        <a:pt x="28" y="201"/>
                        <a:pt x="43" y="194"/>
                      </a:cubicBezTo>
                      <a:cubicBezTo>
                        <a:pt x="59" y="188"/>
                        <a:pt x="79" y="184"/>
                        <a:pt x="102" y="183"/>
                      </a:cubicBezTo>
                      <a:cubicBezTo>
                        <a:pt x="111" y="183"/>
                        <a:pt x="111" y="183"/>
                        <a:pt x="111" y="183"/>
                      </a:cubicBezTo>
                      <a:cubicBezTo>
                        <a:pt x="111" y="183"/>
                        <a:pt x="115" y="183"/>
                        <a:pt x="116" y="183"/>
                      </a:cubicBezTo>
                      <a:cubicBezTo>
                        <a:pt x="118" y="183"/>
                        <a:pt x="120" y="183"/>
                        <a:pt x="122" y="183"/>
                      </a:cubicBezTo>
                      <a:cubicBezTo>
                        <a:pt x="124" y="183"/>
                        <a:pt x="126" y="183"/>
                        <a:pt x="128" y="184"/>
                      </a:cubicBezTo>
                      <a:cubicBezTo>
                        <a:pt x="134" y="184"/>
                        <a:pt x="134" y="184"/>
                        <a:pt x="134" y="184"/>
                      </a:cubicBezTo>
                      <a:cubicBezTo>
                        <a:pt x="137" y="184"/>
                        <a:pt x="139" y="184"/>
                        <a:pt x="141" y="185"/>
                      </a:cubicBezTo>
                      <a:cubicBezTo>
                        <a:pt x="161" y="187"/>
                        <a:pt x="161" y="187"/>
                        <a:pt x="161" y="187"/>
                      </a:cubicBezTo>
                      <a:cubicBezTo>
                        <a:pt x="135" y="155"/>
                        <a:pt x="135" y="155"/>
                        <a:pt x="135" y="155"/>
                      </a:cubicBezTo>
                      <a:cubicBezTo>
                        <a:pt x="13" y="7"/>
                        <a:pt x="13" y="7"/>
                        <a:pt x="13" y="7"/>
                      </a:cubicBezTo>
                      <a:cubicBezTo>
                        <a:pt x="387" y="0"/>
                        <a:pt x="387" y="0"/>
                        <a:pt x="387" y="0"/>
                      </a:cubicBezTo>
                      <a:cubicBezTo>
                        <a:pt x="606" y="245"/>
                        <a:pt x="606" y="245"/>
                        <a:pt x="606" y="245"/>
                      </a:cubicBezTo>
                      <a:cubicBezTo>
                        <a:pt x="333" y="257"/>
                        <a:pt x="333" y="257"/>
                        <a:pt x="333" y="257"/>
                      </a:cubicBezTo>
                      <a:cubicBezTo>
                        <a:pt x="348" y="271"/>
                        <a:pt x="348" y="271"/>
                        <a:pt x="348" y="271"/>
                      </a:cubicBezTo>
                      <a:cubicBezTo>
                        <a:pt x="350" y="272"/>
                        <a:pt x="351" y="273"/>
                        <a:pt x="353" y="274"/>
                      </a:cubicBezTo>
                      <a:cubicBezTo>
                        <a:pt x="357" y="278"/>
                        <a:pt x="357" y="278"/>
                        <a:pt x="357" y="278"/>
                      </a:cubicBezTo>
                      <a:cubicBezTo>
                        <a:pt x="361" y="282"/>
                        <a:pt x="361" y="282"/>
                        <a:pt x="361" y="282"/>
                      </a:cubicBezTo>
                      <a:cubicBezTo>
                        <a:pt x="362" y="283"/>
                        <a:pt x="365" y="287"/>
                        <a:pt x="365" y="287"/>
                      </a:cubicBezTo>
                      <a:cubicBezTo>
                        <a:pt x="370" y="292"/>
                        <a:pt x="370" y="292"/>
                        <a:pt x="370" y="292"/>
                      </a:cubicBezTo>
                      <a:cubicBezTo>
                        <a:pt x="372" y="294"/>
                        <a:pt x="372" y="294"/>
                        <a:pt x="372" y="294"/>
                      </a:cubicBezTo>
                      <a:cubicBezTo>
                        <a:pt x="385" y="309"/>
                        <a:pt x="393" y="325"/>
                        <a:pt x="397" y="339"/>
                      </a:cubicBezTo>
                      <a:cubicBezTo>
                        <a:pt x="400" y="353"/>
                        <a:pt x="399" y="365"/>
                        <a:pt x="393" y="376"/>
                      </a:cubicBezTo>
                      <a:cubicBezTo>
                        <a:pt x="387" y="387"/>
                        <a:pt x="377" y="396"/>
                        <a:pt x="363" y="403"/>
                      </a:cubicBezTo>
                      <a:cubicBezTo>
                        <a:pt x="347" y="410"/>
                        <a:pt x="328" y="415"/>
                        <a:pt x="304" y="416"/>
                      </a:cubicBezTo>
                      <a:cubicBezTo>
                        <a:pt x="299" y="417"/>
                        <a:pt x="294" y="417"/>
                        <a:pt x="289" y="417"/>
                      </a:cubicBezTo>
                      <a:close/>
                    </a:path>
                  </a:pathLst>
                </a:custGeom>
                <a:solidFill>
                  <a:srgbClr val="FD4439"/>
                </a:solidFill>
                <a:ln>
                  <a:solidFill>
                    <a:srgbClr val="FD4439">
                      <a:lumMod val="40000"/>
                      <a:lumOff val="60000"/>
                    </a:srgbClr>
                  </a:solidFill>
                </a:ln>
              </p:spPr>
              <p:txBody>
                <a:bodyPr vert="horz" wrap="square" lIns="121920" tIns="60960" rIns="121920" bIns="60960" numCol="1" anchor="t" anchorCtr="0" compatLnSpc="1"/>
                <a:lstStyle/>
                <a:p>
                  <a:endParaRPr lang="id-ID" sz="3200" dirty="0">
                    <a:latin typeface="黑体" panose="02010609060101010101" charset="-122"/>
                    <a:ea typeface="黑体" panose="02010609060101010101" charset="-122"/>
                    <a:sym typeface="思源黑体 CN Normal" panose="020B0400000000000000" pitchFamily="34" charset="-122"/>
                  </a:endParaRPr>
                </a:p>
              </p:txBody>
            </p:sp>
          </p:grpSp>
        </p:grpSp>
        <p:sp>
          <p:nvSpPr>
            <p:cNvPr id="95" name="文本框 94"/>
            <p:cNvSpPr txBox="1"/>
            <p:nvPr/>
          </p:nvSpPr>
          <p:spPr>
            <a:xfrm>
              <a:off x="993" y="5229"/>
              <a:ext cx="2857" cy="744"/>
            </a:xfrm>
            <a:prstGeom prst="rect">
              <a:avLst/>
            </a:prstGeom>
            <a:noFill/>
          </p:spPr>
          <p:txBody>
            <a:bodyPr wrap="square" rtlCol="0" anchor="t">
              <a:noAutofit/>
            </a:bodyPr>
            <a:lstStyle/>
            <a:p>
              <a:r>
                <a:rPr lang="zh-CN" altLang="en-US" sz="2400">
                  <a:solidFill>
                    <a:srgbClr val="C00000"/>
                  </a:solidFill>
                  <a:latin typeface="黑体" panose="02010609060101010101" charset="-122"/>
                  <a:ea typeface="黑体" panose="02010609060101010101" charset="-122"/>
                  <a:cs typeface="黑体" panose="02010609060101010101" charset="-122"/>
                </a:rPr>
                <a:t>“十个明确”</a:t>
              </a:r>
              <a:endParaRPr lang="zh-CN" altLang="en-US" sz="2400">
                <a:solidFill>
                  <a:srgbClr val="C00000"/>
                </a:solidFill>
                <a:latin typeface="黑体" panose="02010609060101010101" charset="-122"/>
                <a:ea typeface="黑体" panose="02010609060101010101" charset="-122"/>
                <a:cs typeface="黑体" panose="02010609060101010101" charset="-122"/>
              </a:endParaRPr>
            </a:p>
          </p:txBody>
        </p:sp>
        <p:sp>
          <p:nvSpPr>
            <p:cNvPr id="96" name="文本框 95"/>
            <p:cNvSpPr txBox="1"/>
            <p:nvPr/>
          </p:nvSpPr>
          <p:spPr>
            <a:xfrm>
              <a:off x="147" y="5959"/>
              <a:ext cx="5037" cy="951"/>
            </a:xfrm>
            <a:prstGeom prst="rect">
              <a:avLst/>
            </a:prstGeom>
            <a:noFill/>
          </p:spPr>
          <p:txBody>
            <a:bodyPr wrap="square" rtlCol="0" anchor="t">
              <a:noAutofit/>
            </a:bodyPr>
            <a:lstStyle/>
            <a:p>
              <a:pPr>
                <a:lnSpc>
                  <a:spcPct val="150000"/>
                </a:lnSpc>
              </a:pPr>
              <a:r>
                <a:rPr lang="zh-CN" altLang="en-US" sz="2000">
                  <a:latin typeface="黑体" panose="02010609060101010101" charset="-122"/>
                  <a:ea typeface="黑体" panose="02010609060101010101" charset="-122"/>
                  <a:cs typeface="黑体" panose="02010609060101010101" charset="-122"/>
                </a:rPr>
                <a:t>集中体现新时代党的创新理论中起支撑作用的“四梁八柱”</a:t>
              </a:r>
              <a:endParaRPr lang="zh-CN" altLang="en-US" sz="2000">
                <a:latin typeface="黑体" panose="02010609060101010101" charset="-122"/>
                <a:ea typeface="黑体" panose="02010609060101010101" charset="-122"/>
                <a:cs typeface="黑体" panose="02010609060101010101" charset="-122"/>
              </a:endParaRPr>
            </a:p>
          </p:txBody>
        </p:sp>
        <p:sp>
          <p:nvSpPr>
            <p:cNvPr id="97" name="文本框 96"/>
            <p:cNvSpPr txBox="1"/>
            <p:nvPr/>
          </p:nvSpPr>
          <p:spPr>
            <a:xfrm>
              <a:off x="9173" y="5283"/>
              <a:ext cx="3853" cy="635"/>
            </a:xfrm>
            <a:prstGeom prst="rect">
              <a:avLst/>
            </a:prstGeom>
            <a:noFill/>
          </p:spPr>
          <p:txBody>
            <a:bodyPr wrap="square" rtlCol="0" anchor="t">
              <a:noAutofit/>
            </a:bodyPr>
            <a:lstStyle/>
            <a:p>
              <a:pPr algn="l">
                <a:buClrTx/>
                <a:buSzTx/>
                <a:buFontTx/>
              </a:pPr>
              <a:r>
                <a:rPr lang="zh-CN" altLang="en-US" sz="2400">
                  <a:solidFill>
                    <a:srgbClr val="C00000"/>
                  </a:solidFill>
                  <a:latin typeface="黑体" panose="02010609060101010101" charset="-122"/>
                  <a:ea typeface="黑体" panose="02010609060101010101" charset="-122"/>
                  <a:cs typeface="黑体" panose="02010609060101010101" charset="-122"/>
                </a:rPr>
                <a:t>“十四个坚持”</a:t>
              </a:r>
              <a:endParaRPr lang="zh-CN" altLang="en-US" sz="2400">
                <a:solidFill>
                  <a:srgbClr val="C00000"/>
                </a:solidFill>
                <a:latin typeface="黑体" panose="02010609060101010101" charset="-122"/>
                <a:ea typeface="黑体" panose="02010609060101010101" charset="-122"/>
                <a:cs typeface="黑体" panose="02010609060101010101" charset="-122"/>
              </a:endParaRPr>
            </a:p>
          </p:txBody>
        </p:sp>
        <p:sp>
          <p:nvSpPr>
            <p:cNvPr id="98" name="文本框 97"/>
            <p:cNvSpPr txBox="1"/>
            <p:nvPr/>
          </p:nvSpPr>
          <p:spPr>
            <a:xfrm>
              <a:off x="8803" y="5959"/>
              <a:ext cx="5575" cy="1121"/>
            </a:xfrm>
            <a:prstGeom prst="rect">
              <a:avLst/>
            </a:prstGeom>
            <a:noFill/>
          </p:spPr>
          <p:txBody>
            <a:bodyPr wrap="square" rtlCol="0" anchor="t">
              <a:noAutofit/>
            </a:bodyPr>
            <a:lstStyle/>
            <a:p>
              <a:pPr>
                <a:lnSpc>
                  <a:spcPct val="150000"/>
                </a:lnSpc>
              </a:pPr>
              <a:r>
                <a:rPr lang="zh-CN" altLang="en-US" sz="2000">
                  <a:latin typeface="黑体" panose="02010609060101010101" charset="-122"/>
                  <a:ea typeface="黑体" panose="02010609060101010101" charset="-122"/>
                  <a:cs typeface="黑体" panose="02010609060101010101" charset="-122"/>
                </a:rPr>
                <a:t>全面覆盖我们党在各重大领域作出的战略部署和确立的基本方略</a:t>
              </a:r>
              <a:endParaRPr lang="zh-CN" altLang="en-US" sz="2000">
                <a:latin typeface="黑体" panose="02010609060101010101" charset="-122"/>
                <a:ea typeface="黑体" panose="02010609060101010101" charset="-122"/>
                <a:cs typeface="黑体" panose="02010609060101010101" charset="-122"/>
              </a:endParaRPr>
            </a:p>
          </p:txBody>
        </p:sp>
        <p:sp>
          <p:nvSpPr>
            <p:cNvPr id="99" name="文本框 98"/>
            <p:cNvSpPr txBox="1"/>
            <p:nvPr/>
          </p:nvSpPr>
          <p:spPr>
            <a:xfrm>
              <a:off x="4364" y="8921"/>
              <a:ext cx="4175" cy="702"/>
            </a:xfrm>
            <a:prstGeom prst="rect">
              <a:avLst/>
            </a:prstGeom>
            <a:noFill/>
          </p:spPr>
          <p:txBody>
            <a:bodyPr wrap="square" rtlCol="0" anchor="t">
              <a:noAutofit/>
            </a:bodyPr>
            <a:lstStyle/>
            <a:p>
              <a:pPr algn="l">
                <a:buClrTx/>
                <a:buSzTx/>
                <a:buFontTx/>
              </a:pPr>
              <a:r>
                <a:rPr lang="zh-CN" altLang="en-US" sz="2400">
                  <a:solidFill>
                    <a:srgbClr val="C00000"/>
                  </a:solidFill>
                  <a:latin typeface="黑体" panose="02010609060101010101" charset="-122"/>
                  <a:ea typeface="黑体" panose="02010609060101010101" charset="-122"/>
                  <a:cs typeface="黑体" panose="02010609060101010101" charset="-122"/>
                </a:rPr>
                <a:t>“十三个方面成就”</a:t>
              </a:r>
              <a:endParaRPr lang="zh-CN" altLang="en-US" sz="2400">
                <a:solidFill>
                  <a:srgbClr val="C00000"/>
                </a:solidFill>
                <a:latin typeface="黑体" panose="02010609060101010101" charset="-122"/>
                <a:ea typeface="黑体" panose="02010609060101010101" charset="-122"/>
                <a:cs typeface="黑体" panose="02010609060101010101" charset="-122"/>
              </a:endParaRPr>
            </a:p>
          </p:txBody>
        </p:sp>
        <p:sp>
          <p:nvSpPr>
            <p:cNvPr id="100" name="文本框 99"/>
            <p:cNvSpPr txBox="1"/>
            <p:nvPr/>
          </p:nvSpPr>
          <p:spPr>
            <a:xfrm>
              <a:off x="1584" y="9473"/>
              <a:ext cx="9526" cy="801"/>
            </a:xfrm>
            <a:prstGeom prst="rect">
              <a:avLst/>
            </a:prstGeom>
            <a:noFill/>
          </p:spPr>
          <p:txBody>
            <a:bodyPr wrap="square" rtlCol="0" anchor="t">
              <a:noAutofit/>
            </a:bodyPr>
            <a:lstStyle/>
            <a:p>
              <a:pPr algn="l">
                <a:lnSpc>
                  <a:spcPct val="150000"/>
                </a:lnSpc>
                <a:buClrTx/>
                <a:buSzTx/>
                <a:buFontTx/>
              </a:pPr>
              <a:r>
                <a:rPr lang="zh-CN" altLang="en-US" sz="2000">
                  <a:latin typeface="黑体" panose="02010609060101010101" charset="-122"/>
                  <a:ea typeface="黑体" panose="02010609060101010101" charset="-122"/>
                  <a:cs typeface="黑体" panose="02010609060101010101" charset="-122"/>
                </a:rPr>
                <a:t>突出彰显新时代党的创新理论的真理力量和实践伟力</a:t>
              </a:r>
              <a:endParaRPr lang="zh-CN" altLang="en-US" sz="2000">
                <a:latin typeface="黑体" panose="02010609060101010101" charset="-122"/>
                <a:ea typeface="黑体" panose="02010609060101010101" charset="-122"/>
                <a:cs typeface="黑体" panose="02010609060101010101" charset="-122"/>
              </a:endParaRPr>
            </a:p>
          </p:txBody>
        </p:sp>
      </p:grpSp>
      <p:sp>
        <p:nvSpPr>
          <p:cNvPr id="114" name="文本框 113"/>
          <p:cNvSpPr txBox="1"/>
          <p:nvPr/>
        </p:nvSpPr>
        <p:spPr>
          <a:xfrm>
            <a:off x="8481060" y="4869180"/>
            <a:ext cx="3379470" cy="300990"/>
          </a:xfrm>
          <a:prstGeom prst="rect">
            <a:avLst/>
          </a:prstGeom>
          <a:noFill/>
        </p:spPr>
        <p:txBody>
          <a:bodyPr wrap="square" rtlCol="0" anchor="t">
            <a:noAutofit/>
          </a:bodyPr>
          <a:lstStyle/>
          <a:p>
            <a:pPr algn="ctr">
              <a:lnSpc>
                <a:spcPct val="150000"/>
              </a:lnSpc>
            </a:pPr>
            <a:r>
              <a:rPr lang="zh-CN" altLang="en-US">
                <a:latin typeface="黑体" panose="02010609060101010101" charset="-122"/>
                <a:ea typeface="黑体" panose="02010609060101010101" charset="-122"/>
              </a:rPr>
              <a:t>这三大板块概括了新时代党的创新理论的主要内容</a:t>
            </a:r>
            <a:endParaRPr lang="zh-CN" altLang="en-US">
              <a:latin typeface="黑体" panose="02010609060101010101" charset="-122"/>
              <a:ea typeface="黑体" panose="02010609060101010101" charset="-122"/>
            </a:endParaRPr>
          </a:p>
        </p:txBody>
      </p:sp>
      <p:sp>
        <p:nvSpPr>
          <p:cNvPr id="116" name="文本框 115"/>
          <p:cNvSpPr txBox="1"/>
          <p:nvPr/>
        </p:nvSpPr>
        <p:spPr>
          <a:xfrm>
            <a:off x="8026400" y="5927090"/>
            <a:ext cx="4100195" cy="421640"/>
          </a:xfrm>
          <a:prstGeom prst="rect">
            <a:avLst/>
          </a:prstGeom>
          <a:noFill/>
        </p:spPr>
        <p:txBody>
          <a:bodyPr wrap="square" rtlCol="0" anchor="t">
            <a:noAutofit/>
          </a:bodyPr>
          <a:lstStyle/>
          <a:p>
            <a:pPr algn="ctr">
              <a:lnSpc>
                <a:spcPct val="150000"/>
              </a:lnSpc>
            </a:pPr>
            <a:r>
              <a:rPr lang="zh-CN" altLang="en-US">
                <a:latin typeface="黑体" panose="02010609060101010101" charset="-122"/>
                <a:ea typeface="黑体" panose="02010609060101010101" charset="-122"/>
                <a:sym typeface="+mn-ea"/>
              </a:rPr>
              <a:t>形成一系列原创性新理念新思想新战略，层层搭建起完整的理论大厦</a:t>
            </a:r>
            <a:endParaRPr lang="zh-CN" altLang="en-US">
              <a:latin typeface="黑体" panose="02010609060101010101" charset="-122"/>
              <a:ea typeface="黑体" panose="02010609060101010101" charset="-122"/>
              <a:sym typeface="+mn-ea"/>
            </a:endParaRPr>
          </a:p>
        </p:txBody>
      </p:sp>
      <p:sp>
        <p:nvSpPr>
          <p:cNvPr id="117" name="下箭头 116"/>
          <p:cNvSpPr/>
          <p:nvPr/>
        </p:nvSpPr>
        <p:spPr>
          <a:xfrm>
            <a:off x="10008235" y="5763260"/>
            <a:ext cx="358140" cy="321945"/>
          </a:xfrm>
          <a:prstGeom prst="downArrow">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19" name="矩形 118"/>
          <p:cNvSpPr/>
          <p:nvPr/>
        </p:nvSpPr>
        <p:spPr>
          <a:xfrm>
            <a:off x="7891780" y="4896485"/>
            <a:ext cx="4234815" cy="1908175"/>
          </a:xfrm>
          <a:prstGeom prst="rect">
            <a:avLst/>
          </a:prstGeom>
          <a:noFill/>
          <a:ln>
            <a:solidFill>
              <a:srgbClr val="C00000"/>
            </a:solidFill>
            <a:prstDash val="sys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21" name="文本框 120"/>
          <p:cNvSpPr txBox="1"/>
          <p:nvPr/>
        </p:nvSpPr>
        <p:spPr>
          <a:xfrm>
            <a:off x="3274060" y="2689225"/>
            <a:ext cx="3876040" cy="502920"/>
          </a:xfrm>
          <a:prstGeom prst="rect">
            <a:avLst/>
          </a:prstGeom>
          <a:noFill/>
        </p:spPr>
        <p:txBody>
          <a:bodyPr wrap="square" rtlCol="0" anchor="t">
            <a:noAutofit/>
          </a:bodyPr>
          <a:lstStyle/>
          <a:p>
            <a:pPr algn="l">
              <a:lnSpc>
                <a:spcPct val="150000"/>
              </a:lnSpc>
            </a:pPr>
            <a:r>
              <a:rPr lang="zh-CN" altLang="en-US" b="1">
                <a:latin typeface="黑体" panose="02010609060101010101" charset="-122"/>
                <a:ea typeface="黑体" panose="02010609060101010101" charset="-122"/>
              </a:rPr>
              <a:t>党的十九大、十九届六中全会提出的</a:t>
            </a:r>
            <a:endParaRPr lang="zh-CN" altLang="en-US" b="1">
              <a:latin typeface="黑体" panose="02010609060101010101" charset="-122"/>
              <a:ea typeface="黑体" panose="02010609060101010101" charset="-122"/>
            </a:endParaRPr>
          </a:p>
        </p:txBody>
      </p:sp>
      <p:sp>
        <p:nvSpPr>
          <p:cNvPr id="123" name="文本框 122"/>
          <p:cNvSpPr txBox="1"/>
          <p:nvPr/>
        </p:nvSpPr>
        <p:spPr>
          <a:xfrm>
            <a:off x="259080" y="3731895"/>
            <a:ext cx="490220" cy="2195195"/>
          </a:xfrm>
          <a:prstGeom prst="rect">
            <a:avLst/>
          </a:prstGeom>
        </p:spPr>
        <p:txBody>
          <a:bodyPr vert="eaVert" wrap="square">
            <a:spAutoFit/>
            <a:extLst>
              <a:ext uri="{4A0BC546-FE56-4ADE-93B0-CB8AF2F6F144}">
                <wpsdc:textFrameExt xmlns:wpsdc="http://www.wps.cn/officeDocument/2022/drawingmlCustomData" type="text"/>
              </a:ext>
            </a:extLst>
          </a:bodyPr>
          <a:lstStyle/>
          <a:p>
            <a:pPr marL="285750" indent="-285750" algn="l">
              <a:buFont typeface="Wingdings" panose="05000000000000000000" charset="0"/>
              <a:buChar char="l"/>
            </a:pPr>
            <a:r>
              <a:rPr lang="zh-CN" altLang="en-US" sz="2000" b="1">
                <a:latin typeface="黑体" panose="02010609060101010101" charset="-122"/>
                <a:ea typeface="黑体" panose="02010609060101010101" charset="-122"/>
              </a:rPr>
              <a:t>在理论架构层面</a:t>
            </a:r>
            <a:endParaRPr lang="zh-CN" altLang="en-US" sz="2000" b="1">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30" y="-10160"/>
            <a:ext cx="1029970" cy="1259840"/>
            <a:chOff x="-38" y="-16"/>
            <a:chExt cx="1622" cy="1984"/>
          </a:xfrm>
        </p:grpSpPr>
        <p:grpSp>
          <p:nvGrpSpPr>
            <p:cNvPr id="3" name="组合 2"/>
            <p:cNvGrpSpPr/>
            <p:nvPr/>
          </p:nvGrpSpPr>
          <p:grpSpPr>
            <a:xfrm>
              <a:off x="-14" y="-16"/>
              <a:ext cx="1598" cy="1984"/>
              <a:chOff x="-8733" y="-10273"/>
              <a:chExt cx="1014511" cy="1259953"/>
            </a:xfrm>
          </p:grpSpPr>
          <p:sp>
            <p:nvSpPr>
              <p:cNvPr id="4" name="任意多边形 3"/>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5" name="任意多边形 4"/>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6" name="文本框 5"/>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02</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005840" y="-22860"/>
            <a:ext cx="8566785" cy="1198880"/>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思源宋体 CN" panose="02020400000000000000" pitchFamily="18" charset="-122"/>
              </a:rPr>
              <a:t>新时代党的创新理论是强国建设、民族复兴新征程凝心铸魂的思想旗帜</a:t>
            </a:r>
            <a:endParaRPr lang="zh-CN" altLang="en-US" sz="2400" b="1">
              <a:latin typeface="黑体" panose="02010609060101010101" charset="-122"/>
              <a:ea typeface="黑体" panose="02010609060101010101" charset="-122"/>
              <a:sym typeface="思源宋体 CN" panose="02020400000000000000" pitchFamily="18" charset="-122"/>
            </a:endParaRPr>
          </a:p>
        </p:txBody>
      </p:sp>
      <p:grpSp>
        <p:nvGrpSpPr>
          <p:cNvPr id="8" name="组合 7"/>
          <p:cNvGrpSpPr/>
          <p:nvPr/>
        </p:nvGrpSpPr>
        <p:grpSpPr>
          <a:xfrm>
            <a:off x="1363980" y="2120265"/>
            <a:ext cx="4476115" cy="2575560"/>
            <a:chOff x="1876" y="3339"/>
            <a:chExt cx="7049" cy="4056"/>
          </a:xfrm>
        </p:grpSpPr>
        <p:grpSp>
          <p:nvGrpSpPr>
            <p:cNvPr id="13" name="组合 12"/>
            <p:cNvGrpSpPr/>
            <p:nvPr/>
          </p:nvGrpSpPr>
          <p:grpSpPr>
            <a:xfrm>
              <a:off x="1876" y="3339"/>
              <a:ext cx="7049" cy="827"/>
              <a:chOff x="1616" y="2758"/>
              <a:chExt cx="7086" cy="1574"/>
            </a:xfrm>
          </p:grpSpPr>
          <p:sp>
            <p:nvSpPr>
              <p:cNvPr id="14" name="图形"/>
              <p:cNvSpPr/>
              <p:nvPr>
                <p:custDataLst>
                  <p:tags r:id="rId1"/>
                </p:custDataLst>
              </p:nvPr>
            </p:nvSpPr>
            <p:spPr>
              <a:xfrm>
                <a:off x="1616" y="2758"/>
                <a:ext cx="7086" cy="1574"/>
              </a:xfrm>
              <a:prstGeom prst="rect">
                <a:avLst/>
              </a:prstGeom>
              <a:solidFill>
                <a:sysClr val="window" lastClr="FFFFFF"/>
              </a:solidFill>
              <a:ln w="12700" cap="flat" cmpd="sng" algn="ctr">
                <a:solidFill>
                  <a:srgbClr val="F9A7A1"/>
                </a:solidFill>
                <a:prstDash val="solid"/>
                <a:miter lim="800000"/>
              </a:ln>
              <a:effectLst/>
            </p:spPr>
            <p:txBody>
              <a:bodyPr rtlCol="0" anchor="ctr"/>
              <a:lstStyle/>
              <a:p>
                <a:pPr algn="ctr"/>
                <a:endParaRPr lang="zh-CN" altLang="en-US">
                  <a:solidFill>
                    <a:prstClr val="black"/>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15" name="图形"/>
              <p:cNvSpPr/>
              <p:nvPr>
                <p:custDataLst>
                  <p:tags r:id="rId2"/>
                </p:custDataLst>
              </p:nvPr>
            </p:nvSpPr>
            <p:spPr>
              <a:xfrm>
                <a:off x="6873" y="2758"/>
                <a:ext cx="1829" cy="1574"/>
              </a:xfrm>
              <a:custGeom>
                <a:avLst/>
                <a:gdLst>
                  <a:gd name="connsiteX0" fmla="*/ 732305 w 1810716"/>
                  <a:gd name="connsiteY0" fmla="*/ 0 h 1135251"/>
                  <a:gd name="connsiteX1" fmla="*/ 1810716 w 1810716"/>
                  <a:gd name="connsiteY1" fmla="*/ 0 h 1135251"/>
                  <a:gd name="connsiteX2" fmla="*/ 1810716 w 1810716"/>
                  <a:gd name="connsiteY2" fmla="*/ 1135251 h 1135251"/>
                  <a:gd name="connsiteX3" fmla="*/ 0 w 1810716"/>
                  <a:gd name="connsiteY3" fmla="*/ 1135251 h 1135251"/>
                </a:gdLst>
                <a:ahLst/>
                <a:cxnLst>
                  <a:cxn ang="0">
                    <a:pos x="connsiteX0" y="connsiteY0"/>
                  </a:cxn>
                  <a:cxn ang="0">
                    <a:pos x="connsiteX1" y="connsiteY1"/>
                  </a:cxn>
                  <a:cxn ang="0">
                    <a:pos x="connsiteX2" y="connsiteY2"/>
                  </a:cxn>
                  <a:cxn ang="0">
                    <a:pos x="connsiteX3" y="connsiteY3"/>
                  </a:cxn>
                </a:cxnLst>
                <a:rect l="l" t="t" r="r" b="b"/>
                <a:pathLst>
                  <a:path w="1810716" h="1135251">
                    <a:moveTo>
                      <a:pt x="732305" y="0"/>
                    </a:moveTo>
                    <a:lnTo>
                      <a:pt x="1810716" y="0"/>
                    </a:lnTo>
                    <a:lnTo>
                      <a:pt x="1810716" y="1135251"/>
                    </a:lnTo>
                    <a:lnTo>
                      <a:pt x="0" y="1135251"/>
                    </a:lnTo>
                    <a:close/>
                  </a:path>
                </a:pathLst>
              </a:custGeom>
              <a:solidFill>
                <a:srgbClr val="C00000"/>
              </a:solidFill>
              <a:ln w="12700" cap="flat" cmpd="sng" algn="ctr">
                <a:noFill/>
                <a:prstDash val="solid"/>
                <a:miter lim="800000"/>
              </a:ln>
              <a:effectLst/>
            </p:spPr>
            <p:txBody>
              <a:bodyPr wrap="square" rtlCol="0" anchor="ctr">
                <a:noAutofit/>
              </a:bodyPr>
              <a:lstStyle/>
              <a:p>
                <a:pPr algn="ctr"/>
                <a:endParaRPr lang="zh-CN" altLang="en-US">
                  <a:solidFill>
                    <a:sysClr val="window" lastClr="FFFFFF"/>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grpSp>
        <p:sp>
          <p:nvSpPr>
            <p:cNvPr id="29" name="图形"/>
            <p:cNvSpPr/>
            <p:nvPr>
              <p:custDataLst>
                <p:tags r:id="rId3"/>
              </p:custDataLst>
            </p:nvPr>
          </p:nvSpPr>
          <p:spPr>
            <a:xfrm>
              <a:off x="1877" y="4954"/>
              <a:ext cx="7048" cy="827"/>
            </a:xfrm>
            <a:prstGeom prst="rect">
              <a:avLst/>
            </a:prstGeom>
            <a:solidFill>
              <a:sysClr val="window" lastClr="FFFFFF"/>
            </a:solidFill>
            <a:ln w="12700" cap="flat" cmpd="sng" algn="ctr">
              <a:solidFill>
                <a:srgbClr val="F9A7A1"/>
              </a:solidFill>
              <a:prstDash val="solid"/>
              <a:miter lim="800000"/>
            </a:ln>
            <a:effectLst/>
          </p:spPr>
          <p:txBody>
            <a:bodyPr rtlCol="0" anchor="ctr"/>
            <a:lstStyle/>
            <a:p>
              <a:pPr algn="ctr"/>
              <a:endParaRPr lang="zh-CN" altLang="en-US">
                <a:solidFill>
                  <a:prstClr val="black"/>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grpSp>
          <p:nvGrpSpPr>
            <p:cNvPr id="31" name="组合 30"/>
            <p:cNvGrpSpPr/>
            <p:nvPr/>
          </p:nvGrpSpPr>
          <p:grpSpPr>
            <a:xfrm>
              <a:off x="1876" y="6569"/>
              <a:ext cx="7049" cy="827"/>
              <a:chOff x="1616" y="2758"/>
              <a:chExt cx="7086" cy="1574"/>
            </a:xfrm>
          </p:grpSpPr>
          <p:sp>
            <p:nvSpPr>
              <p:cNvPr id="32" name="图形"/>
              <p:cNvSpPr/>
              <p:nvPr>
                <p:custDataLst>
                  <p:tags r:id="rId4"/>
                </p:custDataLst>
              </p:nvPr>
            </p:nvSpPr>
            <p:spPr>
              <a:xfrm>
                <a:off x="1616" y="2758"/>
                <a:ext cx="7086" cy="1574"/>
              </a:xfrm>
              <a:prstGeom prst="rect">
                <a:avLst/>
              </a:prstGeom>
              <a:solidFill>
                <a:sysClr val="window" lastClr="FFFFFF"/>
              </a:solidFill>
              <a:ln w="12700" cap="flat" cmpd="sng" algn="ctr">
                <a:solidFill>
                  <a:srgbClr val="F9A7A1"/>
                </a:solidFill>
                <a:prstDash val="solid"/>
                <a:miter lim="800000"/>
              </a:ln>
              <a:effectLst/>
            </p:spPr>
            <p:txBody>
              <a:bodyPr rtlCol="0" anchor="ctr"/>
              <a:lstStyle/>
              <a:p>
                <a:pPr algn="ctr"/>
                <a:endParaRPr lang="zh-CN" altLang="en-US">
                  <a:solidFill>
                    <a:prstClr val="black"/>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33" name="图形"/>
              <p:cNvSpPr/>
              <p:nvPr>
                <p:custDataLst>
                  <p:tags r:id="rId5"/>
                </p:custDataLst>
              </p:nvPr>
            </p:nvSpPr>
            <p:spPr>
              <a:xfrm>
                <a:off x="6873" y="2758"/>
                <a:ext cx="1829" cy="1574"/>
              </a:xfrm>
              <a:custGeom>
                <a:avLst/>
                <a:gdLst>
                  <a:gd name="connsiteX0" fmla="*/ 732305 w 1810716"/>
                  <a:gd name="connsiteY0" fmla="*/ 0 h 1135251"/>
                  <a:gd name="connsiteX1" fmla="*/ 1810716 w 1810716"/>
                  <a:gd name="connsiteY1" fmla="*/ 0 h 1135251"/>
                  <a:gd name="connsiteX2" fmla="*/ 1810716 w 1810716"/>
                  <a:gd name="connsiteY2" fmla="*/ 1135251 h 1135251"/>
                  <a:gd name="connsiteX3" fmla="*/ 0 w 1810716"/>
                  <a:gd name="connsiteY3" fmla="*/ 1135251 h 1135251"/>
                </a:gdLst>
                <a:ahLst/>
                <a:cxnLst>
                  <a:cxn ang="0">
                    <a:pos x="connsiteX0" y="connsiteY0"/>
                  </a:cxn>
                  <a:cxn ang="0">
                    <a:pos x="connsiteX1" y="connsiteY1"/>
                  </a:cxn>
                  <a:cxn ang="0">
                    <a:pos x="connsiteX2" y="connsiteY2"/>
                  </a:cxn>
                  <a:cxn ang="0">
                    <a:pos x="connsiteX3" y="connsiteY3"/>
                  </a:cxn>
                </a:cxnLst>
                <a:rect l="l" t="t" r="r" b="b"/>
                <a:pathLst>
                  <a:path w="1810716" h="1135251">
                    <a:moveTo>
                      <a:pt x="732305" y="0"/>
                    </a:moveTo>
                    <a:lnTo>
                      <a:pt x="1810716" y="0"/>
                    </a:lnTo>
                    <a:lnTo>
                      <a:pt x="1810716" y="1135251"/>
                    </a:lnTo>
                    <a:lnTo>
                      <a:pt x="0" y="1135251"/>
                    </a:lnTo>
                    <a:close/>
                  </a:path>
                </a:pathLst>
              </a:custGeom>
              <a:solidFill>
                <a:srgbClr val="C00000"/>
              </a:solidFill>
              <a:ln w="12700" cap="flat" cmpd="sng" algn="ctr">
                <a:noFill/>
                <a:prstDash val="solid"/>
                <a:miter lim="800000"/>
              </a:ln>
              <a:effectLst/>
            </p:spPr>
            <p:txBody>
              <a:bodyPr wrap="square" rtlCol="0" anchor="ctr">
                <a:noAutofit/>
              </a:bodyPr>
              <a:lstStyle/>
              <a:p>
                <a:pPr algn="ctr"/>
                <a:endParaRPr lang="zh-CN" altLang="en-US">
                  <a:solidFill>
                    <a:sysClr val="window" lastClr="FFFFFF"/>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grpSp>
        <p:sp>
          <p:nvSpPr>
            <p:cNvPr id="37" name="文本框 36"/>
            <p:cNvSpPr txBox="1"/>
            <p:nvPr/>
          </p:nvSpPr>
          <p:spPr>
            <a:xfrm>
              <a:off x="1904" y="3476"/>
              <a:ext cx="5203" cy="551"/>
            </a:xfrm>
            <a:prstGeom prst="rect">
              <a:avLst/>
            </a:prstGeom>
            <a:noFill/>
          </p:spPr>
          <p:txBody>
            <a:bodyPr wrap="square" rtlCol="0" anchor="t">
              <a:noAutofit/>
            </a:bodyPr>
            <a:lstStyle/>
            <a:p>
              <a:pPr algn="ctr"/>
              <a:r>
                <a:rPr lang="zh-CN" altLang="en-US" b="1">
                  <a:latin typeface="黑体" panose="02010609060101010101" charset="-122"/>
                  <a:ea typeface="黑体" panose="02010609060101010101" charset="-122"/>
                </a:rPr>
                <a:t>坚持人民至上锚定价值原点</a:t>
              </a:r>
              <a:endParaRPr lang="zh-CN" altLang="en-US" b="1">
                <a:latin typeface="黑体" panose="02010609060101010101" charset="-122"/>
                <a:ea typeface="黑体" panose="02010609060101010101" charset="-122"/>
              </a:endParaRPr>
            </a:p>
          </p:txBody>
        </p:sp>
        <p:sp>
          <p:nvSpPr>
            <p:cNvPr id="39" name="文本框 38"/>
            <p:cNvSpPr txBox="1"/>
            <p:nvPr/>
          </p:nvSpPr>
          <p:spPr>
            <a:xfrm>
              <a:off x="1904" y="6708"/>
              <a:ext cx="5203" cy="551"/>
            </a:xfrm>
            <a:prstGeom prst="rect">
              <a:avLst/>
            </a:prstGeom>
            <a:noFill/>
          </p:spPr>
          <p:txBody>
            <a:bodyPr wrap="square" rtlCol="0" anchor="t">
              <a:noAutofit/>
            </a:bodyPr>
            <a:lstStyle/>
            <a:p>
              <a:pPr algn="ctr"/>
              <a:r>
                <a:rPr lang="zh-CN" altLang="en-US" b="1">
                  <a:latin typeface="黑体" panose="02010609060101010101" charset="-122"/>
                  <a:ea typeface="黑体" panose="02010609060101010101" charset="-122"/>
                </a:rPr>
                <a:t>坚持系统观念协调全局与局部</a:t>
              </a:r>
              <a:endParaRPr lang="zh-CN" altLang="en-US" b="1">
                <a:latin typeface="黑体" panose="02010609060101010101" charset="-122"/>
                <a:ea typeface="黑体" panose="02010609060101010101" charset="-122"/>
              </a:endParaRPr>
            </a:p>
          </p:txBody>
        </p:sp>
        <p:sp>
          <p:nvSpPr>
            <p:cNvPr id="40" name="文本框 39"/>
            <p:cNvSpPr txBox="1"/>
            <p:nvPr/>
          </p:nvSpPr>
          <p:spPr>
            <a:xfrm>
              <a:off x="1877" y="5092"/>
              <a:ext cx="5203" cy="551"/>
            </a:xfrm>
            <a:prstGeom prst="rect">
              <a:avLst/>
            </a:prstGeom>
            <a:noFill/>
          </p:spPr>
          <p:txBody>
            <a:bodyPr wrap="square" rtlCol="0" anchor="t">
              <a:noAutofit/>
            </a:bodyPr>
            <a:lstStyle/>
            <a:p>
              <a:pPr algn="ctr"/>
              <a:r>
                <a:rPr lang="zh-CN" altLang="en-US" b="1">
                  <a:latin typeface="黑体" panose="02010609060101010101" charset="-122"/>
                  <a:ea typeface="黑体" panose="02010609060101010101" charset="-122"/>
                </a:rPr>
                <a:t>坚持守正创新统筹传承与发展</a:t>
              </a:r>
              <a:endParaRPr lang="zh-CN" altLang="en-US" b="1">
                <a:latin typeface="黑体" panose="02010609060101010101" charset="-122"/>
                <a:ea typeface="黑体" panose="02010609060101010101" charset="-122"/>
              </a:endParaRPr>
            </a:p>
          </p:txBody>
        </p:sp>
        <p:sp>
          <p:nvSpPr>
            <p:cNvPr id="44" name="图形"/>
            <p:cNvSpPr/>
            <p:nvPr>
              <p:custDataLst>
                <p:tags r:id="rId6"/>
              </p:custDataLst>
            </p:nvPr>
          </p:nvSpPr>
          <p:spPr>
            <a:xfrm>
              <a:off x="7107" y="4954"/>
              <a:ext cx="1819" cy="827"/>
            </a:xfrm>
            <a:custGeom>
              <a:avLst/>
              <a:gdLst>
                <a:gd name="connsiteX0" fmla="*/ 732305 w 1810716"/>
                <a:gd name="connsiteY0" fmla="*/ 0 h 1135251"/>
                <a:gd name="connsiteX1" fmla="*/ 1810716 w 1810716"/>
                <a:gd name="connsiteY1" fmla="*/ 0 h 1135251"/>
                <a:gd name="connsiteX2" fmla="*/ 1810716 w 1810716"/>
                <a:gd name="connsiteY2" fmla="*/ 1135251 h 1135251"/>
                <a:gd name="connsiteX3" fmla="*/ 0 w 1810716"/>
                <a:gd name="connsiteY3" fmla="*/ 1135251 h 1135251"/>
              </a:gdLst>
              <a:ahLst/>
              <a:cxnLst>
                <a:cxn ang="0">
                  <a:pos x="connsiteX0" y="connsiteY0"/>
                </a:cxn>
                <a:cxn ang="0">
                  <a:pos x="connsiteX1" y="connsiteY1"/>
                </a:cxn>
                <a:cxn ang="0">
                  <a:pos x="connsiteX2" y="connsiteY2"/>
                </a:cxn>
                <a:cxn ang="0">
                  <a:pos x="connsiteX3" y="connsiteY3"/>
                </a:cxn>
              </a:cxnLst>
              <a:rect l="l" t="t" r="r" b="b"/>
              <a:pathLst>
                <a:path w="1810716" h="1135251">
                  <a:moveTo>
                    <a:pt x="732305" y="0"/>
                  </a:moveTo>
                  <a:lnTo>
                    <a:pt x="1810716" y="0"/>
                  </a:lnTo>
                  <a:lnTo>
                    <a:pt x="1810716" y="1135251"/>
                  </a:lnTo>
                  <a:lnTo>
                    <a:pt x="0" y="1135251"/>
                  </a:lnTo>
                  <a:close/>
                </a:path>
              </a:pathLst>
            </a:custGeom>
            <a:solidFill>
              <a:srgbClr val="F3594D"/>
            </a:solidFill>
            <a:ln w="12700" cap="flat" cmpd="sng" algn="ctr">
              <a:noFill/>
              <a:prstDash val="solid"/>
              <a:miter lim="800000"/>
            </a:ln>
            <a:effectLst/>
          </p:spPr>
          <p:txBody>
            <a:bodyPr wrap="square" rtlCol="0" anchor="ctr">
              <a:noAutofit/>
            </a:bodyPr>
            <a:lstStyle/>
            <a:p>
              <a:pPr algn="ctr"/>
              <a:endParaRPr lang="zh-CN" altLang="en-US">
                <a:solidFill>
                  <a:sysClr val="window" lastClr="FFFFFF"/>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grpSp>
      <p:grpSp>
        <p:nvGrpSpPr>
          <p:cNvPr id="7" name="组合 6"/>
          <p:cNvGrpSpPr/>
          <p:nvPr/>
        </p:nvGrpSpPr>
        <p:grpSpPr>
          <a:xfrm>
            <a:off x="6914515" y="2120265"/>
            <a:ext cx="4475480" cy="2575560"/>
            <a:chOff x="9669" y="3339"/>
            <a:chExt cx="7048" cy="4056"/>
          </a:xfrm>
        </p:grpSpPr>
        <p:sp>
          <p:nvSpPr>
            <p:cNvPr id="17" name="图形"/>
            <p:cNvSpPr/>
            <p:nvPr>
              <p:custDataLst>
                <p:tags r:id="rId7"/>
              </p:custDataLst>
            </p:nvPr>
          </p:nvSpPr>
          <p:spPr>
            <a:xfrm>
              <a:off x="9669" y="3339"/>
              <a:ext cx="7049" cy="827"/>
            </a:xfrm>
            <a:prstGeom prst="rect">
              <a:avLst/>
            </a:prstGeom>
            <a:solidFill>
              <a:sysClr val="window" lastClr="FFFFFF"/>
            </a:solidFill>
            <a:ln w="12700" cap="flat" cmpd="sng" algn="ctr">
              <a:solidFill>
                <a:srgbClr val="F9A7A1"/>
              </a:solidFill>
              <a:prstDash val="solid"/>
              <a:miter lim="800000"/>
            </a:ln>
            <a:effectLst/>
          </p:spPr>
          <p:txBody>
            <a:bodyPr rtlCol="0" anchor="ctr"/>
            <a:lstStyle/>
            <a:p>
              <a:pPr algn="ctr"/>
              <a:endParaRPr lang="zh-CN" altLang="en-US">
                <a:solidFill>
                  <a:prstClr val="black"/>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grpSp>
          <p:nvGrpSpPr>
            <p:cNvPr id="25" name="组合 24"/>
            <p:cNvGrpSpPr/>
            <p:nvPr>
              <p:custDataLst>
                <p:tags r:id="rId8"/>
              </p:custDataLst>
            </p:nvPr>
          </p:nvGrpSpPr>
          <p:grpSpPr>
            <a:xfrm>
              <a:off x="9669" y="4954"/>
              <a:ext cx="7049" cy="827"/>
              <a:chOff x="1616" y="2758"/>
              <a:chExt cx="7086" cy="1574"/>
            </a:xfrm>
          </p:grpSpPr>
          <p:sp>
            <p:nvSpPr>
              <p:cNvPr id="26" name="图形"/>
              <p:cNvSpPr/>
              <p:nvPr>
                <p:custDataLst>
                  <p:tags r:id="rId9"/>
                </p:custDataLst>
              </p:nvPr>
            </p:nvSpPr>
            <p:spPr>
              <a:xfrm>
                <a:off x="1616" y="2758"/>
                <a:ext cx="7086" cy="1574"/>
              </a:xfrm>
              <a:prstGeom prst="rect">
                <a:avLst/>
              </a:prstGeom>
              <a:solidFill>
                <a:sysClr val="window" lastClr="FFFFFF"/>
              </a:solidFill>
              <a:ln w="12700" cap="flat" cmpd="sng" algn="ctr">
                <a:solidFill>
                  <a:srgbClr val="F9A7A1"/>
                </a:solidFill>
                <a:prstDash val="solid"/>
                <a:miter lim="800000"/>
              </a:ln>
              <a:effectLst/>
            </p:spPr>
            <p:txBody>
              <a:bodyPr rtlCol="0" anchor="ctr"/>
              <a:lstStyle/>
              <a:p>
                <a:pPr algn="ctr"/>
                <a:endParaRPr lang="zh-CN" altLang="en-US">
                  <a:solidFill>
                    <a:prstClr val="black"/>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27" name="图形"/>
              <p:cNvSpPr/>
              <p:nvPr>
                <p:custDataLst>
                  <p:tags r:id="rId10"/>
                </p:custDataLst>
              </p:nvPr>
            </p:nvSpPr>
            <p:spPr>
              <a:xfrm>
                <a:off x="6873" y="2758"/>
                <a:ext cx="1829" cy="1574"/>
              </a:xfrm>
              <a:custGeom>
                <a:avLst/>
                <a:gdLst>
                  <a:gd name="connsiteX0" fmla="*/ 732305 w 1810716"/>
                  <a:gd name="connsiteY0" fmla="*/ 0 h 1135251"/>
                  <a:gd name="connsiteX1" fmla="*/ 1810716 w 1810716"/>
                  <a:gd name="connsiteY1" fmla="*/ 0 h 1135251"/>
                  <a:gd name="connsiteX2" fmla="*/ 1810716 w 1810716"/>
                  <a:gd name="connsiteY2" fmla="*/ 1135251 h 1135251"/>
                  <a:gd name="connsiteX3" fmla="*/ 0 w 1810716"/>
                  <a:gd name="connsiteY3" fmla="*/ 1135251 h 1135251"/>
                </a:gdLst>
                <a:ahLst/>
                <a:cxnLst>
                  <a:cxn ang="0">
                    <a:pos x="connsiteX0" y="connsiteY0"/>
                  </a:cxn>
                  <a:cxn ang="0">
                    <a:pos x="connsiteX1" y="connsiteY1"/>
                  </a:cxn>
                  <a:cxn ang="0">
                    <a:pos x="connsiteX2" y="connsiteY2"/>
                  </a:cxn>
                  <a:cxn ang="0">
                    <a:pos x="connsiteX3" y="connsiteY3"/>
                  </a:cxn>
                </a:cxnLst>
                <a:rect l="l" t="t" r="r" b="b"/>
                <a:pathLst>
                  <a:path w="1810716" h="1135251">
                    <a:moveTo>
                      <a:pt x="732305" y="0"/>
                    </a:moveTo>
                    <a:lnTo>
                      <a:pt x="1810716" y="0"/>
                    </a:lnTo>
                    <a:lnTo>
                      <a:pt x="1810716" y="1135251"/>
                    </a:lnTo>
                    <a:lnTo>
                      <a:pt x="0" y="1135251"/>
                    </a:lnTo>
                    <a:close/>
                  </a:path>
                </a:pathLst>
              </a:custGeom>
              <a:solidFill>
                <a:srgbClr val="C00000"/>
              </a:solidFill>
              <a:ln w="12700" cap="flat" cmpd="sng" algn="ctr">
                <a:noFill/>
                <a:prstDash val="solid"/>
                <a:miter lim="800000"/>
              </a:ln>
              <a:effectLst/>
            </p:spPr>
            <p:txBody>
              <a:bodyPr wrap="square" rtlCol="0" anchor="ctr">
                <a:noAutofit/>
              </a:bodyPr>
              <a:lstStyle/>
              <a:p>
                <a:pPr algn="ctr"/>
                <a:endParaRPr lang="zh-CN" altLang="en-US">
                  <a:solidFill>
                    <a:sysClr val="window" lastClr="FFFFFF"/>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grpSp>
        <p:sp>
          <p:nvSpPr>
            <p:cNvPr id="35" name="图形"/>
            <p:cNvSpPr/>
            <p:nvPr>
              <p:custDataLst>
                <p:tags r:id="rId11"/>
              </p:custDataLst>
            </p:nvPr>
          </p:nvSpPr>
          <p:spPr>
            <a:xfrm>
              <a:off x="9669" y="6569"/>
              <a:ext cx="7049" cy="827"/>
            </a:xfrm>
            <a:prstGeom prst="rect">
              <a:avLst/>
            </a:prstGeom>
            <a:solidFill>
              <a:sysClr val="window" lastClr="FFFFFF"/>
            </a:solidFill>
            <a:ln w="12700" cap="flat" cmpd="sng" algn="ctr">
              <a:solidFill>
                <a:srgbClr val="F9A7A1"/>
              </a:solidFill>
              <a:prstDash val="solid"/>
              <a:miter lim="800000"/>
            </a:ln>
            <a:effectLst/>
          </p:spPr>
          <p:txBody>
            <a:bodyPr rtlCol="0" anchor="ctr"/>
            <a:lstStyle/>
            <a:p>
              <a:pPr algn="ctr"/>
              <a:endParaRPr lang="zh-CN" altLang="en-US">
                <a:solidFill>
                  <a:prstClr val="black"/>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38" name="文本框 37"/>
            <p:cNvSpPr txBox="1"/>
            <p:nvPr/>
          </p:nvSpPr>
          <p:spPr>
            <a:xfrm>
              <a:off x="9696" y="3490"/>
              <a:ext cx="5433" cy="551"/>
            </a:xfrm>
            <a:prstGeom prst="rect">
              <a:avLst/>
            </a:prstGeom>
            <a:noFill/>
          </p:spPr>
          <p:txBody>
            <a:bodyPr wrap="square" rtlCol="0" anchor="t">
              <a:noAutofit/>
            </a:bodyPr>
            <a:lstStyle/>
            <a:p>
              <a:pPr algn="ctr"/>
              <a:r>
                <a:rPr lang="zh-CN" altLang="en-US" b="1">
                  <a:latin typeface="黑体" panose="02010609060101010101" charset="-122"/>
                  <a:ea typeface="黑体" panose="02010609060101010101" charset="-122"/>
                </a:rPr>
                <a:t>坚持自信自立立足本国发展道路</a:t>
              </a:r>
              <a:endParaRPr lang="zh-CN" altLang="en-US" b="1">
                <a:latin typeface="黑体" panose="02010609060101010101" charset="-122"/>
                <a:ea typeface="黑体" panose="02010609060101010101" charset="-122"/>
              </a:endParaRPr>
            </a:p>
          </p:txBody>
        </p:sp>
        <p:sp>
          <p:nvSpPr>
            <p:cNvPr id="41" name="文本框 40"/>
            <p:cNvSpPr txBox="1"/>
            <p:nvPr/>
          </p:nvSpPr>
          <p:spPr>
            <a:xfrm>
              <a:off x="9696" y="5092"/>
              <a:ext cx="5203" cy="551"/>
            </a:xfrm>
            <a:prstGeom prst="rect">
              <a:avLst/>
            </a:prstGeom>
            <a:noFill/>
          </p:spPr>
          <p:txBody>
            <a:bodyPr wrap="square" rtlCol="0" anchor="t">
              <a:noAutofit/>
            </a:bodyPr>
            <a:lstStyle/>
            <a:p>
              <a:pPr algn="ctr"/>
              <a:r>
                <a:rPr lang="zh-CN" altLang="en-US" b="1">
                  <a:latin typeface="黑体" panose="02010609060101010101" charset="-122"/>
                  <a:ea typeface="黑体" panose="02010609060101010101" charset="-122"/>
                </a:rPr>
                <a:t>坚持问题导向聚焦现实矛盾</a:t>
              </a:r>
              <a:endParaRPr lang="zh-CN" altLang="en-US" b="1">
                <a:latin typeface="黑体" panose="02010609060101010101" charset="-122"/>
                <a:ea typeface="黑体" panose="02010609060101010101" charset="-122"/>
              </a:endParaRPr>
            </a:p>
          </p:txBody>
        </p:sp>
        <p:sp>
          <p:nvSpPr>
            <p:cNvPr id="42" name="文本框 41"/>
            <p:cNvSpPr txBox="1"/>
            <p:nvPr/>
          </p:nvSpPr>
          <p:spPr>
            <a:xfrm>
              <a:off x="9696" y="6694"/>
              <a:ext cx="5203" cy="551"/>
            </a:xfrm>
            <a:prstGeom prst="rect">
              <a:avLst/>
            </a:prstGeom>
            <a:noFill/>
          </p:spPr>
          <p:txBody>
            <a:bodyPr wrap="square" rtlCol="0" anchor="t">
              <a:noAutofit/>
            </a:bodyPr>
            <a:lstStyle/>
            <a:p>
              <a:pPr algn="ctr"/>
              <a:r>
                <a:rPr lang="zh-CN" altLang="en-US" b="1">
                  <a:latin typeface="黑体" panose="02010609060101010101" charset="-122"/>
                  <a:ea typeface="黑体" panose="02010609060101010101" charset="-122"/>
                </a:rPr>
                <a:t>坚持胸怀天下放眼人类发展</a:t>
              </a:r>
              <a:endParaRPr lang="zh-CN" altLang="en-US" b="1">
                <a:latin typeface="黑体" panose="02010609060101010101" charset="-122"/>
                <a:ea typeface="黑体" panose="02010609060101010101" charset="-122"/>
              </a:endParaRPr>
            </a:p>
          </p:txBody>
        </p:sp>
        <p:sp>
          <p:nvSpPr>
            <p:cNvPr id="43" name="图形"/>
            <p:cNvSpPr/>
            <p:nvPr>
              <p:custDataLst>
                <p:tags r:id="rId12"/>
              </p:custDataLst>
            </p:nvPr>
          </p:nvSpPr>
          <p:spPr>
            <a:xfrm>
              <a:off x="14899" y="3339"/>
              <a:ext cx="1819" cy="827"/>
            </a:xfrm>
            <a:custGeom>
              <a:avLst/>
              <a:gdLst>
                <a:gd name="connsiteX0" fmla="*/ 732305 w 1810716"/>
                <a:gd name="connsiteY0" fmla="*/ 0 h 1135251"/>
                <a:gd name="connsiteX1" fmla="*/ 1810716 w 1810716"/>
                <a:gd name="connsiteY1" fmla="*/ 0 h 1135251"/>
                <a:gd name="connsiteX2" fmla="*/ 1810716 w 1810716"/>
                <a:gd name="connsiteY2" fmla="*/ 1135251 h 1135251"/>
                <a:gd name="connsiteX3" fmla="*/ 0 w 1810716"/>
                <a:gd name="connsiteY3" fmla="*/ 1135251 h 1135251"/>
              </a:gdLst>
              <a:ahLst/>
              <a:cxnLst>
                <a:cxn ang="0">
                  <a:pos x="connsiteX0" y="connsiteY0"/>
                </a:cxn>
                <a:cxn ang="0">
                  <a:pos x="connsiteX1" y="connsiteY1"/>
                </a:cxn>
                <a:cxn ang="0">
                  <a:pos x="connsiteX2" y="connsiteY2"/>
                </a:cxn>
                <a:cxn ang="0">
                  <a:pos x="connsiteX3" y="connsiteY3"/>
                </a:cxn>
              </a:cxnLst>
              <a:rect l="l" t="t" r="r" b="b"/>
              <a:pathLst>
                <a:path w="1810716" h="1135251">
                  <a:moveTo>
                    <a:pt x="732305" y="0"/>
                  </a:moveTo>
                  <a:lnTo>
                    <a:pt x="1810716" y="0"/>
                  </a:lnTo>
                  <a:lnTo>
                    <a:pt x="1810716" y="1135251"/>
                  </a:lnTo>
                  <a:lnTo>
                    <a:pt x="0" y="1135251"/>
                  </a:lnTo>
                  <a:close/>
                </a:path>
              </a:pathLst>
            </a:custGeom>
            <a:solidFill>
              <a:srgbClr val="F3594D"/>
            </a:solidFill>
            <a:ln w="12700" cap="flat" cmpd="sng" algn="ctr">
              <a:noFill/>
              <a:prstDash val="solid"/>
              <a:miter lim="800000"/>
            </a:ln>
            <a:effectLst/>
          </p:spPr>
          <p:txBody>
            <a:bodyPr wrap="square" rtlCol="0" anchor="ctr">
              <a:noAutofit/>
            </a:bodyPr>
            <a:lstStyle/>
            <a:p>
              <a:pPr algn="ctr"/>
              <a:endParaRPr lang="zh-CN" altLang="en-US">
                <a:solidFill>
                  <a:sysClr val="window" lastClr="FFFFFF"/>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45" name="图形"/>
            <p:cNvSpPr/>
            <p:nvPr>
              <p:custDataLst>
                <p:tags r:id="rId13"/>
              </p:custDataLst>
            </p:nvPr>
          </p:nvSpPr>
          <p:spPr>
            <a:xfrm>
              <a:off x="14899" y="6569"/>
              <a:ext cx="1819" cy="827"/>
            </a:xfrm>
            <a:custGeom>
              <a:avLst/>
              <a:gdLst>
                <a:gd name="connsiteX0" fmla="*/ 732305 w 1810716"/>
                <a:gd name="connsiteY0" fmla="*/ 0 h 1135251"/>
                <a:gd name="connsiteX1" fmla="*/ 1810716 w 1810716"/>
                <a:gd name="connsiteY1" fmla="*/ 0 h 1135251"/>
                <a:gd name="connsiteX2" fmla="*/ 1810716 w 1810716"/>
                <a:gd name="connsiteY2" fmla="*/ 1135251 h 1135251"/>
                <a:gd name="connsiteX3" fmla="*/ 0 w 1810716"/>
                <a:gd name="connsiteY3" fmla="*/ 1135251 h 1135251"/>
              </a:gdLst>
              <a:ahLst/>
              <a:cxnLst>
                <a:cxn ang="0">
                  <a:pos x="connsiteX0" y="connsiteY0"/>
                </a:cxn>
                <a:cxn ang="0">
                  <a:pos x="connsiteX1" y="connsiteY1"/>
                </a:cxn>
                <a:cxn ang="0">
                  <a:pos x="connsiteX2" y="connsiteY2"/>
                </a:cxn>
                <a:cxn ang="0">
                  <a:pos x="connsiteX3" y="connsiteY3"/>
                </a:cxn>
              </a:cxnLst>
              <a:rect l="l" t="t" r="r" b="b"/>
              <a:pathLst>
                <a:path w="1810716" h="1135251">
                  <a:moveTo>
                    <a:pt x="732305" y="0"/>
                  </a:moveTo>
                  <a:lnTo>
                    <a:pt x="1810716" y="0"/>
                  </a:lnTo>
                  <a:lnTo>
                    <a:pt x="1810716" y="1135251"/>
                  </a:lnTo>
                  <a:lnTo>
                    <a:pt x="0" y="1135251"/>
                  </a:lnTo>
                  <a:close/>
                </a:path>
              </a:pathLst>
            </a:custGeom>
            <a:solidFill>
              <a:srgbClr val="F3594D"/>
            </a:solidFill>
            <a:ln w="12700" cap="flat" cmpd="sng" algn="ctr">
              <a:noFill/>
              <a:prstDash val="solid"/>
              <a:miter lim="800000"/>
            </a:ln>
            <a:effectLst/>
          </p:spPr>
          <p:txBody>
            <a:bodyPr wrap="square" rtlCol="0" anchor="ctr">
              <a:noAutofit/>
            </a:bodyPr>
            <a:lstStyle/>
            <a:p>
              <a:pPr algn="ctr"/>
              <a:endParaRPr lang="zh-CN" altLang="en-US">
                <a:solidFill>
                  <a:sysClr val="window" lastClr="FFFFFF"/>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grpSp>
      <p:grpSp>
        <p:nvGrpSpPr>
          <p:cNvPr id="50" name="组合 49"/>
          <p:cNvGrpSpPr/>
          <p:nvPr/>
        </p:nvGrpSpPr>
        <p:grpSpPr>
          <a:xfrm>
            <a:off x="320040" y="5332702"/>
            <a:ext cx="11540964" cy="1031268"/>
            <a:chOff x="764" y="1945"/>
            <a:chExt cx="10403" cy="1611"/>
          </a:xfrm>
        </p:grpSpPr>
        <p:sp>
          <p:nvSpPr>
            <p:cNvPr id="48" name="图形"/>
            <p:cNvSpPr/>
            <p:nvPr>
              <p:custDataLst>
                <p:tags r:id="rId14"/>
              </p:custDataLst>
            </p:nvPr>
          </p:nvSpPr>
          <p:spPr>
            <a:xfrm>
              <a:off x="764" y="1949"/>
              <a:ext cx="10402" cy="1607"/>
            </a:xfrm>
            <a:prstGeom prst="rect">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endParaRPr>
            </a:p>
          </p:txBody>
        </p:sp>
        <p:sp>
          <p:nvSpPr>
            <p:cNvPr id="46" name="文本框 45"/>
            <p:cNvSpPr txBox="1"/>
            <p:nvPr/>
          </p:nvSpPr>
          <p:spPr>
            <a:xfrm>
              <a:off x="764" y="1945"/>
              <a:ext cx="10403" cy="1377"/>
            </a:xfrm>
            <a:prstGeom prst="rect">
              <a:avLst/>
            </a:prstGeom>
            <a:noFill/>
          </p:spPr>
          <p:txBody>
            <a:bodyPr wrap="square" rtlCol="0" anchor="t">
              <a:noAutofit/>
            </a:bodyPr>
            <a:lstStyle/>
            <a:p>
              <a:pPr>
                <a:lnSpc>
                  <a:spcPct val="150000"/>
                </a:lnSpc>
              </a:pPr>
              <a:r>
                <a:rPr lang="zh-CN" altLang="en-US">
                  <a:latin typeface="黑体" panose="02010609060101010101" charset="-122"/>
                  <a:ea typeface="黑体" panose="02010609060101010101" charset="-122"/>
                </a:rPr>
                <a:t>深刻揭示新时代党的创新理论的根本立场、精神特质、理论品格、鲜明风格、科学方法和全球视野，</a:t>
              </a:r>
              <a:r>
                <a:rPr lang="zh-CN" altLang="en-US">
                  <a:latin typeface="黑体" panose="02010609060101010101" charset="-122"/>
                  <a:ea typeface="黑体" panose="02010609060101010101" charset="-122"/>
                  <a:sym typeface="+mn-ea"/>
                </a:rPr>
                <a:t>体现了这一理论的精髓要义，深刻理解新时代党的创新理论的金钥匙，也是全党认识问题、分析问题、解决问题的科学遵循。</a:t>
              </a:r>
              <a:endParaRPr lang="zh-CN" altLang="en-US">
                <a:latin typeface="黑体" panose="02010609060101010101" charset="-122"/>
                <a:ea typeface="黑体" panose="02010609060101010101" charset="-122"/>
              </a:endParaRPr>
            </a:p>
          </p:txBody>
        </p:sp>
      </p:grpSp>
      <p:sp>
        <p:nvSpPr>
          <p:cNvPr id="51" name="文本框 50"/>
          <p:cNvSpPr txBox="1"/>
          <p:nvPr/>
        </p:nvSpPr>
        <p:spPr>
          <a:xfrm>
            <a:off x="398780" y="2120265"/>
            <a:ext cx="490220" cy="2814320"/>
          </a:xfrm>
          <a:prstGeom prst="rect">
            <a:avLst/>
          </a:prstGeom>
        </p:spPr>
        <p:txBody>
          <a:bodyPr vert="eaVert" wrap="square">
            <a:spAutoFit/>
            <a:extLst>
              <a:ext uri="{4A0BC546-FE56-4ADE-93B0-CB8AF2F6F144}">
                <wpsdc:textFrameExt xmlns:wpsdc="http://www.wps.cn/officeDocument/2022/drawingmlCustomData" type="text"/>
              </a:ext>
            </a:extLst>
          </a:bodyPr>
          <a:lstStyle/>
          <a:p>
            <a:pPr marL="285750" indent="-285750" algn="l">
              <a:buFont typeface="Wingdings" panose="05000000000000000000" charset="0"/>
              <a:buChar char="l"/>
            </a:pPr>
            <a:r>
              <a:rPr lang="zh-CN" altLang="en-US" sz="2000" b="1">
                <a:latin typeface="黑体" panose="02010609060101010101" charset="-122"/>
                <a:ea typeface="黑体" panose="02010609060101010101" charset="-122"/>
              </a:rPr>
              <a:t>在世界观方法论层面</a:t>
            </a:r>
            <a:endParaRPr lang="zh-CN" altLang="en-US" sz="2000" b="1">
              <a:latin typeface="黑体" panose="02010609060101010101" charset="-122"/>
              <a:ea typeface="黑体" panose="02010609060101010101" charset="-122"/>
            </a:endParaRPr>
          </a:p>
        </p:txBody>
      </p:sp>
      <p:sp>
        <p:nvSpPr>
          <p:cNvPr id="55" name="文本框 54"/>
          <p:cNvSpPr txBox="1"/>
          <p:nvPr/>
        </p:nvSpPr>
        <p:spPr>
          <a:xfrm>
            <a:off x="2349500" y="1249680"/>
            <a:ext cx="7368540" cy="398780"/>
          </a:xfrm>
          <a:prstGeom prst="rect">
            <a:avLst/>
          </a:prstGeom>
        </p:spPr>
        <p:txBody>
          <a:bodyPr wrap="square">
            <a:spAutoFit/>
          </a:bodyPr>
          <a:lstStyle/>
          <a:p>
            <a:pPr defTabSz="266700"/>
            <a:r>
              <a:rPr lang="zh-CN" altLang="en-US" sz="2000">
                <a:solidFill>
                  <a:srgbClr val="C00000"/>
                </a:solidFill>
                <a:latin typeface="黑体" panose="02010609060101010101" charset="-122"/>
                <a:ea typeface="黑体" panose="02010609060101010101" charset="-122"/>
                <a:cs typeface="黑体" panose="02010609060101010101" charset="-122"/>
              </a:rPr>
              <a:t>党的二十大提出的“六个必须坚持”逻辑贯通、有机统一</a:t>
            </a:r>
            <a:endParaRPr lang="zh-CN" altLang="en-US" sz="2000">
              <a:solidFill>
                <a:srgbClr val="C00000"/>
              </a:solidFill>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1661391255109"/>
          <p:cNvPicPr>
            <a:picLocks noChangeAspect="1"/>
          </p:cNvPicPr>
          <p:nvPr/>
        </p:nvPicPr>
        <p:blipFill>
          <a:blip r:embed="rId1" cstate="print">
            <a:alphaModFix amt="11000"/>
          </a:blip>
          <a:stretch>
            <a:fillRect/>
          </a:stretch>
        </p:blipFill>
        <p:spPr>
          <a:xfrm>
            <a:off x="0" y="1113155"/>
            <a:ext cx="12192635" cy="5744845"/>
          </a:xfrm>
          <a:prstGeom prst="rect">
            <a:avLst/>
          </a:prstGeom>
          <a:effectLst>
            <a:softEdge rad="31750"/>
          </a:effectLst>
        </p:spPr>
      </p:pic>
      <p:grpSp>
        <p:nvGrpSpPr>
          <p:cNvPr id="2" name="组合 1"/>
          <p:cNvGrpSpPr/>
          <p:nvPr/>
        </p:nvGrpSpPr>
        <p:grpSpPr>
          <a:xfrm>
            <a:off x="-24130" y="-10160"/>
            <a:ext cx="1029970" cy="1259840"/>
            <a:chOff x="-38" y="-16"/>
            <a:chExt cx="1622" cy="1984"/>
          </a:xfrm>
        </p:grpSpPr>
        <p:grpSp>
          <p:nvGrpSpPr>
            <p:cNvPr id="3" name="组合 2"/>
            <p:cNvGrpSpPr/>
            <p:nvPr/>
          </p:nvGrpSpPr>
          <p:grpSpPr>
            <a:xfrm>
              <a:off x="-14" y="-16"/>
              <a:ext cx="1598" cy="1984"/>
              <a:chOff x="-8733" y="-10273"/>
              <a:chExt cx="1014511" cy="1259953"/>
            </a:xfrm>
          </p:grpSpPr>
          <p:sp>
            <p:nvSpPr>
              <p:cNvPr id="4" name="任意多边形 3"/>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02</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005840" y="0"/>
            <a:ext cx="8539480" cy="1198880"/>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思源宋体 CN" panose="02020400000000000000" pitchFamily="18" charset="-122"/>
              </a:rPr>
              <a:t>新时代党的创新理论是强国建设、民族复兴新征程凝心铸魂的思想旗帜</a:t>
            </a:r>
            <a:endParaRPr lang="zh-CN" altLang="en-US" sz="2400" b="1">
              <a:latin typeface="黑体" panose="02010609060101010101" charset="-122"/>
              <a:ea typeface="黑体" panose="02010609060101010101" charset="-122"/>
              <a:sym typeface="思源宋体 CN" panose="02020400000000000000" pitchFamily="18" charset="-122"/>
            </a:endParaRPr>
          </a:p>
        </p:txBody>
      </p:sp>
      <p:sp>
        <p:nvSpPr>
          <p:cNvPr id="7" name="文本框 6"/>
          <p:cNvSpPr txBox="1"/>
          <p:nvPr/>
        </p:nvSpPr>
        <p:spPr>
          <a:xfrm>
            <a:off x="1005840" y="2331720"/>
            <a:ext cx="6225540" cy="1914525"/>
          </a:xfrm>
          <a:prstGeom prst="rect">
            <a:avLst/>
          </a:prstGeom>
          <a:noFill/>
        </p:spPr>
        <p:txBody>
          <a:bodyPr wrap="square" rtlCol="0" anchor="t">
            <a:noAutofit/>
          </a:bodyPr>
          <a:lstStyle/>
          <a:p>
            <a:pPr algn="just">
              <a:lnSpc>
                <a:spcPct val="150000"/>
              </a:lnSpc>
            </a:pPr>
            <a:r>
              <a:rPr lang="zh-CN" altLang="en-US" sz="2400">
                <a:latin typeface="黑体" panose="02010609060101010101" charset="-122"/>
                <a:ea typeface="黑体" panose="02010609060101010101" charset="-122"/>
              </a:rPr>
              <a:t>如此兼具马克思主义真理底色、中华优秀传统文化深厚底蕴、中国发展现实根基的理论内核，使新时代党的创新理论经得起理论推敲、历史检验、实践验证，能够从思想本源上实现固本培元、凝心聚魂。</a:t>
            </a:r>
            <a:endParaRPr lang="zh-CN" altLang="en-US" sz="2400">
              <a:latin typeface="黑体" panose="02010609060101010101" charset="-122"/>
              <a:ea typeface="黑体" panose="02010609060101010101" charset="-122"/>
            </a:endParaRPr>
          </a:p>
        </p:txBody>
      </p:sp>
      <p:pic>
        <p:nvPicPr>
          <p:cNvPr id="10" name="图片 9" descr="1661391255109"/>
          <p:cNvPicPr>
            <a:picLocks noChangeAspect="1"/>
          </p:cNvPicPr>
          <p:nvPr/>
        </p:nvPicPr>
        <p:blipFill>
          <a:blip r:embed="rId1" cstate="print"/>
          <a:srcRect l="53544" r="2781"/>
          <a:stretch>
            <a:fillRect/>
          </a:stretch>
        </p:blipFill>
        <p:spPr>
          <a:xfrm>
            <a:off x="6527800" y="1112520"/>
            <a:ext cx="5324475" cy="5745480"/>
          </a:xfrm>
          <a:custGeom>
            <a:avLst/>
            <a:gdLst/>
            <a:ahLst/>
            <a:cxnLst>
              <a:cxn ang="3">
                <a:pos x="hc" y="t"/>
              </a:cxn>
              <a:cxn ang="cd2">
                <a:pos x="l" y="vc"/>
              </a:cxn>
              <a:cxn ang="cd4">
                <a:pos x="hc" y="b"/>
              </a:cxn>
              <a:cxn ang="0">
                <a:pos x="r" y="vc"/>
              </a:cxn>
            </a:cxnLst>
            <a:rect l="l" t="t" r="r" b="b"/>
            <a:pathLst>
              <a:path w="8385" h="9048">
                <a:moveTo>
                  <a:pt x="0" y="0"/>
                </a:moveTo>
                <a:lnTo>
                  <a:pt x="4947" y="0"/>
                </a:lnTo>
                <a:lnTo>
                  <a:pt x="8385" y="4524"/>
                </a:lnTo>
                <a:lnTo>
                  <a:pt x="4947" y="9048"/>
                </a:lnTo>
                <a:lnTo>
                  <a:pt x="0" y="9048"/>
                </a:lnTo>
                <a:lnTo>
                  <a:pt x="3438" y="4524"/>
                </a:lnTo>
                <a:lnTo>
                  <a:pt x="0" y="0"/>
                </a:lnTo>
                <a:close/>
              </a:path>
            </a:pathLst>
          </a:custGeom>
        </p:spPr>
      </p:pic>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1" cstate="print"/>
          <a:srcRect l="11938" t="5141" r="6495"/>
          <a:stretch>
            <a:fillRect/>
          </a:stretch>
        </p:blipFill>
        <p:spPr>
          <a:xfrm>
            <a:off x="474980" y="4051935"/>
            <a:ext cx="10797540" cy="1921510"/>
          </a:xfrm>
          <a:prstGeom prst="rect">
            <a:avLst/>
          </a:prstGeom>
        </p:spPr>
      </p:pic>
      <p:grpSp>
        <p:nvGrpSpPr>
          <p:cNvPr id="2" name="组合 1"/>
          <p:cNvGrpSpPr/>
          <p:nvPr/>
        </p:nvGrpSpPr>
        <p:grpSpPr>
          <a:xfrm>
            <a:off x="-24130" y="-10160"/>
            <a:ext cx="1029970" cy="1259840"/>
            <a:chOff x="-38" y="-16"/>
            <a:chExt cx="1622" cy="1984"/>
          </a:xfrm>
        </p:grpSpPr>
        <p:grpSp>
          <p:nvGrpSpPr>
            <p:cNvPr id="3" name="组合 2"/>
            <p:cNvGrpSpPr/>
            <p:nvPr/>
          </p:nvGrpSpPr>
          <p:grpSpPr>
            <a:xfrm>
              <a:off x="-14" y="-16"/>
              <a:ext cx="1598" cy="1984"/>
              <a:chOff x="-8733" y="-10273"/>
              <a:chExt cx="1014511" cy="1259953"/>
            </a:xfrm>
          </p:grpSpPr>
          <p:sp>
            <p:nvSpPr>
              <p:cNvPr id="4" name="任意多边形 3"/>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5" name="任意多边形 4"/>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6" name="文本框 5"/>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02</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005840" y="3175"/>
            <a:ext cx="8470265" cy="1198880"/>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思源宋体 CN" panose="02020400000000000000" pitchFamily="18" charset="-122"/>
              </a:rPr>
              <a:t>新时代党的创新理论是强国建设、民族复兴新征程凝心铸魂的思想旗帜</a:t>
            </a:r>
            <a:endParaRPr lang="zh-CN" altLang="en-US" sz="2400" b="1">
              <a:latin typeface="黑体" panose="02010609060101010101" charset="-122"/>
              <a:ea typeface="黑体" panose="02010609060101010101" charset="-122"/>
              <a:sym typeface="思源宋体 CN" panose="02020400000000000000" pitchFamily="18" charset="-122"/>
            </a:endParaRPr>
          </a:p>
        </p:txBody>
      </p:sp>
      <p:grpSp>
        <p:nvGrpSpPr>
          <p:cNvPr id="66" name="组合 65"/>
          <p:cNvGrpSpPr/>
          <p:nvPr/>
        </p:nvGrpSpPr>
        <p:grpSpPr>
          <a:xfrm>
            <a:off x="1396365" y="1111885"/>
            <a:ext cx="4299585" cy="460375"/>
            <a:chOff x="541" y="2623"/>
            <a:chExt cx="6771" cy="725"/>
          </a:xfrm>
        </p:grpSpPr>
        <p:sp>
          <p:nvSpPr>
            <p:cNvPr id="67" name="文本框 66"/>
            <p:cNvSpPr txBox="1"/>
            <p:nvPr/>
          </p:nvSpPr>
          <p:spPr>
            <a:xfrm>
              <a:off x="1181" y="2623"/>
              <a:ext cx="6131" cy="725"/>
            </a:xfrm>
            <a:prstGeom prst="rect">
              <a:avLst/>
            </a:prstGeom>
            <a:noFill/>
          </p:spPr>
          <p:txBody>
            <a:bodyPr wrap="square" rtlCol="0" anchor="t">
              <a:spAutoFit/>
            </a:bodyPr>
            <a:lstStyle/>
            <a:p>
              <a:r>
                <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rPr>
                <a:t>以深厚的人民情怀聚力同行</a:t>
              </a:r>
              <a:endPar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endParaRPr>
            </a:p>
          </p:txBody>
        </p:sp>
        <p:grpSp>
          <p:nvGrpSpPr>
            <p:cNvPr id="68" name="组合 67"/>
            <p:cNvGrpSpPr/>
            <p:nvPr/>
          </p:nvGrpSpPr>
          <p:grpSpPr>
            <a:xfrm>
              <a:off x="541" y="2731"/>
              <a:ext cx="694" cy="462"/>
              <a:chOff x="692910" y="1304548"/>
              <a:chExt cx="477300" cy="365125"/>
            </a:xfrm>
            <a:solidFill>
              <a:srgbClr val="C00000"/>
            </a:solidFill>
          </p:grpSpPr>
          <p:sp>
            <p:nvSpPr>
              <p:cNvPr id="69" name="箭头: V 形 23"/>
              <p:cNvSpPr/>
              <p:nvPr/>
            </p:nvSpPr>
            <p:spPr>
              <a:xfrm>
                <a:off x="692910"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70" name="箭头: V 形 24"/>
              <p:cNvSpPr/>
              <p:nvPr/>
            </p:nvSpPr>
            <p:spPr>
              <a:xfrm>
                <a:off x="846232"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71" name="箭头: V 形 25"/>
              <p:cNvSpPr/>
              <p:nvPr/>
            </p:nvSpPr>
            <p:spPr>
              <a:xfrm>
                <a:off x="999554"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grpSp>
      </p:grpSp>
      <p:grpSp>
        <p:nvGrpSpPr>
          <p:cNvPr id="8" name="组合 7"/>
          <p:cNvGrpSpPr/>
          <p:nvPr/>
        </p:nvGrpSpPr>
        <p:grpSpPr>
          <a:xfrm>
            <a:off x="1123950" y="1608455"/>
            <a:ext cx="9321165" cy="1597660"/>
            <a:chOff x="498" y="2313"/>
            <a:chExt cx="14679" cy="2516"/>
          </a:xfrm>
        </p:grpSpPr>
        <p:grpSp>
          <p:nvGrpSpPr>
            <p:cNvPr id="74" name="组合 73"/>
            <p:cNvGrpSpPr/>
            <p:nvPr/>
          </p:nvGrpSpPr>
          <p:grpSpPr>
            <a:xfrm>
              <a:off x="498" y="2313"/>
              <a:ext cx="14679" cy="2516"/>
              <a:chOff x="9345" y="2278"/>
              <a:chExt cx="7530" cy="1805"/>
            </a:xfrm>
          </p:grpSpPr>
          <p:sp>
            <p:nvSpPr>
              <p:cNvPr id="73" name="图形"/>
              <p:cNvSpPr/>
              <p:nvPr>
                <p:custDataLst>
                  <p:tags r:id="rId2"/>
                </p:custDataLst>
              </p:nvPr>
            </p:nvSpPr>
            <p:spPr>
              <a:xfrm>
                <a:off x="9346" y="2476"/>
                <a:ext cx="7457" cy="1607"/>
              </a:xfrm>
              <a:prstGeom prst="rect">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zh-CN" altLang="en-US">
                  <a:solidFill>
                    <a:prstClr val="black"/>
                  </a:solidFill>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endParaRPr>
              </a:p>
            </p:txBody>
          </p:sp>
          <p:sp>
            <p:nvSpPr>
              <p:cNvPr id="60" name="文本框 59"/>
              <p:cNvSpPr txBox="1"/>
              <p:nvPr/>
            </p:nvSpPr>
            <p:spPr>
              <a:xfrm>
                <a:off x="9345" y="2278"/>
                <a:ext cx="7530" cy="550"/>
              </a:xfrm>
              <a:prstGeom prst="rect">
                <a:avLst/>
              </a:prstGeom>
              <a:noFill/>
            </p:spPr>
            <p:txBody>
              <a:bodyPr wrap="square" rtlCol="0" anchor="t">
                <a:noAutofit/>
              </a:bodyPr>
              <a:lstStyle/>
              <a:p>
                <a:pPr indent="0" algn="just">
                  <a:lnSpc>
                    <a:spcPct val="150000"/>
                  </a:lnSpc>
                  <a:buFont typeface="Wingdings" panose="05000000000000000000" charset="0"/>
                  <a:buNone/>
                </a:pPr>
                <a:endParaRPr lang="zh-CN" altLang="en-US" sz="2400" b="1">
                  <a:solidFill>
                    <a:srgbClr val="C00000"/>
                  </a:solidFill>
                  <a:latin typeface="黑体" panose="02010609060101010101" charset="-122"/>
                  <a:ea typeface="黑体" panose="02010609060101010101" charset="-122"/>
                </a:endParaRPr>
              </a:p>
            </p:txBody>
          </p:sp>
        </p:grpSp>
        <p:sp>
          <p:nvSpPr>
            <p:cNvPr id="7" name="文本框 6"/>
            <p:cNvSpPr txBox="1"/>
            <p:nvPr/>
          </p:nvSpPr>
          <p:spPr>
            <a:xfrm>
              <a:off x="612" y="2628"/>
              <a:ext cx="14564" cy="1888"/>
            </a:xfrm>
            <a:prstGeom prst="rect">
              <a:avLst/>
            </a:prstGeom>
            <a:noFill/>
          </p:spPr>
          <p:txBody>
            <a:bodyPr wrap="square" rtlCol="0" anchor="t">
              <a:spAutoFit/>
            </a:bodyPr>
            <a:lstStyle/>
            <a:p>
              <a:pPr algn="l">
                <a:lnSpc>
                  <a:spcPct val="150000"/>
                </a:lnSpc>
              </a:pPr>
              <a:r>
                <a:rPr lang="zh-CN" altLang="en-US" sz="2400">
                  <a:solidFill>
                    <a:srgbClr val="C00000"/>
                  </a:solidFill>
                  <a:latin typeface="黑体" panose="02010609060101010101" charset="-122"/>
                  <a:ea typeface="黑体" panose="02010609060101010101" charset="-122"/>
                </a:rPr>
                <a:t>人民立场是新时代党的创新理论一以贯之的价值底色，浓厚真挚的为民情怀是这一理论打动人心、凝聚民心、汇聚民力的关键密码</a:t>
              </a:r>
              <a:endParaRPr lang="zh-CN" altLang="en-US" sz="2400">
                <a:solidFill>
                  <a:srgbClr val="C00000"/>
                </a:solidFill>
                <a:latin typeface="黑体" panose="02010609060101010101" charset="-122"/>
                <a:ea typeface="黑体" panose="02010609060101010101" charset="-122"/>
              </a:endParaRPr>
            </a:p>
          </p:txBody>
        </p:sp>
      </p:grpSp>
      <p:sp>
        <p:nvSpPr>
          <p:cNvPr id="12" name="文本框 11"/>
          <p:cNvSpPr txBox="1"/>
          <p:nvPr/>
        </p:nvSpPr>
        <p:spPr>
          <a:xfrm>
            <a:off x="474980" y="3981450"/>
            <a:ext cx="3259455" cy="1074420"/>
          </a:xfrm>
          <a:prstGeom prst="rect">
            <a:avLst/>
          </a:prstGeom>
          <a:noFill/>
        </p:spPr>
        <p:txBody>
          <a:bodyPr wrap="square" rtlCol="0" anchor="t">
            <a:noAutofit/>
          </a:bodyPr>
          <a:lstStyle/>
          <a:p>
            <a:pPr algn="ctr">
              <a:lnSpc>
                <a:spcPct val="150000"/>
              </a:lnSpc>
            </a:pPr>
            <a:r>
              <a:rPr lang="zh-CN" altLang="en-US" sz="2000">
                <a:latin typeface="黑体" panose="02010609060101010101" charset="-122"/>
                <a:ea typeface="黑体" panose="02010609060101010101" charset="-122"/>
              </a:rPr>
              <a:t>从把人民对美好生活的向往作为奋斗目标的庄严承诺</a:t>
            </a:r>
            <a:endParaRPr lang="zh-CN" altLang="en-US" sz="2000">
              <a:latin typeface="黑体" panose="02010609060101010101" charset="-122"/>
              <a:ea typeface="黑体" panose="02010609060101010101" charset="-122"/>
            </a:endParaRPr>
          </a:p>
        </p:txBody>
      </p:sp>
      <p:sp>
        <p:nvSpPr>
          <p:cNvPr id="13" name="文本框 12"/>
          <p:cNvSpPr txBox="1"/>
          <p:nvPr/>
        </p:nvSpPr>
        <p:spPr>
          <a:xfrm>
            <a:off x="4467225" y="3712210"/>
            <a:ext cx="4081145" cy="1014730"/>
          </a:xfrm>
          <a:prstGeom prst="rect">
            <a:avLst/>
          </a:prstGeom>
          <a:noFill/>
        </p:spPr>
        <p:txBody>
          <a:bodyPr wrap="square" rtlCol="0" anchor="t">
            <a:spAutoFit/>
          </a:bodyPr>
          <a:lstStyle/>
          <a:p>
            <a:pPr algn="ctr">
              <a:lnSpc>
                <a:spcPct val="150000"/>
              </a:lnSpc>
            </a:pPr>
            <a:r>
              <a:rPr lang="zh-CN" altLang="en-US" sz="2000">
                <a:latin typeface="黑体" panose="02010609060101010101" charset="-122"/>
                <a:ea typeface="黑体" panose="02010609060101010101" charset="-122"/>
                <a:cs typeface="黑体" panose="02010609060101010101" charset="-122"/>
              </a:rPr>
              <a:t>到“江山就是人民，人民就是江山”的铿锵论断</a:t>
            </a:r>
            <a:endParaRPr lang="zh-CN" altLang="en-US" sz="2000">
              <a:latin typeface="黑体" panose="02010609060101010101" charset="-122"/>
              <a:ea typeface="黑体" panose="02010609060101010101" charset="-122"/>
              <a:cs typeface="黑体" panose="02010609060101010101" charset="-122"/>
            </a:endParaRPr>
          </a:p>
        </p:txBody>
      </p:sp>
      <p:sp>
        <p:nvSpPr>
          <p:cNvPr id="14" name="文本框 13"/>
          <p:cNvSpPr txBox="1"/>
          <p:nvPr/>
        </p:nvSpPr>
        <p:spPr>
          <a:xfrm>
            <a:off x="8715375" y="3266440"/>
            <a:ext cx="3377565" cy="585470"/>
          </a:xfrm>
          <a:prstGeom prst="rect">
            <a:avLst/>
          </a:prstGeom>
          <a:noFill/>
        </p:spPr>
        <p:txBody>
          <a:bodyPr wrap="square" rtlCol="0" anchor="t">
            <a:noAutofit/>
          </a:bodyPr>
          <a:lstStyle/>
          <a:p>
            <a:pPr algn="ctr">
              <a:lnSpc>
                <a:spcPct val="150000"/>
              </a:lnSpc>
            </a:pPr>
            <a:r>
              <a:rPr lang="zh-CN" altLang="en-US" sz="2000">
                <a:latin typeface="黑体" panose="02010609060101010101" charset="-122"/>
                <a:ea typeface="黑体" panose="02010609060101010101" charset="-122"/>
                <a:cs typeface="黑体" panose="02010609060101010101" charset="-122"/>
              </a:rPr>
              <a:t>再到“为民造福是最大政绩”的鲜明指引</a:t>
            </a:r>
            <a:endParaRPr lang="zh-CN" altLang="en-US" sz="2000">
              <a:latin typeface="黑体" panose="02010609060101010101" charset="-122"/>
              <a:ea typeface="黑体" panose="02010609060101010101" charset="-122"/>
              <a:cs typeface="黑体" panose="02010609060101010101" charset="-122"/>
            </a:endParaRPr>
          </a:p>
        </p:txBody>
      </p:sp>
      <p:pic>
        <p:nvPicPr>
          <p:cNvPr id="17" name="图片 16"/>
          <p:cNvPicPr>
            <a:picLocks noChangeAspect="1"/>
          </p:cNvPicPr>
          <p:nvPr/>
        </p:nvPicPr>
        <p:blipFill>
          <a:blip r:embed="rId3" cstate="print"/>
          <a:stretch>
            <a:fillRect/>
          </a:stretch>
        </p:blipFill>
        <p:spPr>
          <a:xfrm>
            <a:off x="11041380" y="3851910"/>
            <a:ext cx="667385" cy="548640"/>
          </a:xfrm>
          <a:prstGeom prst="rect">
            <a:avLst/>
          </a:prstGeom>
        </p:spPr>
      </p:pic>
      <p:sp>
        <p:nvSpPr>
          <p:cNvPr id="21" name="文本框 20"/>
          <p:cNvSpPr txBox="1"/>
          <p:nvPr/>
        </p:nvSpPr>
        <p:spPr>
          <a:xfrm>
            <a:off x="2588260" y="5973445"/>
            <a:ext cx="7395210" cy="583565"/>
          </a:xfrm>
          <a:prstGeom prst="rect">
            <a:avLst/>
          </a:prstGeom>
          <a:noFill/>
        </p:spPr>
        <p:txBody>
          <a:bodyPr wrap="square" rtlCol="0" anchor="t">
            <a:spAutoFit/>
          </a:bodyPr>
          <a:lstStyle/>
          <a:p>
            <a:pPr algn="ctr"/>
            <a:r>
              <a:rPr lang="zh-CN" altLang="en-US" sz="3200" b="1">
                <a:solidFill>
                  <a:srgbClr val="C00000"/>
                </a:solidFill>
                <a:latin typeface="黑体" panose="02010609060101010101" charset="-122"/>
                <a:ea typeface="黑体" panose="02010609060101010101" charset="-122"/>
                <a:cs typeface="黑体" panose="02010609060101010101" charset="-122"/>
              </a:rPr>
              <a:t>“人民”</a:t>
            </a:r>
            <a:r>
              <a:rPr lang="zh-CN" altLang="en-US" sz="2400" b="1">
                <a:latin typeface="黑体" panose="02010609060101010101" charset="-122"/>
                <a:ea typeface="黑体" panose="02010609060101010101" charset="-122"/>
                <a:cs typeface="黑体" panose="02010609060101010101" charset="-122"/>
              </a:rPr>
              <a:t>二字贯穿新时代党的创新理论通篇始终</a:t>
            </a:r>
            <a:endParaRPr lang="zh-CN" altLang="en-US" sz="2400" b="1">
              <a:latin typeface="黑体" panose="02010609060101010101" charset="-122"/>
              <a:ea typeface="黑体" panose="02010609060101010101" charset="-122"/>
              <a:cs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30" y="-10160"/>
            <a:ext cx="1029970" cy="1259840"/>
            <a:chOff x="-38" y="-16"/>
            <a:chExt cx="1622" cy="1984"/>
          </a:xfrm>
        </p:grpSpPr>
        <p:grpSp>
          <p:nvGrpSpPr>
            <p:cNvPr id="3" name="组合 2"/>
            <p:cNvGrpSpPr/>
            <p:nvPr/>
          </p:nvGrpSpPr>
          <p:grpSpPr>
            <a:xfrm>
              <a:off x="-14" y="-16"/>
              <a:ext cx="1598" cy="1984"/>
              <a:chOff x="-8733" y="-10273"/>
              <a:chExt cx="1014511" cy="1259953"/>
            </a:xfrm>
          </p:grpSpPr>
          <p:sp>
            <p:nvSpPr>
              <p:cNvPr id="4" name="任意多边形 3"/>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5" name="任意多边形 4"/>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6" name="文本框 5"/>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02</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005840" y="-3810"/>
            <a:ext cx="8493125" cy="1198880"/>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思源宋体 CN" panose="02020400000000000000" pitchFamily="18" charset="-122"/>
              </a:rPr>
              <a:t>新时代党的创新理论是强国建设、民族复兴新征程凝心铸魂的思想旗帜</a:t>
            </a:r>
            <a:endParaRPr lang="zh-CN" altLang="en-US" sz="2400" b="1">
              <a:latin typeface="黑体" panose="02010609060101010101" charset="-122"/>
              <a:ea typeface="黑体" panose="02010609060101010101" charset="-122"/>
              <a:sym typeface="思源宋体 CN" panose="02020400000000000000" pitchFamily="18" charset="-122"/>
            </a:endParaRPr>
          </a:p>
        </p:txBody>
      </p:sp>
      <p:sp>
        <p:nvSpPr>
          <p:cNvPr id="29" name="矩形 28"/>
          <p:cNvSpPr/>
          <p:nvPr/>
        </p:nvSpPr>
        <p:spPr>
          <a:xfrm>
            <a:off x="939165" y="1960245"/>
            <a:ext cx="460375" cy="581025"/>
          </a:xfrm>
          <a:prstGeom prst="rect">
            <a:avLst/>
          </a:prstGeom>
        </p:spPr>
        <p:txBody>
          <a:bodyPr wrap="square">
            <a:spAutoFit/>
          </a:bodyPr>
          <a:lstStyle/>
          <a:p>
            <a:pPr lvl="0" defTabSz="914400">
              <a:lnSpc>
                <a:spcPct val="150000"/>
              </a:lnSpc>
            </a:pPr>
            <a:endParaRPr lang="zh-CN" altLang="en-US" sz="2400" b="1"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nvGrpSpPr>
          <p:cNvPr id="35" name="组合 34"/>
          <p:cNvGrpSpPr/>
          <p:nvPr/>
        </p:nvGrpSpPr>
        <p:grpSpPr>
          <a:xfrm>
            <a:off x="1254760" y="3549015"/>
            <a:ext cx="9798050" cy="2423160"/>
            <a:chOff x="2286455" y="2667000"/>
            <a:chExt cx="9140882" cy="2195103"/>
          </a:xfrm>
        </p:grpSpPr>
        <p:sp>
          <p:nvSpPr>
            <p:cNvPr id="36" name="矩形: 圆角 40"/>
            <p:cNvSpPr/>
            <p:nvPr/>
          </p:nvSpPr>
          <p:spPr>
            <a:xfrm>
              <a:off x="2286455" y="2781300"/>
              <a:ext cx="9140882" cy="438150"/>
            </a:xfrm>
            <a:prstGeom prst="roundRect">
              <a:avLst/>
            </a:prstGeom>
            <a:solidFill>
              <a:srgbClr val="C00000"/>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7" name="矩形 36"/>
            <p:cNvSpPr/>
            <p:nvPr/>
          </p:nvSpPr>
          <p:spPr>
            <a:xfrm>
              <a:off x="2697587" y="2667000"/>
              <a:ext cx="8318617" cy="2195103"/>
            </a:xfrm>
            <a:prstGeom prst="rect">
              <a:avLst/>
            </a:prstGeom>
            <a:solidFill>
              <a:srgbClr val="FFFFFF"/>
            </a:solidFill>
            <a:ln w="12700" cap="flat" cmpd="sng" algn="ctr">
              <a:noFill/>
              <a:prstDash val="solid"/>
              <a:miter lim="800000"/>
            </a:ln>
            <a:effectLst>
              <a:outerShdw blurRad="76200" sx="102000" sy="102000" algn="ctr" rotWithShape="0">
                <a:prstClr val="black">
                  <a:alpha val="2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grpSp>
        <p:nvGrpSpPr>
          <p:cNvPr id="64" name="组合 63"/>
          <p:cNvGrpSpPr/>
          <p:nvPr/>
        </p:nvGrpSpPr>
        <p:grpSpPr>
          <a:xfrm>
            <a:off x="1005840" y="1396365"/>
            <a:ext cx="6116955" cy="746125"/>
            <a:chOff x="1028700" y="1218107"/>
            <a:chExt cx="6116895" cy="746004"/>
          </a:xfrm>
        </p:grpSpPr>
        <p:grpSp>
          <p:nvGrpSpPr>
            <p:cNvPr id="65" name="组合 64"/>
            <p:cNvGrpSpPr/>
            <p:nvPr/>
          </p:nvGrpSpPr>
          <p:grpSpPr>
            <a:xfrm>
              <a:off x="1028700" y="1352550"/>
              <a:ext cx="533400" cy="611561"/>
              <a:chOff x="1028700" y="1352550"/>
              <a:chExt cx="533400" cy="611561"/>
            </a:xfrm>
          </p:grpSpPr>
          <p:sp>
            <p:nvSpPr>
              <p:cNvPr id="72" name="流程图: 磁盘 71"/>
              <p:cNvSpPr/>
              <p:nvPr/>
            </p:nvSpPr>
            <p:spPr>
              <a:xfrm>
                <a:off x="1028700" y="1352550"/>
                <a:ext cx="476250" cy="571500"/>
              </a:xfrm>
              <a:prstGeom prst="flowChartMagneticDisk">
                <a:avLst/>
              </a:prstGeom>
              <a:solidFill>
                <a:srgbClr val="C00000"/>
              </a:solidFill>
              <a:ln w="12700" cap="flat" cmpd="sng" algn="ctr">
                <a:solidFill>
                  <a:srgbClr val="FFFFFF"/>
                </a:solidFill>
                <a:prstDash val="solid"/>
                <a:miter lim="800000"/>
              </a:ln>
              <a:effectLst/>
            </p:spPr>
            <p:txBody>
              <a:bodyPr rtlCol="0" anchor="ctr"/>
              <a:lstStyle/>
              <a:p>
                <a:pPr algn="ctr"/>
                <a:endParaRPr lang="zh-CN" altLang="en-US">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75" name="矩形 74"/>
              <p:cNvSpPr/>
              <p:nvPr/>
            </p:nvSpPr>
            <p:spPr>
              <a:xfrm>
                <a:off x="1101894" y="1382798"/>
                <a:ext cx="460206" cy="581313"/>
              </a:xfrm>
              <a:prstGeom prst="rect">
                <a:avLst/>
              </a:prstGeom>
            </p:spPr>
            <p:txBody>
              <a:bodyPr wrap="square">
                <a:spAutoFit/>
              </a:bodyPr>
              <a:lstStyle/>
              <a:p>
                <a:pPr lvl="0" defTabSz="914400">
                  <a:lnSpc>
                    <a:spcPct val="150000"/>
                  </a:lnSpc>
                </a:pPr>
                <a:endParaRPr lang="zh-CN" altLang="en-US" sz="2400" b="1"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76" name="直接箭头连接符 75"/>
            <p:cNvCxnSpPr>
              <a:stCxn id="72" idx="3"/>
            </p:cNvCxnSpPr>
            <p:nvPr/>
          </p:nvCxnSpPr>
          <p:spPr>
            <a:xfrm flipV="1">
              <a:off x="1266825" y="1900559"/>
              <a:ext cx="2386942" cy="23491"/>
            </a:xfrm>
            <a:prstGeom prst="straightConnector1">
              <a:avLst/>
            </a:prstGeom>
            <a:noFill/>
            <a:ln w="6350" cap="flat" cmpd="sng" algn="ctr">
              <a:solidFill>
                <a:srgbClr val="C00000"/>
              </a:solidFill>
              <a:prstDash val="dashDot"/>
              <a:miter lim="800000"/>
              <a:tailEnd type="triangle"/>
            </a:ln>
            <a:effectLst/>
          </p:spPr>
        </p:cxnSp>
        <p:sp>
          <p:nvSpPr>
            <p:cNvPr id="77" name="矩形 76"/>
            <p:cNvSpPr/>
            <p:nvPr/>
          </p:nvSpPr>
          <p:spPr>
            <a:xfrm>
              <a:off x="1637139" y="1218107"/>
              <a:ext cx="5508456" cy="645055"/>
            </a:xfrm>
            <a:prstGeom prst="rect">
              <a:avLst/>
            </a:prstGeom>
          </p:spPr>
          <p:txBody>
            <a:bodyPr wrap="square">
              <a:spAutoFit/>
            </a:bodyPr>
            <a:lstStyle/>
            <a:p>
              <a:pPr lvl="0" defTabSz="914400">
                <a:lnSpc>
                  <a:spcPct val="150000"/>
                </a:lnSpc>
              </a:pPr>
              <a:r>
                <a:rPr lang="zh-CN" altLang="en-US" sz="2400" b="1" dirty="0">
                  <a:solidFill>
                    <a:sysClr val="windowText" lastClr="000000">
                      <a:lumMod val="75000"/>
                      <a:lumOff val="25000"/>
                    </a:sysClr>
                  </a:solidFill>
                  <a:latin typeface="思源宋体 CN" panose="02020400000000000000" pitchFamily="18" charset="-122"/>
                  <a:ea typeface="思源宋体 CN" panose="02020400000000000000" pitchFamily="18" charset="-122"/>
                  <a:sym typeface="思源宋体 CN" panose="02020400000000000000" pitchFamily="18" charset="-122"/>
                </a:rPr>
                <a:t>特别重要的是</a:t>
              </a:r>
              <a:endParaRPr lang="zh-CN" altLang="en-US" sz="2400" b="1" dirty="0">
                <a:solidFill>
                  <a:sysClr val="windowText" lastClr="000000">
                    <a:lumMod val="75000"/>
                    <a:lumOff val="25000"/>
                  </a:sysClr>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sp>
        <p:nvSpPr>
          <p:cNvPr id="78" name="文本框 77"/>
          <p:cNvSpPr txBox="1"/>
          <p:nvPr/>
        </p:nvSpPr>
        <p:spPr>
          <a:xfrm>
            <a:off x="1614170" y="2226310"/>
            <a:ext cx="9083040" cy="1198880"/>
          </a:xfrm>
          <a:prstGeom prst="rect">
            <a:avLst/>
          </a:prstGeom>
          <a:noFill/>
        </p:spPr>
        <p:txBody>
          <a:bodyPr wrap="square" rtlCol="0" anchor="t">
            <a:spAutoFit/>
          </a:bodyPr>
          <a:lstStyle/>
          <a:p>
            <a:pPr algn="l">
              <a:lnSpc>
                <a:spcPct val="150000"/>
              </a:lnSpc>
            </a:pPr>
            <a:r>
              <a:rPr lang="zh-CN" altLang="en-US" sz="2400">
                <a:latin typeface="黑体" panose="02010609060101010101" charset="-122"/>
                <a:ea typeface="黑体" panose="02010609060101010101" charset="-122"/>
              </a:rPr>
              <a:t>以人民为中心的发展思想不仅是党的创新理论反复强调的重要内容，而且具体体现在始终锚定群众急难愁盼</a:t>
            </a:r>
            <a:endParaRPr lang="zh-CN" altLang="en-US" sz="2400">
              <a:latin typeface="黑体" panose="02010609060101010101" charset="-122"/>
              <a:ea typeface="黑体" panose="02010609060101010101" charset="-122"/>
            </a:endParaRPr>
          </a:p>
        </p:txBody>
      </p:sp>
      <p:sp>
        <p:nvSpPr>
          <p:cNvPr id="79" name="文本框 78"/>
          <p:cNvSpPr txBox="1"/>
          <p:nvPr/>
        </p:nvSpPr>
        <p:spPr>
          <a:xfrm>
            <a:off x="1695450" y="3656330"/>
            <a:ext cx="788670" cy="445135"/>
          </a:xfrm>
          <a:prstGeom prst="rect">
            <a:avLst/>
          </a:prstGeom>
          <a:noFill/>
        </p:spPr>
        <p:txBody>
          <a:bodyPr wrap="square" rtlCol="0" anchor="t">
            <a:noAutofit/>
          </a:bodyPr>
          <a:lstStyle/>
          <a:p>
            <a:r>
              <a:rPr lang="zh-CN" altLang="en-US" sz="2400" b="1">
                <a:latin typeface="黑体" panose="02010609060101010101" charset="-122"/>
                <a:ea typeface="黑体" panose="02010609060101010101" charset="-122"/>
              </a:rPr>
              <a:t>聚焦</a:t>
            </a:r>
            <a:endParaRPr lang="zh-CN" altLang="en-US" sz="2400" b="1">
              <a:latin typeface="黑体" panose="02010609060101010101" charset="-122"/>
              <a:ea typeface="黑体" panose="02010609060101010101" charset="-122"/>
            </a:endParaRPr>
          </a:p>
        </p:txBody>
      </p:sp>
      <p:grpSp>
        <p:nvGrpSpPr>
          <p:cNvPr id="86" name="组合 85"/>
          <p:cNvGrpSpPr/>
          <p:nvPr>
            <p:custDataLst>
              <p:tags r:id="rId1"/>
            </p:custDataLst>
          </p:nvPr>
        </p:nvGrpSpPr>
        <p:grpSpPr>
          <a:xfrm>
            <a:off x="2390140" y="3858260"/>
            <a:ext cx="1471930" cy="762000"/>
            <a:chOff x="3895" y="6701"/>
            <a:chExt cx="2318" cy="1200"/>
          </a:xfrm>
        </p:grpSpPr>
        <p:sp>
          <p:nvSpPr>
            <p:cNvPr id="80" name="文本框 79"/>
            <p:cNvSpPr txBox="1"/>
            <p:nvPr>
              <p:custDataLst>
                <p:tags r:id="rId2"/>
              </p:custDataLst>
            </p:nvPr>
          </p:nvSpPr>
          <p:spPr>
            <a:xfrm>
              <a:off x="3895" y="6974"/>
              <a:ext cx="2319" cy="466"/>
            </a:xfrm>
            <a:prstGeom prst="roundRect">
              <a:avLst/>
            </a:prstGeom>
            <a:noFill/>
          </p:spPr>
          <p:txBody>
            <a:bodyPr wrap="square" rtlCol="0" anchor="t">
              <a:noAutofit/>
            </a:bodyPr>
            <a:lstStyle/>
            <a:p>
              <a:r>
                <a:rPr lang="zh-CN" altLang="en-US" sz="2400" b="1">
                  <a:solidFill>
                    <a:srgbClr val="C00000"/>
                  </a:solidFill>
                  <a:latin typeface="黑体" panose="02010609060101010101" charset="-122"/>
                  <a:ea typeface="黑体" panose="02010609060101010101" charset="-122"/>
                </a:rPr>
                <a:t>衣食住行</a:t>
              </a:r>
              <a:endParaRPr lang="zh-CN" altLang="en-US" sz="2400" b="1">
                <a:solidFill>
                  <a:srgbClr val="C00000"/>
                </a:solidFill>
                <a:latin typeface="黑体" panose="02010609060101010101" charset="-122"/>
                <a:ea typeface="黑体" panose="02010609060101010101" charset="-122"/>
              </a:endParaRPr>
            </a:p>
          </p:txBody>
        </p:sp>
        <p:sp>
          <p:nvSpPr>
            <p:cNvPr id="85" name="圆角矩形 84"/>
            <p:cNvSpPr/>
            <p:nvPr>
              <p:custDataLst>
                <p:tags r:id="rId3"/>
              </p:custDataLst>
            </p:nvPr>
          </p:nvSpPr>
          <p:spPr>
            <a:xfrm>
              <a:off x="3949" y="6701"/>
              <a:ext cx="2133" cy="1200"/>
            </a:xfrm>
            <a:prstGeom prst="roundRect">
              <a:avLst/>
            </a:prstGeom>
            <a:noFill/>
            <a:ln>
              <a:solidFill>
                <a:srgbClr val="C00000"/>
              </a:solidFill>
            </a:ln>
            <a:extLst>
              <a:ext uri="{909E8E84-426E-40DD-AFC4-6F175D3DCCD1}">
                <a14:hiddenFill xmlns:a14="http://schemas.microsoft.com/office/drawing/2010/main">
                  <a:solidFill>
                    <a:srgbClr val="C00000"/>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87" name="组合 86"/>
          <p:cNvGrpSpPr/>
          <p:nvPr>
            <p:custDataLst>
              <p:tags r:id="rId4"/>
            </p:custDataLst>
          </p:nvPr>
        </p:nvGrpSpPr>
        <p:grpSpPr>
          <a:xfrm>
            <a:off x="8842375" y="3858260"/>
            <a:ext cx="1471930" cy="762000"/>
            <a:chOff x="3895" y="6701"/>
            <a:chExt cx="2318" cy="1200"/>
          </a:xfrm>
        </p:grpSpPr>
        <p:sp>
          <p:nvSpPr>
            <p:cNvPr id="88" name="文本框 87"/>
            <p:cNvSpPr txBox="1"/>
            <p:nvPr>
              <p:custDataLst>
                <p:tags r:id="rId5"/>
              </p:custDataLst>
            </p:nvPr>
          </p:nvSpPr>
          <p:spPr>
            <a:xfrm>
              <a:off x="3895" y="6974"/>
              <a:ext cx="2319" cy="466"/>
            </a:xfrm>
            <a:prstGeom prst="roundRect">
              <a:avLst/>
            </a:prstGeom>
            <a:noFill/>
          </p:spPr>
          <p:txBody>
            <a:bodyPr wrap="square" rtlCol="0" anchor="t">
              <a:noAutofit/>
            </a:bodyPr>
            <a:lstStyle/>
            <a:p>
              <a:r>
                <a:rPr lang="zh-CN" altLang="en-US" sz="2400" b="1">
                  <a:solidFill>
                    <a:srgbClr val="C00000"/>
                  </a:solidFill>
                  <a:latin typeface="黑体" panose="02010609060101010101" charset="-122"/>
                  <a:ea typeface="黑体" panose="02010609060101010101" charset="-122"/>
                  <a:sym typeface="+mn-ea"/>
                </a:rPr>
                <a:t>人居环境</a:t>
              </a:r>
              <a:endParaRPr lang="zh-CN" altLang="en-US" sz="2400" b="1">
                <a:solidFill>
                  <a:srgbClr val="C00000"/>
                </a:solidFill>
                <a:latin typeface="黑体" panose="02010609060101010101" charset="-122"/>
                <a:ea typeface="黑体" panose="02010609060101010101" charset="-122"/>
                <a:sym typeface="+mn-ea"/>
              </a:endParaRPr>
            </a:p>
            <a:p>
              <a:endParaRPr lang="zh-CN" altLang="en-US" sz="2400" b="1">
                <a:solidFill>
                  <a:srgbClr val="C00000"/>
                </a:solidFill>
                <a:latin typeface="黑体" panose="02010609060101010101" charset="-122"/>
                <a:ea typeface="黑体" panose="02010609060101010101" charset="-122"/>
              </a:endParaRPr>
            </a:p>
          </p:txBody>
        </p:sp>
        <p:sp>
          <p:nvSpPr>
            <p:cNvPr id="89" name="圆角矩形 88"/>
            <p:cNvSpPr/>
            <p:nvPr>
              <p:custDataLst>
                <p:tags r:id="rId6"/>
              </p:custDataLst>
            </p:nvPr>
          </p:nvSpPr>
          <p:spPr>
            <a:xfrm>
              <a:off x="3949" y="6701"/>
              <a:ext cx="2133" cy="1200"/>
            </a:xfrm>
            <a:prstGeom prst="roundRect">
              <a:avLst/>
            </a:prstGeom>
            <a:noFill/>
            <a:ln>
              <a:solidFill>
                <a:srgbClr val="C00000"/>
              </a:solidFill>
            </a:ln>
            <a:extLst>
              <a:ext uri="{909E8E84-426E-40DD-AFC4-6F175D3DCCD1}">
                <a14:hiddenFill xmlns:a14="http://schemas.microsoft.com/office/drawing/2010/main">
                  <a:solidFill>
                    <a:srgbClr val="C00000"/>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90" name="组合 89"/>
          <p:cNvGrpSpPr/>
          <p:nvPr>
            <p:custDataLst>
              <p:tags r:id="rId7"/>
            </p:custDataLst>
          </p:nvPr>
        </p:nvGrpSpPr>
        <p:grpSpPr>
          <a:xfrm>
            <a:off x="3994150" y="3858260"/>
            <a:ext cx="1471930" cy="762000"/>
            <a:chOff x="3895" y="6701"/>
            <a:chExt cx="2318" cy="1200"/>
          </a:xfrm>
        </p:grpSpPr>
        <p:sp>
          <p:nvSpPr>
            <p:cNvPr id="91" name="文本框 90"/>
            <p:cNvSpPr txBox="1"/>
            <p:nvPr>
              <p:custDataLst>
                <p:tags r:id="rId8"/>
              </p:custDataLst>
            </p:nvPr>
          </p:nvSpPr>
          <p:spPr>
            <a:xfrm>
              <a:off x="3895" y="6974"/>
              <a:ext cx="2319" cy="466"/>
            </a:xfrm>
            <a:prstGeom prst="roundRect">
              <a:avLst/>
            </a:prstGeom>
            <a:noFill/>
          </p:spPr>
          <p:txBody>
            <a:bodyPr wrap="square" rtlCol="0" anchor="t">
              <a:noAutofit/>
            </a:bodyPr>
            <a:lstStyle/>
            <a:p>
              <a:pPr lvl="0" algn="l">
                <a:buClrTx/>
                <a:buSzTx/>
                <a:buFontTx/>
              </a:pPr>
              <a:r>
                <a:rPr lang="zh-CN" altLang="en-US" sz="2400" b="1">
                  <a:solidFill>
                    <a:srgbClr val="C00000"/>
                  </a:solidFill>
                  <a:latin typeface="黑体" panose="02010609060101010101" charset="-122"/>
                  <a:ea typeface="黑体" panose="02010609060101010101" charset="-122"/>
                  <a:sym typeface="+mn-ea"/>
                </a:rPr>
                <a:t>就业教育</a:t>
              </a:r>
              <a:endParaRPr lang="zh-CN" altLang="en-US" sz="2400" b="1">
                <a:solidFill>
                  <a:srgbClr val="C00000"/>
                </a:solidFill>
                <a:latin typeface="黑体" panose="02010609060101010101" charset="-122"/>
                <a:ea typeface="黑体" panose="02010609060101010101" charset="-122"/>
              </a:endParaRPr>
            </a:p>
          </p:txBody>
        </p:sp>
        <p:sp>
          <p:nvSpPr>
            <p:cNvPr id="92" name="圆角矩形 91"/>
            <p:cNvSpPr/>
            <p:nvPr>
              <p:custDataLst>
                <p:tags r:id="rId9"/>
              </p:custDataLst>
            </p:nvPr>
          </p:nvSpPr>
          <p:spPr>
            <a:xfrm>
              <a:off x="3949" y="6701"/>
              <a:ext cx="2133" cy="1200"/>
            </a:xfrm>
            <a:prstGeom prst="roundRect">
              <a:avLst/>
            </a:prstGeom>
            <a:noFill/>
            <a:ln>
              <a:solidFill>
                <a:srgbClr val="C00000"/>
              </a:solidFill>
            </a:ln>
            <a:extLst>
              <a:ext uri="{909E8E84-426E-40DD-AFC4-6F175D3DCCD1}">
                <a14:hiddenFill xmlns:a14="http://schemas.microsoft.com/office/drawing/2010/main">
                  <a:solidFill>
                    <a:srgbClr val="C00000"/>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93" name="组合 92"/>
          <p:cNvGrpSpPr/>
          <p:nvPr>
            <p:custDataLst>
              <p:tags r:id="rId10"/>
            </p:custDataLst>
          </p:nvPr>
        </p:nvGrpSpPr>
        <p:grpSpPr>
          <a:xfrm>
            <a:off x="5598795" y="3843020"/>
            <a:ext cx="1471930" cy="762000"/>
            <a:chOff x="3895" y="6701"/>
            <a:chExt cx="2318" cy="1200"/>
          </a:xfrm>
        </p:grpSpPr>
        <p:sp>
          <p:nvSpPr>
            <p:cNvPr id="94" name="文本框 93"/>
            <p:cNvSpPr txBox="1"/>
            <p:nvPr>
              <p:custDataLst>
                <p:tags r:id="rId11"/>
              </p:custDataLst>
            </p:nvPr>
          </p:nvSpPr>
          <p:spPr>
            <a:xfrm>
              <a:off x="3895" y="6974"/>
              <a:ext cx="2319" cy="466"/>
            </a:xfrm>
            <a:prstGeom prst="roundRect">
              <a:avLst/>
            </a:prstGeom>
            <a:noFill/>
          </p:spPr>
          <p:txBody>
            <a:bodyPr wrap="square" rtlCol="0" anchor="t">
              <a:noAutofit/>
            </a:bodyPr>
            <a:lstStyle/>
            <a:p>
              <a:r>
                <a:rPr lang="zh-CN" altLang="en-US" sz="2400" b="1">
                  <a:solidFill>
                    <a:srgbClr val="C00000"/>
                  </a:solidFill>
                  <a:latin typeface="黑体" panose="02010609060101010101" charset="-122"/>
                  <a:ea typeface="黑体" panose="02010609060101010101" charset="-122"/>
                  <a:sym typeface="+mn-ea"/>
                </a:rPr>
                <a:t>医疗卫生</a:t>
              </a:r>
              <a:endParaRPr lang="zh-CN" altLang="en-US" sz="2400" b="1">
                <a:solidFill>
                  <a:srgbClr val="C00000"/>
                </a:solidFill>
                <a:latin typeface="黑体" panose="02010609060101010101" charset="-122"/>
                <a:ea typeface="黑体" panose="02010609060101010101" charset="-122"/>
              </a:endParaRPr>
            </a:p>
          </p:txBody>
        </p:sp>
        <p:sp>
          <p:nvSpPr>
            <p:cNvPr id="95" name="圆角矩形 94"/>
            <p:cNvSpPr/>
            <p:nvPr>
              <p:custDataLst>
                <p:tags r:id="rId12"/>
              </p:custDataLst>
            </p:nvPr>
          </p:nvSpPr>
          <p:spPr>
            <a:xfrm>
              <a:off x="3949" y="6701"/>
              <a:ext cx="2133" cy="1200"/>
            </a:xfrm>
            <a:prstGeom prst="roundRect">
              <a:avLst/>
            </a:prstGeom>
            <a:noFill/>
            <a:ln>
              <a:solidFill>
                <a:srgbClr val="C00000"/>
              </a:solidFill>
            </a:ln>
            <a:extLst>
              <a:ext uri="{909E8E84-426E-40DD-AFC4-6F175D3DCCD1}">
                <a14:hiddenFill xmlns:a14="http://schemas.microsoft.com/office/drawing/2010/main">
                  <a:solidFill>
                    <a:srgbClr val="C00000"/>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grpSp>
        <p:nvGrpSpPr>
          <p:cNvPr id="96" name="组合 95"/>
          <p:cNvGrpSpPr/>
          <p:nvPr>
            <p:custDataLst>
              <p:tags r:id="rId13"/>
            </p:custDataLst>
          </p:nvPr>
        </p:nvGrpSpPr>
        <p:grpSpPr>
          <a:xfrm>
            <a:off x="7203440" y="3858260"/>
            <a:ext cx="1471930" cy="762000"/>
            <a:chOff x="3895" y="6701"/>
            <a:chExt cx="2318" cy="1200"/>
          </a:xfrm>
        </p:grpSpPr>
        <p:sp>
          <p:nvSpPr>
            <p:cNvPr id="97" name="文本框 96"/>
            <p:cNvSpPr txBox="1"/>
            <p:nvPr>
              <p:custDataLst>
                <p:tags r:id="rId14"/>
              </p:custDataLst>
            </p:nvPr>
          </p:nvSpPr>
          <p:spPr>
            <a:xfrm>
              <a:off x="3895" y="6974"/>
              <a:ext cx="2319" cy="466"/>
            </a:xfrm>
            <a:prstGeom prst="roundRect">
              <a:avLst/>
            </a:prstGeom>
            <a:noFill/>
          </p:spPr>
          <p:txBody>
            <a:bodyPr wrap="square" rtlCol="0" anchor="t">
              <a:noAutofit/>
            </a:bodyPr>
            <a:lstStyle/>
            <a:p>
              <a:r>
                <a:rPr lang="zh-CN" altLang="en-US" sz="2400" b="1">
                  <a:solidFill>
                    <a:srgbClr val="C00000"/>
                  </a:solidFill>
                  <a:latin typeface="黑体" panose="02010609060101010101" charset="-122"/>
                  <a:ea typeface="黑体" panose="02010609060101010101" charset="-122"/>
                  <a:sym typeface="+mn-ea"/>
                </a:rPr>
                <a:t>养老社保</a:t>
              </a:r>
              <a:endParaRPr lang="zh-CN" altLang="en-US" sz="2400" b="1">
                <a:solidFill>
                  <a:srgbClr val="C00000"/>
                </a:solidFill>
                <a:latin typeface="黑体" panose="02010609060101010101" charset="-122"/>
                <a:ea typeface="黑体" panose="02010609060101010101" charset="-122"/>
                <a:sym typeface="+mn-ea"/>
              </a:endParaRPr>
            </a:p>
            <a:p>
              <a:endParaRPr lang="zh-CN" altLang="en-US" sz="2400" b="1">
                <a:solidFill>
                  <a:srgbClr val="C00000"/>
                </a:solidFill>
                <a:latin typeface="黑体" panose="02010609060101010101" charset="-122"/>
                <a:ea typeface="黑体" panose="02010609060101010101" charset="-122"/>
              </a:endParaRPr>
            </a:p>
          </p:txBody>
        </p:sp>
        <p:sp>
          <p:nvSpPr>
            <p:cNvPr id="98" name="圆角矩形 97"/>
            <p:cNvSpPr/>
            <p:nvPr>
              <p:custDataLst>
                <p:tags r:id="rId15"/>
              </p:custDataLst>
            </p:nvPr>
          </p:nvSpPr>
          <p:spPr>
            <a:xfrm>
              <a:off x="3949" y="6701"/>
              <a:ext cx="2133" cy="1200"/>
            </a:xfrm>
            <a:prstGeom prst="roundRect">
              <a:avLst/>
            </a:prstGeom>
            <a:noFill/>
            <a:ln>
              <a:solidFill>
                <a:srgbClr val="C00000"/>
              </a:solidFill>
            </a:ln>
            <a:extLst>
              <a:ext uri="{909E8E84-426E-40DD-AFC4-6F175D3DCCD1}">
                <a14:hiddenFill xmlns:a14="http://schemas.microsoft.com/office/drawing/2010/main">
                  <a:solidFill>
                    <a:srgbClr val="C00000"/>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sp>
        <p:nvSpPr>
          <p:cNvPr id="99" name="文本框 98"/>
          <p:cNvSpPr txBox="1"/>
          <p:nvPr/>
        </p:nvSpPr>
        <p:spPr>
          <a:xfrm>
            <a:off x="5466715" y="4761865"/>
            <a:ext cx="1480185" cy="397510"/>
          </a:xfrm>
          <a:prstGeom prst="rect">
            <a:avLst/>
          </a:prstGeom>
          <a:noFill/>
        </p:spPr>
        <p:txBody>
          <a:bodyPr wrap="square" rtlCol="0">
            <a:noAutofit/>
          </a:bodyPr>
          <a:lstStyle/>
          <a:p>
            <a:pPr algn="ctr"/>
            <a:r>
              <a:rPr lang="en-US" altLang="zh-CN">
                <a:solidFill>
                  <a:srgbClr val="C00000"/>
                </a:solidFill>
                <a:latin typeface="黑体" panose="02010609060101010101" charset="-122"/>
                <a:ea typeface="黑体" panose="02010609060101010101" charset="-122"/>
              </a:rPr>
              <a:t>……</a:t>
            </a:r>
            <a:endParaRPr lang="en-US" altLang="zh-CN">
              <a:solidFill>
                <a:srgbClr val="C00000"/>
              </a:solidFill>
              <a:latin typeface="黑体" panose="02010609060101010101" charset="-122"/>
              <a:ea typeface="黑体" panose="02010609060101010101" charset="-122"/>
            </a:endParaRPr>
          </a:p>
        </p:txBody>
      </p:sp>
      <p:sp>
        <p:nvSpPr>
          <p:cNvPr id="100" name="文本框 99"/>
          <p:cNvSpPr txBox="1"/>
          <p:nvPr/>
        </p:nvSpPr>
        <p:spPr>
          <a:xfrm>
            <a:off x="3480435" y="5292725"/>
            <a:ext cx="6018530" cy="521970"/>
          </a:xfrm>
          <a:prstGeom prst="rect">
            <a:avLst/>
          </a:prstGeom>
          <a:noFill/>
        </p:spPr>
        <p:txBody>
          <a:bodyPr wrap="square" rtlCol="0" anchor="t">
            <a:spAutoFit/>
          </a:bodyPr>
          <a:lstStyle/>
          <a:p>
            <a:r>
              <a:rPr lang="zh-CN" altLang="en-US" sz="2400">
                <a:latin typeface="黑体" panose="02010609060101010101" charset="-122"/>
                <a:ea typeface="黑体" panose="02010609060101010101" charset="-122"/>
              </a:rPr>
              <a:t>民生关切的</a:t>
            </a:r>
            <a:r>
              <a:rPr lang="zh-CN" altLang="en-US" sz="2800" b="1">
                <a:latin typeface="黑体" panose="02010609060101010101" charset="-122"/>
                <a:ea typeface="黑体" panose="02010609060101010101" charset="-122"/>
              </a:rPr>
              <a:t>决策部署</a:t>
            </a:r>
            <a:r>
              <a:rPr lang="zh-CN" altLang="en-US" sz="2400">
                <a:latin typeface="黑体" panose="02010609060101010101" charset="-122"/>
                <a:ea typeface="黑体" panose="02010609060101010101" charset="-122"/>
              </a:rPr>
              <a:t>和</a:t>
            </a:r>
            <a:r>
              <a:rPr lang="zh-CN" altLang="en-US" sz="2800" b="1">
                <a:latin typeface="黑体" panose="02010609060101010101" charset="-122"/>
                <a:ea typeface="黑体" panose="02010609060101010101" charset="-122"/>
              </a:rPr>
              <a:t>政策举措</a:t>
            </a:r>
            <a:r>
              <a:rPr lang="zh-CN" altLang="en-US" sz="2400">
                <a:latin typeface="黑体" panose="02010609060101010101" charset="-122"/>
                <a:ea typeface="黑体" panose="02010609060101010101" charset="-122"/>
              </a:rPr>
              <a:t>上</a:t>
            </a:r>
            <a:endParaRPr lang="zh-CN" altLang="en-US" sz="2400">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30" y="-10160"/>
            <a:ext cx="1029970" cy="1259840"/>
            <a:chOff x="-38" y="-16"/>
            <a:chExt cx="1622" cy="1984"/>
          </a:xfrm>
        </p:grpSpPr>
        <p:grpSp>
          <p:nvGrpSpPr>
            <p:cNvPr id="3" name="组合 2"/>
            <p:cNvGrpSpPr/>
            <p:nvPr/>
          </p:nvGrpSpPr>
          <p:grpSpPr>
            <a:xfrm>
              <a:off x="-14" y="-16"/>
              <a:ext cx="1598" cy="1984"/>
              <a:chOff x="-8733" y="-10273"/>
              <a:chExt cx="1014511" cy="1259953"/>
            </a:xfrm>
          </p:grpSpPr>
          <p:sp>
            <p:nvSpPr>
              <p:cNvPr id="4" name="任意多边形 3"/>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5" name="任意多边形 4"/>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6" name="文本框 5"/>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02</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005840" y="0"/>
            <a:ext cx="8491855" cy="1198880"/>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思源宋体 CN" panose="02020400000000000000" pitchFamily="18" charset="-122"/>
              </a:rPr>
              <a:t>新时代党的创新理论是强国建设、民族复兴新征程凝心铸魂的思想旗帜</a:t>
            </a:r>
            <a:endParaRPr lang="zh-CN" altLang="en-US" sz="2400" b="1">
              <a:latin typeface="黑体" panose="02010609060101010101" charset="-122"/>
              <a:ea typeface="黑体" panose="02010609060101010101" charset="-122"/>
              <a:sym typeface="思源宋体 CN" panose="02020400000000000000" pitchFamily="18" charset="-122"/>
            </a:endParaRPr>
          </a:p>
        </p:txBody>
      </p:sp>
      <p:grpSp>
        <p:nvGrpSpPr>
          <p:cNvPr id="11" name="组合 10"/>
          <p:cNvGrpSpPr/>
          <p:nvPr/>
        </p:nvGrpSpPr>
        <p:grpSpPr>
          <a:xfrm>
            <a:off x="1810385" y="1344295"/>
            <a:ext cx="8516620" cy="1334770"/>
            <a:chOff x="1584" y="2869"/>
            <a:chExt cx="13412" cy="2102"/>
          </a:xfrm>
        </p:grpSpPr>
        <p:sp>
          <p:nvSpPr>
            <p:cNvPr id="15" name="矩形 14"/>
            <p:cNvSpPr/>
            <p:nvPr/>
          </p:nvSpPr>
          <p:spPr>
            <a:xfrm>
              <a:off x="1584" y="2869"/>
              <a:ext cx="11466" cy="2102"/>
            </a:xfrm>
            <a:prstGeom prst="rect">
              <a:avLst/>
            </a:prstGeom>
            <a:noFill/>
            <a:ln w="19050" cap="flat" cmpd="sng" algn="ctr">
              <a:gradFill flip="none" rotWithShape="1">
                <a:gsLst>
                  <a:gs pos="0">
                    <a:srgbClr val="C00000"/>
                  </a:gs>
                  <a:gs pos="100000">
                    <a:srgbClr val="3571AC">
                      <a:alpha val="0"/>
                    </a:srgbClr>
                  </a:gs>
                </a:gsLst>
                <a:lin ang="0" scaled="1"/>
                <a:tileRect/>
              </a:gradFill>
              <a:prstDash val="solid"/>
              <a:miter lim="800000"/>
            </a:ln>
            <a:effectLst/>
          </p:spPr>
          <p:txBody>
            <a:bodyPr rtlCol="0" anchor="ctr"/>
            <a:lstStyle/>
            <a:p>
              <a:pPr algn="ctr"/>
              <a:endParaRPr lang="zh-CN" altLang="en-US">
                <a:solidFill>
                  <a:srgbClr val="FFFFFF"/>
                </a:solidFill>
                <a:latin typeface="黑体" panose="02010609060101010101" charset="-122"/>
                <a:ea typeface="黑体" panose="02010609060101010101" charset="-122"/>
                <a:sym typeface="思源宋体 CN" panose="02020400000000000000" pitchFamily="18" charset="-122"/>
              </a:endParaRPr>
            </a:p>
          </p:txBody>
        </p:sp>
        <p:sp>
          <p:nvSpPr>
            <p:cNvPr id="9" name="文本框 8"/>
            <p:cNvSpPr txBox="1"/>
            <p:nvPr/>
          </p:nvSpPr>
          <p:spPr>
            <a:xfrm>
              <a:off x="1792" y="3073"/>
              <a:ext cx="13204" cy="628"/>
            </a:xfrm>
            <a:prstGeom prst="rect">
              <a:avLst/>
            </a:prstGeom>
            <a:noFill/>
          </p:spPr>
          <p:txBody>
            <a:bodyPr wrap="square" rtlCol="0" anchor="t">
              <a:spAutoFit/>
            </a:bodyPr>
            <a:lstStyle/>
            <a:p>
              <a:pPr marL="342900" indent="-342900">
                <a:buFont typeface="Wingdings" panose="05000000000000000000" charset="0"/>
                <a:buChar char="Ø"/>
              </a:pPr>
              <a:r>
                <a:rPr lang="zh-CN" altLang="en-US" sz="2000">
                  <a:latin typeface="黑体" panose="02010609060101010101" charset="-122"/>
                  <a:ea typeface="黑体" panose="02010609060101010101" charset="-122"/>
                  <a:cs typeface="黑体" panose="02010609060101010101" charset="-122"/>
                </a:rPr>
                <a:t>脱贫攻坚战历史性地解决绝对贫困问题，近1亿农村贫困人口全部脱贫</a:t>
              </a:r>
              <a:endParaRPr lang="zh-CN" altLang="en-US" sz="2000">
                <a:latin typeface="黑体" panose="02010609060101010101" charset="-122"/>
                <a:ea typeface="黑体" panose="02010609060101010101" charset="-122"/>
                <a:cs typeface="黑体" panose="02010609060101010101" charset="-122"/>
              </a:endParaRPr>
            </a:p>
          </p:txBody>
        </p:sp>
        <p:sp>
          <p:nvSpPr>
            <p:cNvPr id="10" name="文本框 9"/>
            <p:cNvSpPr txBox="1"/>
            <p:nvPr/>
          </p:nvSpPr>
          <p:spPr>
            <a:xfrm>
              <a:off x="1792" y="4066"/>
              <a:ext cx="12512" cy="628"/>
            </a:xfrm>
            <a:prstGeom prst="rect">
              <a:avLst/>
            </a:prstGeom>
            <a:noFill/>
          </p:spPr>
          <p:txBody>
            <a:bodyPr wrap="square" rtlCol="0" anchor="t">
              <a:spAutoFit/>
            </a:bodyPr>
            <a:lstStyle/>
            <a:p>
              <a:pPr marL="342900" indent="-342900">
                <a:buFont typeface="Wingdings" panose="05000000000000000000" charset="0"/>
                <a:buChar char="Ø"/>
              </a:pPr>
              <a:r>
                <a:rPr lang="zh-CN" altLang="en-US" sz="2000">
                  <a:latin typeface="黑体" panose="02010609060101010101" charset="-122"/>
                  <a:ea typeface="黑体" panose="02010609060101010101" charset="-122"/>
                </a:rPr>
                <a:t>建成世界上规模最大的教育体系、社会保障体系、医疗卫生体系等</a:t>
              </a:r>
              <a:endParaRPr lang="zh-CN" altLang="en-US" sz="2000">
                <a:latin typeface="黑体" panose="02010609060101010101" charset="-122"/>
                <a:ea typeface="黑体" panose="02010609060101010101" charset="-122"/>
              </a:endParaRPr>
            </a:p>
          </p:txBody>
        </p:sp>
      </p:grpSp>
      <p:sp>
        <p:nvSpPr>
          <p:cNvPr id="13" name="右箭头 12"/>
          <p:cNvSpPr/>
          <p:nvPr/>
        </p:nvSpPr>
        <p:spPr>
          <a:xfrm rot="5400000">
            <a:off x="6083935" y="2806065"/>
            <a:ext cx="596265" cy="453390"/>
          </a:xfrm>
          <a:prstGeom prst="rightArrow">
            <a:avLst/>
          </a:prstGeom>
          <a:solidFill>
            <a:srgbClr val="C00000"/>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14" name="文本框 13"/>
          <p:cNvSpPr txBox="1"/>
          <p:nvPr/>
        </p:nvSpPr>
        <p:spPr>
          <a:xfrm>
            <a:off x="3658235" y="3387090"/>
            <a:ext cx="5433060" cy="283210"/>
          </a:xfrm>
          <a:prstGeom prst="rect">
            <a:avLst/>
          </a:prstGeom>
          <a:noFill/>
        </p:spPr>
        <p:txBody>
          <a:bodyPr wrap="square" rtlCol="0" anchor="t">
            <a:noAutofit/>
          </a:bodyPr>
          <a:lstStyle/>
          <a:p>
            <a:r>
              <a:rPr lang="zh-CN" altLang="en-US" sz="2000">
                <a:latin typeface="黑体" panose="02010609060101010101" charset="-122"/>
                <a:ea typeface="黑体" panose="02010609060101010101" charset="-122"/>
              </a:rPr>
              <a:t>都是新时代党的创新理论惠及人民的实践答卷</a:t>
            </a:r>
            <a:endParaRPr lang="zh-CN" altLang="en-US" sz="2000">
              <a:latin typeface="黑体" panose="02010609060101010101" charset="-122"/>
              <a:ea typeface="黑体" panose="02010609060101010101" charset="-122"/>
            </a:endParaRPr>
          </a:p>
        </p:txBody>
      </p:sp>
      <p:sp>
        <p:nvSpPr>
          <p:cNvPr id="16" name="文本框 15"/>
          <p:cNvSpPr txBox="1"/>
          <p:nvPr/>
        </p:nvSpPr>
        <p:spPr>
          <a:xfrm>
            <a:off x="258445" y="4451985"/>
            <a:ext cx="2350135" cy="321310"/>
          </a:xfrm>
          <a:prstGeom prst="rect">
            <a:avLst/>
          </a:prstGeom>
          <a:noFill/>
        </p:spPr>
        <p:txBody>
          <a:bodyPr wrap="square" rtlCol="0" anchor="t">
            <a:noAutofit/>
          </a:bodyPr>
          <a:lstStyle/>
          <a:p>
            <a:r>
              <a:rPr lang="zh-CN" altLang="en-US" sz="2000">
                <a:latin typeface="黑体" panose="02010609060101010101" charset="-122"/>
                <a:ea typeface="黑体" panose="02010609060101010101" charset="-122"/>
              </a:rPr>
              <a:t>党的十八大以来</a:t>
            </a:r>
            <a:endParaRPr lang="zh-CN" altLang="en-US" sz="2000">
              <a:latin typeface="黑体" panose="02010609060101010101" charset="-122"/>
              <a:ea typeface="黑体" panose="02010609060101010101" charset="-122"/>
            </a:endParaRPr>
          </a:p>
        </p:txBody>
      </p:sp>
      <p:sp>
        <p:nvSpPr>
          <p:cNvPr id="18" name="文本框 17"/>
          <p:cNvSpPr txBox="1"/>
          <p:nvPr/>
        </p:nvSpPr>
        <p:spPr>
          <a:xfrm>
            <a:off x="3000375" y="3964940"/>
            <a:ext cx="8780145" cy="487045"/>
          </a:xfrm>
          <a:prstGeom prst="rect">
            <a:avLst/>
          </a:prstGeom>
          <a:noFill/>
        </p:spPr>
        <p:txBody>
          <a:bodyPr wrap="square" rtlCol="0" anchor="t">
            <a:noAutofit/>
          </a:bodyPr>
          <a:lstStyle/>
          <a:p>
            <a:r>
              <a:rPr lang="zh-CN" altLang="en-US" sz="2000">
                <a:latin typeface="黑体" panose="02010609060101010101" charset="-122"/>
                <a:ea typeface="黑体" panose="02010609060101010101" charset="-122"/>
              </a:rPr>
              <a:t>人民群众的获得感、幸福感、安全感更加充实、更有保障、更可持续</a:t>
            </a:r>
            <a:endParaRPr lang="zh-CN" altLang="en-US" sz="2000">
              <a:latin typeface="黑体" panose="02010609060101010101" charset="-122"/>
              <a:ea typeface="黑体" panose="02010609060101010101" charset="-122"/>
            </a:endParaRPr>
          </a:p>
        </p:txBody>
      </p:sp>
      <p:sp>
        <p:nvSpPr>
          <p:cNvPr id="20" name="文本框 19"/>
          <p:cNvSpPr txBox="1"/>
          <p:nvPr/>
        </p:nvSpPr>
        <p:spPr>
          <a:xfrm>
            <a:off x="3000375" y="4956175"/>
            <a:ext cx="9395460" cy="534035"/>
          </a:xfrm>
          <a:prstGeom prst="rect">
            <a:avLst/>
          </a:prstGeom>
          <a:noFill/>
        </p:spPr>
        <p:txBody>
          <a:bodyPr wrap="square" rtlCol="0" anchor="t">
            <a:noAutofit/>
          </a:bodyPr>
          <a:lstStyle/>
          <a:p>
            <a:r>
              <a:rPr lang="zh-CN" altLang="en-US" sz="2000">
                <a:latin typeface="黑体" panose="02010609060101010101" charset="-122"/>
                <a:ea typeface="黑体" panose="02010609060101010101" charset="-122"/>
              </a:rPr>
              <a:t>对党的创新理论的政治认同、思想认同、理论认同、情感认同不断增强</a:t>
            </a:r>
            <a:endParaRPr lang="zh-CN" altLang="en-US" sz="2000">
              <a:latin typeface="黑体" panose="02010609060101010101" charset="-122"/>
              <a:ea typeface="黑体" panose="02010609060101010101" charset="-122"/>
            </a:endParaRPr>
          </a:p>
        </p:txBody>
      </p:sp>
      <p:sp>
        <p:nvSpPr>
          <p:cNvPr id="22" name="左大括号 21"/>
          <p:cNvSpPr/>
          <p:nvPr/>
        </p:nvSpPr>
        <p:spPr>
          <a:xfrm>
            <a:off x="2423160" y="4112260"/>
            <a:ext cx="452755" cy="1073150"/>
          </a:xfrm>
          <a:prstGeom prst="leftBrace">
            <a:avLst>
              <a:gd name="adj1" fmla="val 8333"/>
              <a:gd name="adj2" fmla="val 50000"/>
            </a:avLst>
          </a:prstGeom>
        </p:spPr>
        <p:style>
          <a:lnRef idx="2">
            <a:schemeClr val="accent1"/>
          </a:lnRef>
          <a:fillRef idx="0">
            <a:schemeClr val="accent1"/>
          </a:fillRef>
          <a:effectRef idx="1">
            <a:schemeClr val="accent1"/>
          </a:effectRef>
          <a:fontRef idx="minor">
            <a:schemeClr val="tx1"/>
          </a:fontRef>
        </p:style>
        <p:txBody>
          <a:bodyPr/>
          <a:lstStyle/>
          <a:p>
            <a:endParaRPr lang="zh-CN" altLang="en-US"/>
          </a:p>
        </p:txBody>
      </p:sp>
      <p:sp>
        <p:nvSpPr>
          <p:cNvPr id="7" name="文本框 6"/>
          <p:cNvSpPr txBox="1"/>
          <p:nvPr/>
        </p:nvSpPr>
        <p:spPr>
          <a:xfrm>
            <a:off x="3521710" y="5737860"/>
            <a:ext cx="5975985" cy="365125"/>
          </a:xfrm>
          <a:prstGeom prst="rect">
            <a:avLst/>
          </a:prstGeom>
          <a:noFill/>
        </p:spPr>
        <p:txBody>
          <a:bodyPr wrap="square" rtlCol="0" anchor="t">
            <a:noAutofit/>
          </a:bodyPr>
          <a:lstStyle/>
          <a:p>
            <a:r>
              <a:rPr lang="zh-CN" altLang="en-US" sz="2000">
                <a:solidFill>
                  <a:srgbClr val="C00000"/>
                </a:solidFill>
                <a:latin typeface="黑体" panose="02010609060101010101" charset="-122"/>
                <a:ea typeface="黑体" panose="02010609060101010101" charset="-122"/>
              </a:rPr>
              <a:t>进一步凝聚起投身强国建设、民族复兴的磅礴力量</a:t>
            </a:r>
            <a:endParaRPr lang="zh-CN" altLang="en-US" sz="2000">
              <a:solidFill>
                <a:srgbClr val="C00000"/>
              </a:solidFill>
              <a:latin typeface="黑体" panose="02010609060101010101" charset="-122"/>
              <a:ea typeface="黑体" panose="02010609060101010101" charset="-122"/>
            </a:endParaRPr>
          </a:p>
        </p:txBody>
      </p:sp>
      <p:grpSp>
        <p:nvGrpSpPr>
          <p:cNvPr id="8" name="组合 7"/>
          <p:cNvGrpSpPr/>
          <p:nvPr>
            <p:custDataLst>
              <p:tags r:id="rId1"/>
            </p:custDataLst>
          </p:nvPr>
        </p:nvGrpSpPr>
        <p:grpSpPr>
          <a:xfrm>
            <a:off x="2821305" y="5646420"/>
            <a:ext cx="584835" cy="569595"/>
            <a:chOff x="1328726" y="1463801"/>
            <a:chExt cx="1964358" cy="1964358"/>
          </a:xfrm>
        </p:grpSpPr>
        <p:sp>
          <p:nvSpPr>
            <p:cNvPr id="12" name="圆角矩形 19"/>
            <p:cNvSpPr/>
            <p:nvPr>
              <p:custDataLst>
                <p:tags r:id="rId2"/>
              </p:custDataLst>
            </p:nvPr>
          </p:nvSpPr>
          <p:spPr>
            <a:xfrm rot="2702816">
              <a:off x="1328726" y="1463801"/>
              <a:ext cx="1964358" cy="1964358"/>
            </a:xfrm>
            <a:prstGeom prst="roundRect">
              <a:avLst/>
            </a:prstGeom>
            <a:noFill/>
            <a:ln w="3175" cap="flat" cmpd="sng" algn="ctr">
              <a:solidFill>
                <a:sysClr val="windowText" lastClr="000000">
                  <a:lumMod val="75000"/>
                  <a:lumOff val="25000"/>
                </a:sysClr>
              </a:solidFill>
              <a:prstDash val="dash"/>
              <a:miter lim="800000"/>
            </a:ln>
            <a:effectLst/>
          </p:spPr>
          <p:txBody>
            <a:bodyPr lIns="90000" tIns="46800" rIns="90000" bIns="46800" anchor="ctr"/>
            <a:lstStyle/>
            <a:p>
              <a:pPr algn="ctr">
                <a:lnSpc>
                  <a:spcPct val="120000"/>
                </a:lnSpc>
              </a:pPr>
              <a:endParaRPr>
                <a:solidFill>
                  <a:sysClr val="window" lastClr="FFFFFF"/>
                </a:solidFill>
                <a:latin typeface="思源宋体 CN" panose="02020400000000000000" pitchFamily="18" charset="-122"/>
                <a:ea typeface="思源宋体 CN" panose="02020400000000000000" pitchFamily="18" charset="-122"/>
                <a:cs typeface="汉仪宋韵朗黑简" panose="00020600040101010101" charset="-122"/>
                <a:sym typeface="思源宋体 CN" panose="02020400000000000000" pitchFamily="18" charset="-122"/>
              </a:endParaRPr>
            </a:p>
          </p:txBody>
        </p:sp>
        <p:sp>
          <p:nvSpPr>
            <p:cNvPr id="17" name="任意多边形 25"/>
            <p:cNvSpPr/>
            <p:nvPr>
              <p:custDataLst>
                <p:tags r:id="rId3"/>
              </p:custDataLst>
            </p:nvPr>
          </p:nvSpPr>
          <p:spPr>
            <a:xfrm rot="2702816">
              <a:off x="1439532" y="1573792"/>
              <a:ext cx="1743561" cy="1743561"/>
            </a:xfrm>
            <a:custGeom>
              <a:avLst/>
              <a:gdLst>
                <a:gd name="connsiteX0" fmla="*/ 66957 w 1371601"/>
                <a:gd name="connsiteY0" fmla="*/ 66957 h 1371601"/>
                <a:gd name="connsiteX1" fmla="*/ 228605 w 1371601"/>
                <a:gd name="connsiteY1" fmla="*/ 0 h 1371601"/>
                <a:gd name="connsiteX2" fmla="*/ 1142995 w 1371601"/>
                <a:gd name="connsiteY2" fmla="*/ 0 h 1371601"/>
                <a:gd name="connsiteX3" fmla="*/ 1371601 w 1371601"/>
                <a:gd name="connsiteY3" fmla="*/ 228605 h 1371601"/>
                <a:gd name="connsiteX4" fmla="*/ 1371601 w 1371601"/>
                <a:gd name="connsiteY4" fmla="*/ 1142995 h 1371601"/>
                <a:gd name="connsiteX5" fmla="*/ 1142995 w 1371601"/>
                <a:gd name="connsiteY5" fmla="*/ 1371601 h 1371601"/>
                <a:gd name="connsiteX6" fmla="*/ 228605 w 1371601"/>
                <a:gd name="connsiteY6" fmla="*/ 1371600 h 1371601"/>
                <a:gd name="connsiteX7" fmla="*/ 182533 w 1371601"/>
                <a:gd name="connsiteY7" fmla="*/ 1366956 h 1371601"/>
                <a:gd name="connsiteX8" fmla="*/ 160847 w 1371601"/>
                <a:gd name="connsiteY8" fmla="*/ 1360224 h 1371601"/>
                <a:gd name="connsiteX9" fmla="*/ 707768 w 1371601"/>
                <a:gd name="connsiteY9" fmla="*/ 812406 h 1371601"/>
                <a:gd name="connsiteX10" fmla="*/ 782073 w 1371601"/>
                <a:gd name="connsiteY10" fmla="*/ 886588 h 1371601"/>
                <a:gd name="connsiteX11" fmla="*/ 781829 w 1371601"/>
                <a:gd name="connsiteY11" fmla="*/ 589614 h 1371601"/>
                <a:gd name="connsiteX12" fmla="*/ 484854 w 1371601"/>
                <a:gd name="connsiteY12" fmla="*/ 589857 h 1371601"/>
                <a:gd name="connsiteX13" fmla="*/ 559160 w 1371601"/>
                <a:gd name="connsiteY13" fmla="*/ 664040 h 1371601"/>
                <a:gd name="connsiteX14" fmla="*/ 11843 w 1371601"/>
                <a:gd name="connsiteY14" fmla="*/ 1212254 h 1371601"/>
                <a:gd name="connsiteX15" fmla="*/ 4645 w 1371601"/>
                <a:gd name="connsiteY15" fmla="*/ 1189067 h 1371601"/>
                <a:gd name="connsiteX16" fmla="*/ 0 w 1371601"/>
                <a:gd name="connsiteY16" fmla="*/ 1142995 h 1371601"/>
                <a:gd name="connsiteX17" fmla="*/ 0 w 1371601"/>
                <a:gd name="connsiteY17" fmla="*/ 228604 h 1371601"/>
                <a:gd name="connsiteX18" fmla="*/ 66957 w 1371601"/>
                <a:gd name="connsiteY18" fmla="*/ 66957 h 1371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71601" h="1371601">
                  <a:moveTo>
                    <a:pt x="66957" y="66957"/>
                  </a:moveTo>
                  <a:cubicBezTo>
                    <a:pt x="108326" y="25588"/>
                    <a:pt x="165477" y="0"/>
                    <a:pt x="228605" y="0"/>
                  </a:cubicBezTo>
                  <a:lnTo>
                    <a:pt x="1142995" y="0"/>
                  </a:lnTo>
                  <a:cubicBezTo>
                    <a:pt x="1269250" y="0"/>
                    <a:pt x="1371600" y="102351"/>
                    <a:pt x="1371601" y="228605"/>
                  </a:cubicBezTo>
                  <a:lnTo>
                    <a:pt x="1371601" y="1142995"/>
                  </a:lnTo>
                  <a:cubicBezTo>
                    <a:pt x="1371600" y="1269250"/>
                    <a:pt x="1269250" y="1371600"/>
                    <a:pt x="1142995" y="1371601"/>
                  </a:cubicBezTo>
                  <a:lnTo>
                    <a:pt x="228605" y="1371600"/>
                  </a:lnTo>
                  <a:cubicBezTo>
                    <a:pt x="212823" y="1371599"/>
                    <a:pt x="197416" y="1370001"/>
                    <a:pt x="182533" y="1366956"/>
                  </a:cubicBezTo>
                  <a:lnTo>
                    <a:pt x="160847" y="1360224"/>
                  </a:lnTo>
                  <a:lnTo>
                    <a:pt x="707768" y="812406"/>
                  </a:lnTo>
                  <a:lnTo>
                    <a:pt x="782073" y="886588"/>
                  </a:lnTo>
                  <a:lnTo>
                    <a:pt x="781829" y="589614"/>
                  </a:lnTo>
                  <a:lnTo>
                    <a:pt x="484854" y="589857"/>
                  </a:lnTo>
                  <a:lnTo>
                    <a:pt x="559160" y="664040"/>
                  </a:lnTo>
                  <a:lnTo>
                    <a:pt x="11843" y="1212254"/>
                  </a:lnTo>
                  <a:lnTo>
                    <a:pt x="4645" y="1189067"/>
                  </a:lnTo>
                  <a:cubicBezTo>
                    <a:pt x="1599" y="1174185"/>
                    <a:pt x="0" y="1158777"/>
                    <a:pt x="0" y="1142995"/>
                  </a:cubicBezTo>
                  <a:lnTo>
                    <a:pt x="0" y="228604"/>
                  </a:lnTo>
                  <a:cubicBezTo>
                    <a:pt x="0" y="165477"/>
                    <a:pt x="25588" y="108326"/>
                    <a:pt x="66957" y="66957"/>
                  </a:cubicBezTo>
                  <a:close/>
                </a:path>
              </a:pathLst>
            </a:custGeom>
            <a:solidFill>
              <a:schemeClr val="accent2">
                <a:lumMod val="60000"/>
                <a:lumOff val="40000"/>
              </a:schemeClr>
            </a:solidFill>
            <a:ln w="12700" cap="flat" cmpd="sng" algn="ctr">
              <a:noFill/>
              <a:prstDash val="solid"/>
              <a:miter lim="800000"/>
            </a:ln>
            <a:effectLst/>
          </p:spPr>
          <p:txBody>
            <a:bodyPr lIns="90000" tIns="46800" rIns="90000" bIns="46800" anchor="ctr"/>
            <a:lstStyle/>
            <a:p>
              <a:pPr algn="ctr">
                <a:lnSpc>
                  <a:spcPct val="120000"/>
                </a:lnSpc>
              </a:pPr>
              <a:endParaRPr dirty="0">
                <a:solidFill>
                  <a:sysClr val="window" lastClr="FFFFFF"/>
                </a:solidFill>
                <a:latin typeface="思源宋体 CN" panose="02020400000000000000" pitchFamily="18" charset="-122"/>
                <a:ea typeface="思源宋体 CN" panose="02020400000000000000" pitchFamily="18" charset="-122"/>
                <a:cs typeface="汉仪宋韵朗黑简" panose="00020600040101010101" charset="-122"/>
                <a:sym typeface="思源宋体 CN"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30" y="-10160"/>
            <a:ext cx="1029970" cy="1259840"/>
            <a:chOff x="-38" y="-16"/>
            <a:chExt cx="1622" cy="1984"/>
          </a:xfrm>
        </p:grpSpPr>
        <p:grpSp>
          <p:nvGrpSpPr>
            <p:cNvPr id="3" name="组合 2"/>
            <p:cNvGrpSpPr/>
            <p:nvPr/>
          </p:nvGrpSpPr>
          <p:grpSpPr>
            <a:xfrm>
              <a:off x="-14" y="-16"/>
              <a:ext cx="1598" cy="1984"/>
              <a:chOff x="-8733" y="-10273"/>
              <a:chExt cx="1014511" cy="1259953"/>
            </a:xfrm>
          </p:grpSpPr>
          <p:sp>
            <p:nvSpPr>
              <p:cNvPr id="4" name="任意多边形 3"/>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02</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005840" y="-10160"/>
            <a:ext cx="8675370" cy="1198880"/>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思源宋体 CN" panose="02020400000000000000" pitchFamily="18" charset="-122"/>
              </a:rPr>
              <a:t>新时代党的创新理论是强国建设、民族复兴新征程凝心铸魂的思想旗帜</a:t>
            </a:r>
            <a:endParaRPr lang="zh-CN" altLang="en-US" sz="2400" b="1">
              <a:latin typeface="黑体" panose="02010609060101010101" charset="-122"/>
              <a:ea typeface="黑体" panose="02010609060101010101" charset="-122"/>
              <a:sym typeface="思源宋体 CN" panose="02020400000000000000" pitchFamily="18" charset="-122"/>
            </a:endParaRPr>
          </a:p>
        </p:txBody>
      </p:sp>
      <p:grpSp>
        <p:nvGrpSpPr>
          <p:cNvPr id="66" name="组合 65"/>
          <p:cNvGrpSpPr/>
          <p:nvPr/>
        </p:nvGrpSpPr>
        <p:grpSpPr>
          <a:xfrm>
            <a:off x="1396365" y="1111885"/>
            <a:ext cx="4345305" cy="460375"/>
            <a:chOff x="541" y="2623"/>
            <a:chExt cx="6843" cy="725"/>
          </a:xfrm>
        </p:grpSpPr>
        <p:sp>
          <p:nvSpPr>
            <p:cNvPr id="67" name="文本框 66"/>
            <p:cNvSpPr txBox="1"/>
            <p:nvPr/>
          </p:nvSpPr>
          <p:spPr>
            <a:xfrm>
              <a:off x="1181" y="2623"/>
              <a:ext cx="6203" cy="725"/>
            </a:xfrm>
            <a:prstGeom prst="rect">
              <a:avLst/>
            </a:prstGeom>
            <a:noFill/>
          </p:spPr>
          <p:txBody>
            <a:bodyPr wrap="square" rtlCol="0" anchor="t">
              <a:spAutoFit/>
            </a:bodyPr>
            <a:lstStyle/>
            <a:p>
              <a:r>
                <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rPr>
                <a:t>以伟大的实践成就增信明理</a:t>
              </a:r>
              <a:endPar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endParaRPr>
            </a:p>
          </p:txBody>
        </p:sp>
        <p:grpSp>
          <p:nvGrpSpPr>
            <p:cNvPr id="68" name="组合 67"/>
            <p:cNvGrpSpPr/>
            <p:nvPr/>
          </p:nvGrpSpPr>
          <p:grpSpPr>
            <a:xfrm>
              <a:off x="541" y="2731"/>
              <a:ext cx="694" cy="462"/>
              <a:chOff x="692910" y="1304548"/>
              <a:chExt cx="477300" cy="365125"/>
            </a:xfrm>
            <a:solidFill>
              <a:srgbClr val="C00000"/>
            </a:solidFill>
          </p:grpSpPr>
          <p:sp>
            <p:nvSpPr>
              <p:cNvPr id="69" name="箭头: V 形 23"/>
              <p:cNvSpPr/>
              <p:nvPr/>
            </p:nvSpPr>
            <p:spPr>
              <a:xfrm>
                <a:off x="692910"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70" name="箭头: V 形 24"/>
              <p:cNvSpPr/>
              <p:nvPr/>
            </p:nvSpPr>
            <p:spPr>
              <a:xfrm>
                <a:off x="846232"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71" name="箭头: V 形 25"/>
              <p:cNvSpPr/>
              <p:nvPr/>
            </p:nvSpPr>
            <p:spPr>
              <a:xfrm>
                <a:off x="999554"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grpSp>
      </p:grpSp>
      <p:grpSp>
        <p:nvGrpSpPr>
          <p:cNvPr id="74" name="组合 73"/>
          <p:cNvGrpSpPr/>
          <p:nvPr/>
        </p:nvGrpSpPr>
        <p:grpSpPr>
          <a:xfrm>
            <a:off x="1137920" y="2037080"/>
            <a:ext cx="3973195" cy="901065"/>
            <a:chOff x="10547" y="2476"/>
            <a:chExt cx="6257" cy="1419"/>
          </a:xfrm>
        </p:grpSpPr>
        <p:sp>
          <p:nvSpPr>
            <p:cNvPr id="73" name="图形"/>
            <p:cNvSpPr/>
            <p:nvPr>
              <p:custDataLst>
                <p:tags r:id="rId1"/>
              </p:custDataLst>
            </p:nvPr>
          </p:nvSpPr>
          <p:spPr>
            <a:xfrm>
              <a:off x="10548" y="2476"/>
              <a:ext cx="6255" cy="1419"/>
            </a:xfrm>
            <a:prstGeom prst="rect">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41" name="文本框 40"/>
            <p:cNvSpPr txBox="1"/>
            <p:nvPr/>
          </p:nvSpPr>
          <p:spPr>
            <a:xfrm>
              <a:off x="10547" y="2799"/>
              <a:ext cx="6257" cy="617"/>
            </a:xfrm>
            <a:prstGeom prst="rect">
              <a:avLst/>
            </a:prstGeom>
            <a:noFill/>
          </p:spPr>
          <p:txBody>
            <a:bodyPr wrap="square" rtlCol="0" anchor="t">
              <a:noAutofit/>
            </a:bodyPr>
            <a:lstStyle/>
            <a:p>
              <a:pPr indent="0">
                <a:buFont typeface="Wingdings" panose="05000000000000000000" charset="0"/>
                <a:buNone/>
              </a:pPr>
              <a:r>
                <a:rPr lang="zh-CN" altLang="en-US" sz="2400" b="1">
                  <a:solidFill>
                    <a:srgbClr val="C00000"/>
                  </a:solidFill>
                  <a:latin typeface="黑体" panose="02010609060101010101" charset="-122"/>
                  <a:ea typeface="黑体" panose="02010609060101010101" charset="-122"/>
                </a:rPr>
                <a:t>实践是检验真理的唯一标准</a:t>
              </a:r>
              <a:endParaRPr lang="zh-CN" altLang="en-US" sz="2400" b="1">
                <a:solidFill>
                  <a:srgbClr val="C00000"/>
                </a:solidFill>
                <a:latin typeface="黑体" panose="02010609060101010101" charset="-122"/>
                <a:ea typeface="黑体" panose="02010609060101010101" charset="-122"/>
              </a:endParaRPr>
            </a:p>
          </p:txBody>
        </p:sp>
      </p:grpSp>
      <p:grpSp>
        <p:nvGrpSpPr>
          <p:cNvPr id="91" name="组合 90"/>
          <p:cNvGrpSpPr/>
          <p:nvPr/>
        </p:nvGrpSpPr>
        <p:grpSpPr>
          <a:xfrm>
            <a:off x="331470" y="3611245"/>
            <a:ext cx="7985760" cy="2409825"/>
            <a:chOff x="1050" y="4834"/>
            <a:chExt cx="11850" cy="3795"/>
          </a:xfrm>
        </p:grpSpPr>
        <p:grpSp>
          <p:nvGrpSpPr>
            <p:cNvPr id="76" name="组合 75"/>
            <p:cNvGrpSpPr/>
            <p:nvPr/>
          </p:nvGrpSpPr>
          <p:grpSpPr>
            <a:xfrm>
              <a:off x="1050" y="4834"/>
              <a:ext cx="11850" cy="3795"/>
              <a:chOff x="1007851" y="1828062"/>
              <a:chExt cx="6698280" cy="1569366"/>
            </a:xfrm>
          </p:grpSpPr>
          <p:sp>
            <p:nvSpPr>
              <p:cNvPr id="77" name="圆角矩形 76"/>
              <p:cNvSpPr/>
              <p:nvPr>
                <p:custDataLst>
                  <p:tags r:id="rId2"/>
                </p:custDataLst>
              </p:nvPr>
            </p:nvSpPr>
            <p:spPr>
              <a:xfrm>
                <a:off x="1007851" y="1930205"/>
                <a:ext cx="6539558" cy="1465982"/>
              </a:xfrm>
              <a:prstGeom prst="roundRect">
                <a:avLst>
                  <a:gd name="adj" fmla="val 44146"/>
                </a:avLst>
              </a:prstGeom>
              <a:solidFill>
                <a:schemeClr val="bg1"/>
              </a:solidFill>
              <a:ln>
                <a:solidFill>
                  <a:schemeClr val="accent2">
                    <a:lumMod val="20000"/>
                    <a:lumOff val="80000"/>
                  </a:schemeClr>
                </a:solidFill>
              </a:ln>
              <a:effectLst>
                <a:outerShdw blurRad="190500" dist="63500" dir="2700000" algn="t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cs typeface="阿里巴巴普惠体 Medium" panose="00020600040101010101" pitchFamily="18" charset="-122"/>
                  <a:sym typeface="思源宋体 CN" panose="02020400000000000000" pitchFamily="18" charset="-122"/>
                </a:endParaRPr>
              </a:p>
            </p:txBody>
          </p:sp>
          <p:sp>
            <p:nvSpPr>
              <p:cNvPr id="80" name="上箭头 6"/>
              <p:cNvSpPr/>
              <p:nvPr>
                <p:custDataLst>
                  <p:tags r:id="rId3"/>
                </p:custDataLst>
              </p:nvPr>
            </p:nvSpPr>
            <p:spPr>
              <a:xfrm>
                <a:off x="5649785" y="1828062"/>
                <a:ext cx="2056346" cy="1569366"/>
              </a:xfrm>
              <a:custGeom>
                <a:avLst/>
                <a:gdLst>
                  <a:gd name="connsiteX0" fmla="*/ 0 w 1407885"/>
                  <a:gd name="connsiteY0" fmla="*/ 660397 h 2842334"/>
                  <a:gd name="connsiteX1" fmla="*/ 703943 w 1407885"/>
                  <a:gd name="connsiteY1" fmla="*/ 0 h 2842334"/>
                  <a:gd name="connsiteX2" fmla="*/ 1407885 w 1407885"/>
                  <a:gd name="connsiteY2" fmla="*/ 660397 h 2842334"/>
                  <a:gd name="connsiteX3" fmla="*/ 1186544 w 1407885"/>
                  <a:gd name="connsiteY3" fmla="*/ 660397 h 2842334"/>
                  <a:gd name="connsiteX4" fmla="*/ 1186544 w 1407885"/>
                  <a:gd name="connsiteY4" fmla="*/ 2842334 h 2842334"/>
                  <a:gd name="connsiteX5" fmla="*/ 221341 w 1407885"/>
                  <a:gd name="connsiteY5" fmla="*/ 2842334 h 2842334"/>
                  <a:gd name="connsiteX6" fmla="*/ 221341 w 1407885"/>
                  <a:gd name="connsiteY6" fmla="*/ 660397 h 2842334"/>
                  <a:gd name="connsiteX7" fmla="*/ 0 w 1407885"/>
                  <a:gd name="connsiteY7" fmla="*/ 660397 h 2842334"/>
                  <a:gd name="connsiteX0-1" fmla="*/ 881745 w 2289630"/>
                  <a:gd name="connsiteY0-2" fmla="*/ 660397 h 2842334"/>
                  <a:gd name="connsiteX1-3" fmla="*/ 1585688 w 2289630"/>
                  <a:gd name="connsiteY1-4" fmla="*/ 0 h 2842334"/>
                  <a:gd name="connsiteX2-5" fmla="*/ 2289630 w 2289630"/>
                  <a:gd name="connsiteY2-6" fmla="*/ 660397 h 2842334"/>
                  <a:gd name="connsiteX3-7" fmla="*/ 2068289 w 2289630"/>
                  <a:gd name="connsiteY3-8" fmla="*/ 660397 h 2842334"/>
                  <a:gd name="connsiteX4-9" fmla="*/ 2068289 w 2289630"/>
                  <a:gd name="connsiteY4-10" fmla="*/ 2842334 h 2842334"/>
                  <a:gd name="connsiteX5-11" fmla="*/ 0 w 2289630"/>
                  <a:gd name="connsiteY5-12" fmla="*/ 2697192 h 2842334"/>
                  <a:gd name="connsiteX6-13" fmla="*/ 1103086 w 2289630"/>
                  <a:gd name="connsiteY6-14" fmla="*/ 660397 h 2842334"/>
                  <a:gd name="connsiteX7-15" fmla="*/ 881745 w 2289630"/>
                  <a:gd name="connsiteY7-16" fmla="*/ 660397 h 2842334"/>
                  <a:gd name="connsiteX0-17" fmla="*/ 881745 w 2289630"/>
                  <a:gd name="connsiteY0-18" fmla="*/ 660397 h 2697192"/>
                  <a:gd name="connsiteX1-19" fmla="*/ 1585688 w 2289630"/>
                  <a:gd name="connsiteY1-20" fmla="*/ 0 h 2697192"/>
                  <a:gd name="connsiteX2-21" fmla="*/ 2289630 w 2289630"/>
                  <a:gd name="connsiteY2-22" fmla="*/ 660397 h 2697192"/>
                  <a:gd name="connsiteX3-23" fmla="*/ 2068289 w 2289630"/>
                  <a:gd name="connsiteY3-24" fmla="*/ 660397 h 2697192"/>
                  <a:gd name="connsiteX4-25" fmla="*/ 0 w 2289630"/>
                  <a:gd name="connsiteY4-26" fmla="*/ 2697192 h 2697192"/>
                  <a:gd name="connsiteX5-27" fmla="*/ 1103086 w 2289630"/>
                  <a:gd name="connsiteY5-28" fmla="*/ 660397 h 2697192"/>
                  <a:gd name="connsiteX6-29" fmla="*/ 881745 w 2289630"/>
                  <a:gd name="connsiteY6-30" fmla="*/ 660397 h 2697192"/>
                  <a:gd name="connsiteX0-31" fmla="*/ 881745 w 2289630"/>
                  <a:gd name="connsiteY0-32" fmla="*/ 660397 h 2697192"/>
                  <a:gd name="connsiteX1-33" fmla="*/ 1585688 w 2289630"/>
                  <a:gd name="connsiteY1-34" fmla="*/ 0 h 2697192"/>
                  <a:gd name="connsiteX2-35" fmla="*/ 2289630 w 2289630"/>
                  <a:gd name="connsiteY2-36" fmla="*/ 660397 h 2697192"/>
                  <a:gd name="connsiteX3-37" fmla="*/ 2068289 w 2289630"/>
                  <a:gd name="connsiteY3-38" fmla="*/ 660397 h 2697192"/>
                  <a:gd name="connsiteX4-39" fmla="*/ 0 w 2289630"/>
                  <a:gd name="connsiteY4-40" fmla="*/ 2697192 h 2697192"/>
                  <a:gd name="connsiteX5-41" fmla="*/ 1103086 w 2289630"/>
                  <a:gd name="connsiteY5-42" fmla="*/ 660397 h 2697192"/>
                  <a:gd name="connsiteX6-43" fmla="*/ 881745 w 2289630"/>
                  <a:gd name="connsiteY6-44" fmla="*/ 660397 h 2697192"/>
                  <a:gd name="connsiteX0-45" fmla="*/ 881745 w 2289630"/>
                  <a:gd name="connsiteY0-46" fmla="*/ 660397 h 2697192"/>
                  <a:gd name="connsiteX1-47" fmla="*/ 1585688 w 2289630"/>
                  <a:gd name="connsiteY1-48" fmla="*/ 0 h 2697192"/>
                  <a:gd name="connsiteX2-49" fmla="*/ 2289630 w 2289630"/>
                  <a:gd name="connsiteY2-50" fmla="*/ 660397 h 2697192"/>
                  <a:gd name="connsiteX3-51" fmla="*/ 2068289 w 2289630"/>
                  <a:gd name="connsiteY3-52" fmla="*/ 660397 h 2697192"/>
                  <a:gd name="connsiteX4-53" fmla="*/ 0 w 2289630"/>
                  <a:gd name="connsiteY4-54" fmla="*/ 2697192 h 2697192"/>
                  <a:gd name="connsiteX5-55" fmla="*/ 1103086 w 2289630"/>
                  <a:gd name="connsiteY5-56" fmla="*/ 660397 h 2697192"/>
                  <a:gd name="connsiteX6-57" fmla="*/ 881745 w 2289630"/>
                  <a:gd name="connsiteY6-58" fmla="*/ 660397 h 2697192"/>
                  <a:gd name="connsiteX0-59" fmla="*/ 881745 w 2289630"/>
                  <a:gd name="connsiteY0-60" fmla="*/ 660397 h 2697192"/>
                  <a:gd name="connsiteX1-61" fmla="*/ 1585688 w 2289630"/>
                  <a:gd name="connsiteY1-62" fmla="*/ 0 h 2697192"/>
                  <a:gd name="connsiteX2-63" fmla="*/ 2289630 w 2289630"/>
                  <a:gd name="connsiteY2-64" fmla="*/ 660397 h 2697192"/>
                  <a:gd name="connsiteX3-65" fmla="*/ 2068289 w 2289630"/>
                  <a:gd name="connsiteY3-66" fmla="*/ 660397 h 2697192"/>
                  <a:gd name="connsiteX4-67" fmla="*/ 0 w 2289630"/>
                  <a:gd name="connsiteY4-68" fmla="*/ 2697192 h 2697192"/>
                  <a:gd name="connsiteX5-69" fmla="*/ 1103086 w 2289630"/>
                  <a:gd name="connsiteY5-70" fmla="*/ 660397 h 2697192"/>
                  <a:gd name="connsiteX6-71" fmla="*/ 881745 w 2289630"/>
                  <a:gd name="connsiteY6-72" fmla="*/ 660397 h 2697192"/>
                  <a:gd name="connsiteX0-73" fmla="*/ 881745 w 2289630"/>
                  <a:gd name="connsiteY0-74" fmla="*/ 660397 h 2697192"/>
                  <a:gd name="connsiteX1-75" fmla="*/ 1585688 w 2289630"/>
                  <a:gd name="connsiteY1-76" fmla="*/ 0 h 2697192"/>
                  <a:gd name="connsiteX2-77" fmla="*/ 2289630 w 2289630"/>
                  <a:gd name="connsiteY2-78" fmla="*/ 660397 h 2697192"/>
                  <a:gd name="connsiteX3-79" fmla="*/ 2068289 w 2289630"/>
                  <a:gd name="connsiteY3-80" fmla="*/ 660397 h 2697192"/>
                  <a:gd name="connsiteX4-81" fmla="*/ 0 w 2289630"/>
                  <a:gd name="connsiteY4-82" fmla="*/ 2697192 h 2697192"/>
                  <a:gd name="connsiteX5-83" fmla="*/ 1103086 w 2289630"/>
                  <a:gd name="connsiteY5-84" fmla="*/ 660397 h 2697192"/>
                  <a:gd name="connsiteX6-85" fmla="*/ 881745 w 2289630"/>
                  <a:gd name="connsiteY6-86" fmla="*/ 660397 h 2697192"/>
                  <a:gd name="connsiteX0-87" fmla="*/ 881745 w 2289630"/>
                  <a:gd name="connsiteY0-88" fmla="*/ 660397 h 2697192"/>
                  <a:gd name="connsiteX1-89" fmla="*/ 1585688 w 2289630"/>
                  <a:gd name="connsiteY1-90" fmla="*/ 0 h 2697192"/>
                  <a:gd name="connsiteX2-91" fmla="*/ 2289630 w 2289630"/>
                  <a:gd name="connsiteY2-92" fmla="*/ 660397 h 2697192"/>
                  <a:gd name="connsiteX3-93" fmla="*/ 2068289 w 2289630"/>
                  <a:gd name="connsiteY3-94" fmla="*/ 660397 h 2697192"/>
                  <a:gd name="connsiteX4-95" fmla="*/ 0 w 2289630"/>
                  <a:gd name="connsiteY4-96" fmla="*/ 2697192 h 2697192"/>
                  <a:gd name="connsiteX5-97" fmla="*/ 1103086 w 2289630"/>
                  <a:gd name="connsiteY5-98" fmla="*/ 660397 h 2697192"/>
                  <a:gd name="connsiteX6-99" fmla="*/ 881745 w 2289630"/>
                  <a:gd name="connsiteY6-100" fmla="*/ 660397 h 2697192"/>
                  <a:gd name="connsiteX0-101" fmla="*/ 881745 w 2289630"/>
                  <a:gd name="connsiteY0-102" fmla="*/ 660397 h 2697192"/>
                  <a:gd name="connsiteX1-103" fmla="*/ 1585688 w 2289630"/>
                  <a:gd name="connsiteY1-104" fmla="*/ 0 h 2697192"/>
                  <a:gd name="connsiteX2-105" fmla="*/ 2289630 w 2289630"/>
                  <a:gd name="connsiteY2-106" fmla="*/ 660397 h 2697192"/>
                  <a:gd name="connsiteX3-107" fmla="*/ 2068289 w 2289630"/>
                  <a:gd name="connsiteY3-108" fmla="*/ 660397 h 2697192"/>
                  <a:gd name="connsiteX4-109" fmla="*/ 0 w 2289630"/>
                  <a:gd name="connsiteY4-110" fmla="*/ 2697192 h 2697192"/>
                  <a:gd name="connsiteX5-111" fmla="*/ 1103086 w 2289630"/>
                  <a:gd name="connsiteY5-112" fmla="*/ 660397 h 2697192"/>
                  <a:gd name="connsiteX6-113" fmla="*/ 881745 w 2289630"/>
                  <a:gd name="connsiteY6-114" fmla="*/ 660397 h 26971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89630" h="2697192">
                    <a:moveTo>
                      <a:pt x="881745" y="660397"/>
                    </a:moveTo>
                    <a:lnTo>
                      <a:pt x="1585688" y="0"/>
                    </a:lnTo>
                    <a:lnTo>
                      <a:pt x="2289630" y="660397"/>
                    </a:lnTo>
                    <a:lnTo>
                      <a:pt x="2068289" y="660397"/>
                    </a:lnTo>
                    <a:cubicBezTo>
                      <a:pt x="1930402" y="1899481"/>
                      <a:pt x="1603830" y="2690522"/>
                      <a:pt x="0" y="2697192"/>
                    </a:cubicBezTo>
                    <a:cubicBezTo>
                      <a:pt x="803123" y="2366603"/>
                      <a:pt x="1156305" y="1716700"/>
                      <a:pt x="1103086" y="660397"/>
                    </a:cubicBezTo>
                    <a:lnTo>
                      <a:pt x="881745" y="660397"/>
                    </a:lnTo>
                    <a:close/>
                  </a:path>
                </a:pathLst>
              </a:custGeom>
              <a:gradFill>
                <a:gsLst>
                  <a:gs pos="0">
                    <a:srgbClr val="DE3724"/>
                  </a:gs>
                  <a:gs pos="100000">
                    <a:srgbClr val="922525"/>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宋体 CN" panose="02020400000000000000" pitchFamily="18" charset="-122"/>
                  <a:ea typeface="思源宋体 CN" panose="02020400000000000000" pitchFamily="18" charset="-122"/>
                  <a:cs typeface="阿里巴巴普惠体 Medium" panose="00020600040101010101" pitchFamily="18" charset="-122"/>
                  <a:sym typeface="思源宋体 CN" panose="02020400000000000000" pitchFamily="18" charset="-122"/>
                </a:endParaRPr>
              </a:p>
            </p:txBody>
          </p:sp>
        </p:grpSp>
        <p:sp>
          <p:nvSpPr>
            <p:cNvPr id="88" name="文本框 87"/>
            <p:cNvSpPr txBox="1"/>
            <p:nvPr/>
          </p:nvSpPr>
          <p:spPr>
            <a:xfrm>
              <a:off x="1557" y="5119"/>
              <a:ext cx="9374" cy="3415"/>
            </a:xfrm>
            <a:prstGeom prst="rect">
              <a:avLst/>
            </a:prstGeom>
            <a:noFill/>
          </p:spPr>
          <p:txBody>
            <a:bodyPr wrap="square" rtlCol="0" anchor="t">
              <a:spAutoFit/>
            </a:bodyPr>
            <a:lstStyle/>
            <a:p>
              <a:pPr>
                <a:lnSpc>
                  <a:spcPct val="150000"/>
                </a:lnSpc>
              </a:pPr>
              <a:r>
                <a:rPr lang="zh-CN" altLang="en-US">
                  <a:latin typeface="黑体" panose="02010609060101010101" charset="-122"/>
                  <a:ea typeface="黑体" panose="02010609060101010101" charset="-122"/>
                </a:rPr>
                <a:t>我国经济总量稳步攀升，高质量发展扎实推进，产业结构持续优化，科技创新实现多点突破，载人航天、探月探火、大飞机制造、人工智能、量子信息等前沿领域不断取得关键性突破，在全球经济低迷、地缘冲突频发的大环境下保持了宏观经济大盘稳定。</a:t>
              </a:r>
              <a:endParaRPr lang="zh-CN" altLang="en-US">
                <a:latin typeface="黑体" panose="02010609060101010101" charset="-122"/>
                <a:ea typeface="黑体" panose="02010609060101010101" charset="-122"/>
              </a:endParaRPr>
            </a:p>
          </p:txBody>
        </p:sp>
      </p:grpSp>
      <p:grpSp>
        <p:nvGrpSpPr>
          <p:cNvPr id="94" name="组合 93"/>
          <p:cNvGrpSpPr/>
          <p:nvPr/>
        </p:nvGrpSpPr>
        <p:grpSpPr>
          <a:xfrm>
            <a:off x="5960110" y="1798955"/>
            <a:ext cx="4759325" cy="443230"/>
            <a:chOff x="9972" y="1859"/>
            <a:chExt cx="7495" cy="698"/>
          </a:xfrm>
        </p:grpSpPr>
        <p:sp>
          <p:nvSpPr>
            <p:cNvPr id="72" name="文本框 71" descr="7b0a202020202262756c6c6574223a20227b5c2263617465676f727949645c223a5c225c222c5c2274656d706c61746549645c223a32303233313731347d220a7d0a"/>
            <p:cNvSpPr txBox="1"/>
            <p:nvPr/>
          </p:nvSpPr>
          <p:spPr>
            <a:xfrm>
              <a:off x="10297" y="1859"/>
              <a:ext cx="7170" cy="590"/>
            </a:xfrm>
            <a:prstGeom prst="rect">
              <a:avLst/>
            </a:prstGeom>
            <a:noFill/>
          </p:spPr>
          <p:txBody>
            <a:bodyPr wrap="square" rtlCol="0" anchor="t">
              <a:noAutofit/>
            </a:bodyPr>
            <a:lstStyle/>
            <a:p>
              <a:pPr indent="0">
                <a:lnSpc>
                  <a:spcPct val="150000"/>
                </a:lnSpc>
                <a:buFont typeface="Wingdings" panose="05000000000000000000" charset="0"/>
                <a:buNone/>
              </a:pPr>
              <a:r>
                <a:rPr lang="zh-CN" altLang="en-US" sz="2000">
                  <a:latin typeface="黑体" panose="02010609060101010101" charset="-122"/>
                  <a:ea typeface="黑体" panose="02010609060101010101" charset="-122"/>
                </a:rPr>
                <a:t>新时代十余年来取得的历史性成就、发生的历史性变革，充分印证了新时代党的创新理论的强大实践伟力。</a:t>
              </a:r>
              <a:endParaRPr lang="zh-CN" altLang="en-US" sz="2000">
                <a:latin typeface="黑体" panose="02010609060101010101" charset="-122"/>
                <a:ea typeface="黑体" panose="02010609060101010101" charset="-122"/>
              </a:endParaRPr>
            </a:p>
          </p:txBody>
        </p:sp>
        <p:sp>
          <p:nvSpPr>
            <p:cNvPr id="93" name="等腰三角形 92"/>
            <p:cNvSpPr/>
            <p:nvPr/>
          </p:nvSpPr>
          <p:spPr>
            <a:xfrm rot="5400000">
              <a:off x="9901" y="2300"/>
              <a:ext cx="328" cy="187"/>
            </a:xfrm>
            <a:prstGeom prst="triangle">
              <a:avLst/>
            </a:prstGeom>
            <a:solidFill>
              <a:schemeClr val="tx1"/>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grpSp>
      <p:sp>
        <p:nvSpPr>
          <p:cNvPr id="107" name="文本框 106"/>
          <p:cNvSpPr txBox="1"/>
          <p:nvPr/>
        </p:nvSpPr>
        <p:spPr>
          <a:xfrm rot="6780000">
            <a:off x="6666865" y="4725035"/>
            <a:ext cx="1572260" cy="457200"/>
          </a:xfrm>
          <a:prstGeom prst="rect">
            <a:avLst/>
          </a:prstGeom>
        </p:spPr>
        <p:txBody>
          <a:bodyPr vert="eaVert" wrap="none">
            <a:prstTxWarp prst="textChevron">
              <a:avLst/>
            </a:prstTxWarp>
            <a:noAutofit/>
            <a:extLst>
              <a:ext uri="{4A0BC546-FE56-4ADE-93B0-CB8AF2F6F144}">
                <wpsdc:textFrameExt xmlns:wpsdc="http://www.wps.cn/officeDocument/2022/drawingmlCustomData" type="text"/>
              </a:ext>
            </a:extLst>
          </a:bodyPr>
          <a:lstStyle/>
          <a:p>
            <a:pPr algn="l">
              <a:lnSpc>
                <a:spcPct val="150000"/>
              </a:lnSpc>
            </a:pPr>
            <a:r>
              <a:rPr lang="zh-CN" altLang="en-US" sz="2000" b="1">
                <a:solidFill>
                  <a:schemeClr val="bg1"/>
                </a:solidFill>
                <a:latin typeface="黑体" panose="02010609060101010101" charset="-122"/>
                <a:ea typeface="黑体" panose="02010609060101010101" charset="-122"/>
              </a:rPr>
              <a:t>经济领域</a:t>
            </a:r>
            <a:endParaRPr lang="zh-CN" altLang="en-US" sz="2000" b="1">
              <a:solidFill>
                <a:schemeClr val="bg1"/>
              </a:solidFill>
              <a:latin typeface="黑体" panose="02010609060101010101" charset="-122"/>
              <a:ea typeface="黑体" panose="02010609060101010101" charset="-122"/>
            </a:endParaRPr>
          </a:p>
        </p:txBody>
      </p:sp>
      <p:pic>
        <p:nvPicPr>
          <p:cNvPr id="108" name="图片 107" descr="科技"/>
          <p:cNvPicPr>
            <a:picLocks noChangeAspect="1"/>
          </p:cNvPicPr>
          <p:nvPr/>
        </p:nvPicPr>
        <p:blipFill>
          <a:blip r:embed="rId4" cstate="print"/>
          <a:stretch>
            <a:fillRect/>
          </a:stretch>
        </p:blipFill>
        <p:spPr>
          <a:xfrm>
            <a:off x="8411845" y="3792220"/>
            <a:ext cx="3470275" cy="2247265"/>
          </a:xfrm>
          <a:prstGeom prst="roundRect">
            <a:avLst/>
          </a:prstGeom>
        </p:spPr>
      </p:pic>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30" y="-10160"/>
            <a:ext cx="1029970" cy="1259840"/>
            <a:chOff x="-38" y="-16"/>
            <a:chExt cx="1622" cy="1984"/>
          </a:xfrm>
        </p:grpSpPr>
        <p:grpSp>
          <p:nvGrpSpPr>
            <p:cNvPr id="3" name="组合 2"/>
            <p:cNvGrpSpPr/>
            <p:nvPr/>
          </p:nvGrpSpPr>
          <p:grpSpPr>
            <a:xfrm>
              <a:off x="-14" y="-16"/>
              <a:ext cx="1598" cy="1984"/>
              <a:chOff x="-8733" y="-10273"/>
              <a:chExt cx="1014511" cy="1259953"/>
            </a:xfrm>
          </p:grpSpPr>
          <p:sp>
            <p:nvSpPr>
              <p:cNvPr id="4" name="任意多边形 3"/>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32" name="任意多边形 31"/>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39" name="文本框 38"/>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02</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137920" y="59055"/>
            <a:ext cx="8482330" cy="1198880"/>
          </a:xfrm>
          <a:prstGeom prst="rect">
            <a:avLst/>
          </a:prstGeom>
          <a:noFill/>
        </p:spPr>
        <p:txBody>
          <a:bodyPr wrap="square" rtlCol="0" anchor="t">
            <a:spAutoFit/>
          </a:bodyPr>
          <a:lstStyle/>
          <a:p>
            <a:pPr lvl="0" algn="l">
              <a:lnSpc>
                <a:spcPct val="150000"/>
              </a:lnSpc>
              <a:buClrTx/>
              <a:buSzTx/>
              <a:buFontTx/>
            </a:pPr>
            <a:r>
              <a:rPr lang="zh-CN" altLang="en-US" sz="2400" b="1">
                <a:latin typeface="黑体" panose="02010609060101010101" charset="-122"/>
                <a:ea typeface="黑体" panose="02010609060101010101" charset="-122"/>
                <a:sym typeface="思源宋体 CN" panose="02020400000000000000" pitchFamily="18" charset="-122"/>
              </a:rPr>
              <a:t>新时代党的创新理论是强国建设、民族复兴新征程凝心铸魂的思想旗帜</a:t>
            </a:r>
            <a:endParaRPr lang="zh-CN" altLang="en-US" sz="2400" b="1">
              <a:latin typeface="黑体" panose="02010609060101010101" charset="-122"/>
              <a:ea typeface="黑体" panose="02010609060101010101" charset="-122"/>
              <a:sym typeface="思源宋体 CN" panose="02020400000000000000" pitchFamily="18" charset="-122"/>
            </a:endParaRPr>
          </a:p>
        </p:txBody>
      </p:sp>
      <p:grpSp>
        <p:nvGrpSpPr>
          <p:cNvPr id="13" name="组合 12"/>
          <p:cNvGrpSpPr/>
          <p:nvPr>
            <p:custDataLst>
              <p:tags r:id="rId1"/>
            </p:custDataLst>
          </p:nvPr>
        </p:nvGrpSpPr>
        <p:grpSpPr>
          <a:xfrm>
            <a:off x="532065" y="1132205"/>
            <a:ext cx="7225095" cy="1699260"/>
            <a:chOff x="2423" y="3095"/>
            <a:chExt cx="11378" cy="2676"/>
          </a:xfrm>
        </p:grpSpPr>
        <p:grpSp>
          <p:nvGrpSpPr>
            <p:cNvPr id="11" name="组合 10"/>
            <p:cNvGrpSpPr/>
            <p:nvPr/>
          </p:nvGrpSpPr>
          <p:grpSpPr>
            <a:xfrm>
              <a:off x="2423" y="3095"/>
              <a:ext cx="11378" cy="2676"/>
              <a:chOff x="4123" y="6139"/>
              <a:chExt cx="12673" cy="3795"/>
            </a:xfrm>
          </p:grpSpPr>
          <p:grpSp>
            <p:nvGrpSpPr>
              <p:cNvPr id="33" name="组合 32"/>
              <p:cNvGrpSpPr/>
              <p:nvPr>
                <p:custDataLst>
                  <p:tags r:id="rId2"/>
                </p:custDataLst>
              </p:nvPr>
            </p:nvGrpSpPr>
            <p:grpSpPr>
              <a:xfrm>
                <a:off x="4123" y="6974"/>
                <a:ext cx="12673" cy="2926"/>
                <a:chOff x="885370" y="4238171"/>
                <a:chExt cx="4412344" cy="1465944"/>
              </a:xfrm>
            </p:grpSpPr>
            <p:sp>
              <p:nvSpPr>
                <p:cNvPr id="34" name="圆角矩形 33"/>
                <p:cNvSpPr/>
                <p:nvPr>
                  <p:custDataLst>
                    <p:tags r:id="rId3"/>
                  </p:custDataLst>
                </p:nvPr>
              </p:nvSpPr>
              <p:spPr>
                <a:xfrm>
                  <a:off x="885370" y="4238171"/>
                  <a:ext cx="4412344" cy="1465944"/>
                </a:xfrm>
                <a:prstGeom prst="roundRect">
                  <a:avLst>
                    <a:gd name="adj" fmla="val 50000"/>
                  </a:avLst>
                </a:prstGeom>
                <a:solidFill>
                  <a:schemeClr val="bg1"/>
                </a:solidFill>
                <a:ln>
                  <a:solidFill>
                    <a:schemeClr val="accent1">
                      <a:lumMod val="20000"/>
                      <a:lumOff val="80000"/>
                    </a:schemeClr>
                  </a:solidFill>
                </a:ln>
                <a:effectLst>
                  <a:outerShdw blurRad="190500" dist="63500" dir="2700000" algn="t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38" name="文本框 37"/>
                <p:cNvSpPr txBox="1"/>
                <p:nvPr>
                  <p:custDataLst>
                    <p:tags r:id="rId4"/>
                  </p:custDataLst>
                </p:nvPr>
              </p:nvSpPr>
              <p:spPr>
                <a:xfrm>
                  <a:off x="1193402" y="4455331"/>
                  <a:ext cx="441146" cy="412094"/>
                </a:xfrm>
                <a:prstGeom prst="rect">
                  <a:avLst/>
                </a:prstGeom>
                <a:noFill/>
              </p:spPr>
              <p:txBody>
                <a:bodyPr wrap="square" rtlCol="0">
                  <a:spAutoFit/>
                </a:bodyPr>
                <a:lstStyle/>
                <a:p>
                  <a:pPr algn="ctr"/>
                  <a:r>
                    <a:rPr lang="en-US" altLang="zh-CN" dirty="0">
                      <a:solidFill>
                        <a:schemeClr val="bg1"/>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rPr>
                    <a:t>03</a:t>
                  </a:r>
                  <a:endParaRPr lang="en-US" altLang="zh-CN" dirty="0">
                    <a:solidFill>
                      <a:schemeClr val="bg1"/>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grpSp>
              <p:nvGrpSpPr>
                <p:cNvPr id="5" name="组合 4"/>
                <p:cNvGrpSpPr/>
                <p:nvPr/>
              </p:nvGrpSpPr>
              <p:grpSpPr>
                <a:xfrm>
                  <a:off x="1292417" y="4914890"/>
                  <a:ext cx="251019" cy="255423"/>
                  <a:chOff x="2474070" y="2647441"/>
                  <a:chExt cx="480774" cy="489209"/>
                </a:xfrm>
                <a:solidFill>
                  <a:schemeClr val="bg1"/>
                </a:solidFill>
              </p:grpSpPr>
              <p:sp>
                <p:nvSpPr>
                  <p:cNvPr id="6" name="Freeform 40"/>
                  <p:cNvSpPr/>
                  <p:nvPr>
                    <p:custDataLst>
                      <p:tags r:id="rId5"/>
                    </p:custDataLst>
                  </p:nvPr>
                </p:nvSpPr>
                <p:spPr bwMode="auto">
                  <a:xfrm>
                    <a:off x="2474070" y="2994666"/>
                    <a:ext cx="94187" cy="141983"/>
                  </a:xfrm>
                  <a:custGeom>
                    <a:avLst/>
                    <a:gdLst>
                      <a:gd name="T0" fmla="*/ 36 w 37"/>
                      <a:gd name="T1" fmla="*/ 0 h 56"/>
                      <a:gd name="T2" fmla="*/ 1 w 37"/>
                      <a:gd name="T3" fmla="*/ 0 h 56"/>
                      <a:gd name="T4" fmla="*/ 0 w 37"/>
                      <a:gd name="T5" fmla="*/ 1 h 56"/>
                      <a:gd name="T6" fmla="*/ 0 w 37"/>
                      <a:gd name="T7" fmla="*/ 55 h 56"/>
                      <a:gd name="T8" fmla="*/ 1 w 37"/>
                      <a:gd name="T9" fmla="*/ 56 h 56"/>
                      <a:gd name="T10" fmla="*/ 36 w 37"/>
                      <a:gd name="T11" fmla="*/ 56 h 56"/>
                      <a:gd name="T12" fmla="*/ 37 w 37"/>
                      <a:gd name="T13" fmla="*/ 55 h 56"/>
                      <a:gd name="T14" fmla="*/ 37 w 37"/>
                      <a:gd name="T15" fmla="*/ 1 h 56"/>
                      <a:gd name="T16" fmla="*/ 36 w 37"/>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6">
                        <a:moveTo>
                          <a:pt x="36" y="0"/>
                        </a:moveTo>
                        <a:cubicBezTo>
                          <a:pt x="1" y="0"/>
                          <a:pt x="1" y="0"/>
                          <a:pt x="1" y="0"/>
                        </a:cubicBezTo>
                        <a:cubicBezTo>
                          <a:pt x="0" y="0"/>
                          <a:pt x="0" y="1"/>
                          <a:pt x="0" y="1"/>
                        </a:cubicBezTo>
                        <a:cubicBezTo>
                          <a:pt x="0" y="55"/>
                          <a:pt x="0" y="55"/>
                          <a:pt x="0" y="55"/>
                        </a:cubicBezTo>
                        <a:cubicBezTo>
                          <a:pt x="0" y="55"/>
                          <a:pt x="0" y="56"/>
                          <a:pt x="1" y="56"/>
                        </a:cubicBezTo>
                        <a:cubicBezTo>
                          <a:pt x="36" y="56"/>
                          <a:pt x="36" y="56"/>
                          <a:pt x="36" y="56"/>
                        </a:cubicBezTo>
                        <a:cubicBezTo>
                          <a:pt x="37" y="56"/>
                          <a:pt x="37" y="55"/>
                          <a:pt x="37" y="55"/>
                        </a:cubicBezTo>
                        <a:cubicBezTo>
                          <a:pt x="37" y="1"/>
                          <a:pt x="37" y="1"/>
                          <a:pt x="37" y="1"/>
                        </a:cubicBezTo>
                        <a:cubicBezTo>
                          <a:pt x="37" y="1"/>
                          <a:pt x="37" y="0"/>
                          <a:pt x="3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7" name="Freeform 41"/>
                  <p:cNvSpPr/>
                  <p:nvPr>
                    <p:custDataLst>
                      <p:tags r:id="rId6"/>
                    </p:custDataLst>
                  </p:nvPr>
                </p:nvSpPr>
                <p:spPr bwMode="auto">
                  <a:xfrm>
                    <a:off x="2603400" y="2835814"/>
                    <a:ext cx="94187" cy="300835"/>
                  </a:xfrm>
                  <a:custGeom>
                    <a:avLst/>
                    <a:gdLst>
                      <a:gd name="T0" fmla="*/ 36 w 37"/>
                      <a:gd name="T1" fmla="*/ 0 h 118"/>
                      <a:gd name="T2" fmla="*/ 1 w 37"/>
                      <a:gd name="T3" fmla="*/ 0 h 118"/>
                      <a:gd name="T4" fmla="*/ 0 w 37"/>
                      <a:gd name="T5" fmla="*/ 1 h 118"/>
                      <a:gd name="T6" fmla="*/ 0 w 37"/>
                      <a:gd name="T7" fmla="*/ 117 h 118"/>
                      <a:gd name="T8" fmla="*/ 1 w 37"/>
                      <a:gd name="T9" fmla="*/ 118 h 118"/>
                      <a:gd name="T10" fmla="*/ 36 w 37"/>
                      <a:gd name="T11" fmla="*/ 118 h 118"/>
                      <a:gd name="T12" fmla="*/ 37 w 37"/>
                      <a:gd name="T13" fmla="*/ 117 h 118"/>
                      <a:gd name="T14" fmla="*/ 37 w 37"/>
                      <a:gd name="T15" fmla="*/ 1 h 118"/>
                      <a:gd name="T16" fmla="*/ 36 w 37"/>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18">
                        <a:moveTo>
                          <a:pt x="36" y="0"/>
                        </a:moveTo>
                        <a:cubicBezTo>
                          <a:pt x="1" y="0"/>
                          <a:pt x="1" y="0"/>
                          <a:pt x="1" y="0"/>
                        </a:cubicBezTo>
                        <a:cubicBezTo>
                          <a:pt x="0" y="0"/>
                          <a:pt x="0" y="0"/>
                          <a:pt x="0" y="1"/>
                        </a:cubicBezTo>
                        <a:cubicBezTo>
                          <a:pt x="0" y="117"/>
                          <a:pt x="0" y="117"/>
                          <a:pt x="0" y="117"/>
                        </a:cubicBezTo>
                        <a:cubicBezTo>
                          <a:pt x="0" y="117"/>
                          <a:pt x="0" y="118"/>
                          <a:pt x="1" y="118"/>
                        </a:cubicBezTo>
                        <a:cubicBezTo>
                          <a:pt x="36" y="118"/>
                          <a:pt x="36" y="118"/>
                          <a:pt x="36" y="118"/>
                        </a:cubicBezTo>
                        <a:cubicBezTo>
                          <a:pt x="36" y="118"/>
                          <a:pt x="37" y="117"/>
                          <a:pt x="37" y="117"/>
                        </a:cubicBezTo>
                        <a:cubicBezTo>
                          <a:pt x="37" y="1"/>
                          <a:pt x="37" y="1"/>
                          <a:pt x="37" y="1"/>
                        </a:cubicBezTo>
                        <a:cubicBezTo>
                          <a:pt x="37" y="0"/>
                          <a:pt x="36" y="0"/>
                          <a:pt x="3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42" name="Freeform 42"/>
                  <p:cNvSpPr/>
                  <p:nvPr>
                    <p:custDataLst>
                      <p:tags r:id="rId7"/>
                    </p:custDataLst>
                  </p:nvPr>
                </p:nvSpPr>
                <p:spPr bwMode="auto">
                  <a:xfrm>
                    <a:off x="2731326" y="2930001"/>
                    <a:ext cx="96999" cy="206649"/>
                  </a:xfrm>
                  <a:custGeom>
                    <a:avLst/>
                    <a:gdLst>
                      <a:gd name="T0" fmla="*/ 37 w 38"/>
                      <a:gd name="T1" fmla="*/ 0 h 81"/>
                      <a:gd name="T2" fmla="*/ 1 w 38"/>
                      <a:gd name="T3" fmla="*/ 0 h 81"/>
                      <a:gd name="T4" fmla="*/ 0 w 38"/>
                      <a:gd name="T5" fmla="*/ 1 h 81"/>
                      <a:gd name="T6" fmla="*/ 0 w 38"/>
                      <a:gd name="T7" fmla="*/ 80 h 81"/>
                      <a:gd name="T8" fmla="*/ 1 w 38"/>
                      <a:gd name="T9" fmla="*/ 81 h 81"/>
                      <a:gd name="T10" fmla="*/ 37 w 38"/>
                      <a:gd name="T11" fmla="*/ 81 h 81"/>
                      <a:gd name="T12" fmla="*/ 38 w 38"/>
                      <a:gd name="T13" fmla="*/ 80 h 81"/>
                      <a:gd name="T14" fmla="*/ 38 w 38"/>
                      <a:gd name="T15" fmla="*/ 1 h 81"/>
                      <a:gd name="T16" fmla="*/ 37 w 38"/>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81">
                        <a:moveTo>
                          <a:pt x="37" y="0"/>
                        </a:moveTo>
                        <a:cubicBezTo>
                          <a:pt x="1" y="0"/>
                          <a:pt x="1" y="0"/>
                          <a:pt x="1" y="0"/>
                        </a:cubicBezTo>
                        <a:cubicBezTo>
                          <a:pt x="1" y="0"/>
                          <a:pt x="0" y="1"/>
                          <a:pt x="0" y="1"/>
                        </a:cubicBezTo>
                        <a:cubicBezTo>
                          <a:pt x="0" y="80"/>
                          <a:pt x="0" y="80"/>
                          <a:pt x="0" y="80"/>
                        </a:cubicBezTo>
                        <a:cubicBezTo>
                          <a:pt x="0" y="80"/>
                          <a:pt x="1" y="81"/>
                          <a:pt x="1" y="81"/>
                        </a:cubicBezTo>
                        <a:cubicBezTo>
                          <a:pt x="37" y="81"/>
                          <a:pt x="37" y="81"/>
                          <a:pt x="37" y="81"/>
                        </a:cubicBezTo>
                        <a:cubicBezTo>
                          <a:pt x="37" y="81"/>
                          <a:pt x="38" y="80"/>
                          <a:pt x="38" y="80"/>
                        </a:cubicBezTo>
                        <a:cubicBezTo>
                          <a:pt x="38" y="1"/>
                          <a:pt x="38" y="1"/>
                          <a:pt x="38" y="1"/>
                        </a:cubicBezTo>
                        <a:cubicBezTo>
                          <a:pt x="38" y="1"/>
                          <a:pt x="37" y="0"/>
                          <a:pt x="3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43" name="Freeform 43"/>
                  <p:cNvSpPr/>
                  <p:nvPr>
                    <p:custDataLst>
                      <p:tags r:id="rId8"/>
                    </p:custDataLst>
                  </p:nvPr>
                </p:nvSpPr>
                <p:spPr bwMode="auto">
                  <a:xfrm>
                    <a:off x="2860657" y="2747251"/>
                    <a:ext cx="94187" cy="389399"/>
                  </a:xfrm>
                  <a:custGeom>
                    <a:avLst/>
                    <a:gdLst>
                      <a:gd name="T0" fmla="*/ 36 w 37"/>
                      <a:gd name="T1" fmla="*/ 0 h 153"/>
                      <a:gd name="T2" fmla="*/ 1 w 37"/>
                      <a:gd name="T3" fmla="*/ 0 h 153"/>
                      <a:gd name="T4" fmla="*/ 0 w 37"/>
                      <a:gd name="T5" fmla="*/ 1 h 153"/>
                      <a:gd name="T6" fmla="*/ 0 w 37"/>
                      <a:gd name="T7" fmla="*/ 152 h 153"/>
                      <a:gd name="T8" fmla="*/ 1 w 37"/>
                      <a:gd name="T9" fmla="*/ 153 h 153"/>
                      <a:gd name="T10" fmla="*/ 36 w 37"/>
                      <a:gd name="T11" fmla="*/ 153 h 153"/>
                      <a:gd name="T12" fmla="*/ 37 w 37"/>
                      <a:gd name="T13" fmla="*/ 152 h 153"/>
                      <a:gd name="T14" fmla="*/ 37 w 37"/>
                      <a:gd name="T15" fmla="*/ 1 h 153"/>
                      <a:gd name="T16" fmla="*/ 36 w 37"/>
                      <a:gd name="T17"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53">
                        <a:moveTo>
                          <a:pt x="36" y="0"/>
                        </a:moveTo>
                        <a:cubicBezTo>
                          <a:pt x="1" y="0"/>
                          <a:pt x="1" y="0"/>
                          <a:pt x="1" y="0"/>
                        </a:cubicBezTo>
                        <a:cubicBezTo>
                          <a:pt x="1" y="0"/>
                          <a:pt x="0" y="0"/>
                          <a:pt x="0" y="1"/>
                        </a:cubicBezTo>
                        <a:cubicBezTo>
                          <a:pt x="0" y="152"/>
                          <a:pt x="0" y="152"/>
                          <a:pt x="0" y="152"/>
                        </a:cubicBezTo>
                        <a:cubicBezTo>
                          <a:pt x="0" y="152"/>
                          <a:pt x="1" y="153"/>
                          <a:pt x="1" y="153"/>
                        </a:cubicBezTo>
                        <a:cubicBezTo>
                          <a:pt x="36" y="153"/>
                          <a:pt x="36" y="153"/>
                          <a:pt x="36" y="153"/>
                        </a:cubicBezTo>
                        <a:cubicBezTo>
                          <a:pt x="37" y="153"/>
                          <a:pt x="37" y="152"/>
                          <a:pt x="37" y="152"/>
                        </a:cubicBezTo>
                        <a:cubicBezTo>
                          <a:pt x="37" y="1"/>
                          <a:pt x="37" y="1"/>
                          <a:pt x="37" y="1"/>
                        </a:cubicBezTo>
                        <a:cubicBezTo>
                          <a:pt x="37" y="0"/>
                          <a:pt x="37" y="0"/>
                          <a:pt x="3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44" name="Freeform 44"/>
                  <p:cNvSpPr/>
                  <p:nvPr>
                    <p:custDataLst>
                      <p:tags r:id="rId9"/>
                    </p:custDataLst>
                  </p:nvPr>
                </p:nvSpPr>
                <p:spPr bwMode="auto">
                  <a:xfrm>
                    <a:off x="2481099" y="2647441"/>
                    <a:ext cx="379558" cy="175722"/>
                  </a:xfrm>
                  <a:custGeom>
                    <a:avLst/>
                    <a:gdLst>
                      <a:gd name="T0" fmla="*/ 146 w 149"/>
                      <a:gd name="T1" fmla="*/ 3 h 69"/>
                      <a:gd name="T2" fmla="*/ 144 w 149"/>
                      <a:gd name="T3" fmla="*/ 1 h 69"/>
                      <a:gd name="T4" fmla="*/ 141 w 149"/>
                      <a:gd name="T5" fmla="*/ 0 h 69"/>
                      <a:gd name="T6" fmla="*/ 116 w 149"/>
                      <a:gd name="T7" fmla="*/ 4 h 69"/>
                      <a:gd name="T8" fmla="*/ 112 w 149"/>
                      <a:gd name="T9" fmla="*/ 8 h 69"/>
                      <a:gd name="T10" fmla="*/ 117 w 149"/>
                      <a:gd name="T11" fmla="*/ 12 h 69"/>
                      <a:gd name="T12" fmla="*/ 133 w 149"/>
                      <a:gd name="T13" fmla="*/ 9 h 69"/>
                      <a:gd name="T14" fmla="*/ 99 w 149"/>
                      <a:gd name="T15" fmla="*/ 45 h 69"/>
                      <a:gd name="T16" fmla="*/ 51 w 149"/>
                      <a:gd name="T17" fmla="*/ 21 h 69"/>
                      <a:gd name="T18" fmla="*/ 46 w 149"/>
                      <a:gd name="T19" fmla="*/ 21 h 69"/>
                      <a:gd name="T20" fmla="*/ 2 w 149"/>
                      <a:gd name="T21" fmla="*/ 62 h 69"/>
                      <a:gd name="T22" fmla="*/ 2 w 149"/>
                      <a:gd name="T23" fmla="*/ 67 h 69"/>
                      <a:gd name="T24" fmla="*/ 5 w 149"/>
                      <a:gd name="T25" fmla="*/ 69 h 69"/>
                      <a:gd name="T26" fmla="*/ 7 w 149"/>
                      <a:gd name="T27" fmla="*/ 68 h 69"/>
                      <a:gd name="T28" fmla="*/ 50 w 149"/>
                      <a:gd name="T29" fmla="*/ 29 h 69"/>
                      <a:gd name="T30" fmla="*/ 98 w 149"/>
                      <a:gd name="T31" fmla="*/ 53 h 69"/>
                      <a:gd name="T32" fmla="*/ 103 w 149"/>
                      <a:gd name="T33" fmla="*/ 52 h 69"/>
                      <a:gd name="T34" fmla="*/ 139 w 149"/>
                      <a:gd name="T35" fmla="*/ 14 h 69"/>
                      <a:gd name="T36" fmla="*/ 141 w 149"/>
                      <a:gd name="T37" fmla="*/ 28 h 69"/>
                      <a:gd name="T38" fmla="*/ 145 w 149"/>
                      <a:gd name="T39" fmla="*/ 31 h 69"/>
                      <a:gd name="T40" fmla="*/ 145 w 149"/>
                      <a:gd name="T41" fmla="*/ 31 h 69"/>
                      <a:gd name="T42" fmla="*/ 149 w 149"/>
                      <a:gd name="T43" fmla="*/ 27 h 69"/>
                      <a:gd name="T44" fmla="*/ 146 w 149"/>
                      <a:gd name="T45"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69">
                        <a:moveTo>
                          <a:pt x="146" y="3"/>
                        </a:moveTo>
                        <a:cubicBezTo>
                          <a:pt x="146" y="2"/>
                          <a:pt x="145" y="1"/>
                          <a:pt x="144" y="1"/>
                        </a:cubicBezTo>
                        <a:cubicBezTo>
                          <a:pt x="144" y="0"/>
                          <a:pt x="143" y="0"/>
                          <a:pt x="141" y="0"/>
                        </a:cubicBezTo>
                        <a:cubicBezTo>
                          <a:pt x="116" y="4"/>
                          <a:pt x="116" y="4"/>
                          <a:pt x="116" y="4"/>
                        </a:cubicBezTo>
                        <a:cubicBezTo>
                          <a:pt x="113" y="4"/>
                          <a:pt x="112" y="6"/>
                          <a:pt x="112" y="8"/>
                        </a:cubicBezTo>
                        <a:cubicBezTo>
                          <a:pt x="112" y="10"/>
                          <a:pt x="114" y="12"/>
                          <a:pt x="117" y="12"/>
                        </a:cubicBezTo>
                        <a:cubicBezTo>
                          <a:pt x="133" y="9"/>
                          <a:pt x="133" y="9"/>
                          <a:pt x="133" y="9"/>
                        </a:cubicBezTo>
                        <a:cubicBezTo>
                          <a:pt x="99" y="45"/>
                          <a:pt x="99" y="45"/>
                          <a:pt x="99" y="45"/>
                        </a:cubicBezTo>
                        <a:cubicBezTo>
                          <a:pt x="51" y="21"/>
                          <a:pt x="51" y="21"/>
                          <a:pt x="51" y="21"/>
                        </a:cubicBezTo>
                        <a:cubicBezTo>
                          <a:pt x="49" y="20"/>
                          <a:pt x="48" y="20"/>
                          <a:pt x="46" y="21"/>
                        </a:cubicBezTo>
                        <a:cubicBezTo>
                          <a:pt x="2" y="62"/>
                          <a:pt x="2" y="62"/>
                          <a:pt x="2" y="62"/>
                        </a:cubicBezTo>
                        <a:cubicBezTo>
                          <a:pt x="0" y="63"/>
                          <a:pt x="0" y="66"/>
                          <a:pt x="2" y="67"/>
                        </a:cubicBezTo>
                        <a:cubicBezTo>
                          <a:pt x="2" y="68"/>
                          <a:pt x="3" y="69"/>
                          <a:pt x="5" y="69"/>
                        </a:cubicBezTo>
                        <a:cubicBezTo>
                          <a:pt x="5" y="69"/>
                          <a:pt x="6" y="68"/>
                          <a:pt x="7" y="68"/>
                        </a:cubicBezTo>
                        <a:cubicBezTo>
                          <a:pt x="50" y="29"/>
                          <a:pt x="50" y="29"/>
                          <a:pt x="50" y="29"/>
                        </a:cubicBezTo>
                        <a:cubicBezTo>
                          <a:pt x="98" y="53"/>
                          <a:pt x="98" y="53"/>
                          <a:pt x="98" y="53"/>
                        </a:cubicBezTo>
                        <a:cubicBezTo>
                          <a:pt x="100" y="54"/>
                          <a:pt x="102" y="54"/>
                          <a:pt x="103" y="52"/>
                        </a:cubicBezTo>
                        <a:cubicBezTo>
                          <a:pt x="139" y="14"/>
                          <a:pt x="139" y="14"/>
                          <a:pt x="139" y="14"/>
                        </a:cubicBezTo>
                        <a:cubicBezTo>
                          <a:pt x="141" y="28"/>
                          <a:pt x="141" y="28"/>
                          <a:pt x="141" y="28"/>
                        </a:cubicBezTo>
                        <a:cubicBezTo>
                          <a:pt x="141" y="30"/>
                          <a:pt x="143" y="31"/>
                          <a:pt x="145" y="31"/>
                        </a:cubicBezTo>
                        <a:cubicBezTo>
                          <a:pt x="145" y="31"/>
                          <a:pt x="145" y="31"/>
                          <a:pt x="145" y="31"/>
                        </a:cubicBezTo>
                        <a:cubicBezTo>
                          <a:pt x="147" y="31"/>
                          <a:pt x="149" y="29"/>
                          <a:pt x="149" y="27"/>
                        </a:cubicBezTo>
                        <a:lnTo>
                          <a:pt x="146"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grpSp>
          </p:grpSp>
          <p:sp>
            <p:nvSpPr>
              <p:cNvPr id="8" name="上箭头 6"/>
              <p:cNvSpPr/>
              <p:nvPr>
                <p:custDataLst>
                  <p:tags r:id="rId10"/>
                </p:custDataLst>
              </p:nvPr>
            </p:nvSpPr>
            <p:spPr>
              <a:xfrm>
                <a:off x="4150" y="6139"/>
                <a:ext cx="3638" cy="3795"/>
              </a:xfrm>
              <a:custGeom>
                <a:avLst/>
                <a:gdLst>
                  <a:gd name="connsiteX0" fmla="*/ 0 w 1407885"/>
                  <a:gd name="connsiteY0" fmla="*/ 660397 h 2842334"/>
                  <a:gd name="connsiteX1" fmla="*/ 703943 w 1407885"/>
                  <a:gd name="connsiteY1" fmla="*/ 0 h 2842334"/>
                  <a:gd name="connsiteX2" fmla="*/ 1407885 w 1407885"/>
                  <a:gd name="connsiteY2" fmla="*/ 660397 h 2842334"/>
                  <a:gd name="connsiteX3" fmla="*/ 1186544 w 1407885"/>
                  <a:gd name="connsiteY3" fmla="*/ 660397 h 2842334"/>
                  <a:gd name="connsiteX4" fmla="*/ 1186544 w 1407885"/>
                  <a:gd name="connsiteY4" fmla="*/ 2842334 h 2842334"/>
                  <a:gd name="connsiteX5" fmla="*/ 221341 w 1407885"/>
                  <a:gd name="connsiteY5" fmla="*/ 2842334 h 2842334"/>
                  <a:gd name="connsiteX6" fmla="*/ 221341 w 1407885"/>
                  <a:gd name="connsiteY6" fmla="*/ 660397 h 2842334"/>
                  <a:gd name="connsiteX7" fmla="*/ 0 w 1407885"/>
                  <a:gd name="connsiteY7" fmla="*/ 660397 h 2842334"/>
                  <a:gd name="connsiteX0-1" fmla="*/ 881745 w 2289630"/>
                  <a:gd name="connsiteY0-2" fmla="*/ 660397 h 2842334"/>
                  <a:gd name="connsiteX1-3" fmla="*/ 1585688 w 2289630"/>
                  <a:gd name="connsiteY1-4" fmla="*/ 0 h 2842334"/>
                  <a:gd name="connsiteX2-5" fmla="*/ 2289630 w 2289630"/>
                  <a:gd name="connsiteY2-6" fmla="*/ 660397 h 2842334"/>
                  <a:gd name="connsiteX3-7" fmla="*/ 2068289 w 2289630"/>
                  <a:gd name="connsiteY3-8" fmla="*/ 660397 h 2842334"/>
                  <a:gd name="connsiteX4-9" fmla="*/ 2068289 w 2289630"/>
                  <a:gd name="connsiteY4-10" fmla="*/ 2842334 h 2842334"/>
                  <a:gd name="connsiteX5-11" fmla="*/ 0 w 2289630"/>
                  <a:gd name="connsiteY5-12" fmla="*/ 2697192 h 2842334"/>
                  <a:gd name="connsiteX6-13" fmla="*/ 1103086 w 2289630"/>
                  <a:gd name="connsiteY6-14" fmla="*/ 660397 h 2842334"/>
                  <a:gd name="connsiteX7-15" fmla="*/ 881745 w 2289630"/>
                  <a:gd name="connsiteY7-16" fmla="*/ 660397 h 2842334"/>
                  <a:gd name="connsiteX0-17" fmla="*/ 881745 w 2289630"/>
                  <a:gd name="connsiteY0-18" fmla="*/ 660397 h 2697192"/>
                  <a:gd name="connsiteX1-19" fmla="*/ 1585688 w 2289630"/>
                  <a:gd name="connsiteY1-20" fmla="*/ 0 h 2697192"/>
                  <a:gd name="connsiteX2-21" fmla="*/ 2289630 w 2289630"/>
                  <a:gd name="connsiteY2-22" fmla="*/ 660397 h 2697192"/>
                  <a:gd name="connsiteX3-23" fmla="*/ 2068289 w 2289630"/>
                  <a:gd name="connsiteY3-24" fmla="*/ 660397 h 2697192"/>
                  <a:gd name="connsiteX4-25" fmla="*/ 0 w 2289630"/>
                  <a:gd name="connsiteY4-26" fmla="*/ 2697192 h 2697192"/>
                  <a:gd name="connsiteX5-27" fmla="*/ 1103086 w 2289630"/>
                  <a:gd name="connsiteY5-28" fmla="*/ 660397 h 2697192"/>
                  <a:gd name="connsiteX6-29" fmla="*/ 881745 w 2289630"/>
                  <a:gd name="connsiteY6-30" fmla="*/ 660397 h 2697192"/>
                  <a:gd name="connsiteX0-31" fmla="*/ 881745 w 2289630"/>
                  <a:gd name="connsiteY0-32" fmla="*/ 660397 h 2697192"/>
                  <a:gd name="connsiteX1-33" fmla="*/ 1585688 w 2289630"/>
                  <a:gd name="connsiteY1-34" fmla="*/ 0 h 2697192"/>
                  <a:gd name="connsiteX2-35" fmla="*/ 2289630 w 2289630"/>
                  <a:gd name="connsiteY2-36" fmla="*/ 660397 h 2697192"/>
                  <a:gd name="connsiteX3-37" fmla="*/ 2068289 w 2289630"/>
                  <a:gd name="connsiteY3-38" fmla="*/ 660397 h 2697192"/>
                  <a:gd name="connsiteX4-39" fmla="*/ 0 w 2289630"/>
                  <a:gd name="connsiteY4-40" fmla="*/ 2697192 h 2697192"/>
                  <a:gd name="connsiteX5-41" fmla="*/ 1103086 w 2289630"/>
                  <a:gd name="connsiteY5-42" fmla="*/ 660397 h 2697192"/>
                  <a:gd name="connsiteX6-43" fmla="*/ 881745 w 2289630"/>
                  <a:gd name="connsiteY6-44" fmla="*/ 660397 h 2697192"/>
                  <a:gd name="connsiteX0-45" fmla="*/ 881745 w 2289630"/>
                  <a:gd name="connsiteY0-46" fmla="*/ 660397 h 2697192"/>
                  <a:gd name="connsiteX1-47" fmla="*/ 1585688 w 2289630"/>
                  <a:gd name="connsiteY1-48" fmla="*/ 0 h 2697192"/>
                  <a:gd name="connsiteX2-49" fmla="*/ 2289630 w 2289630"/>
                  <a:gd name="connsiteY2-50" fmla="*/ 660397 h 2697192"/>
                  <a:gd name="connsiteX3-51" fmla="*/ 2068289 w 2289630"/>
                  <a:gd name="connsiteY3-52" fmla="*/ 660397 h 2697192"/>
                  <a:gd name="connsiteX4-53" fmla="*/ 0 w 2289630"/>
                  <a:gd name="connsiteY4-54" fmla="*/ 2697192 h 2697192"/>
                  <a:gd name="connsiteX5-55" fmla="*/ 1103086 w 2289630"/>
                  <a:gd name="connsiteY5-56" fmla="*/ 660397 h 2697192"/>
                  <a:gd name="connsiteX6-57" fmla="*/ 881745 w 2289630"/>
                  <a:gd name="connsiteY6-58" fmla="*/ 660397 h 2697192"/>
                  <a:gd name="connsiteX0-59" fmla="*/ 881745 w 2289630"/>
                  <a:gd name="connsiteY0-60" fmla="*/ 660397 h 2697192"/>
                  <a:gd name="connsiteX1-61" fmla="*/ 1585688 w 2289630"/>
                  <a:gd name="connsiteY1-62" fmla="*/ 0 h 2697192"/>
                  <a:gd name="connsiteX2-63" fmla="*/ 2289630 w 2289630"/>
                  <a:gd name="connsiteY2-64" fmla="*/ 660397 h 2697192"/>
                  <a:gd name="connsiteX3-65" fmla="*/ 2068289 w 2289630"/>
                  <a:gd name="connsiteY3-66" fmla="*/ 660397 h 2697192"/>
                  <a:gd name="connsiteX4-67" fmla="*/ 0 w 2289630"/>
                  <a:gd name="connsiteY4-68" fmla="*/ 2697192 h 2697192"/>
                  <a:gd name="connsiteX5-69" fmla="*/ 1103086 w 2289630"/>
                  <a:gd name="connsiteY5-70" fmla="*/ 660397 h 2697192"/>
                  <a:gd name="connsiteX6-71" fmla="*/ 881745 w 2289630"/>
                  <a:gd name="connsiteY6-72" fmla="*/ 660397 h 2697192"/>
                  <a:gd name="connsiteX0-73" fmla="*/ 881745 w 2289630"/>
                  <a:gd name="connsiteY0-74" fmla="*/ 660397 h 2697192"/>
                  <a:gd name="connsiteX1-75" fmla="*/ 1585688 w 2289630"/>
                  <a:gd name="connsiteY1-76" fmla="*/ 0 h 2697192"/>
                  <a:gd name="connsiteX2-77" fmla="*/ 2289630 w 2289630"/>
                  <a:gd name="connsiteY2-78" fmla="*/ 660397 h 2697192"/>
                  <a:gd name="connsiteX3-79" fmla="*/ 2068289 w 2289630"/>
                  <a:gd name="connsiteY3-80" fmla="*/ 660397 h 2697192"/>
                  <a:gd name="connsiteX4-81" fmla="*/ 0 w 2289630"/>
                  <a:gd name="connsiteY4-82" fmla="*/ 2697192 h 2697192"/>
                  <a:gd name="connsiteX5-83" fmla="*/ 1103086 w 2289630"/>
                  <a:gd name="connsiteY5-84" fmla="*/ 660397 h 2697192"/>
                  <a:gd name="connsiteX6-85" fmla="*/ 881745 w 2289630"/>
                  <a:gd name="connsiteY6-86" fmla="*/ 660397 h 2697192"/>
                  <a:gd name="connsiteX0-87" fmla="*/ 881745 w 2289630"/>
                  <a:gd name="connsiteY0-88" fmla="*/ 660397 h 2697192"/>
                  <a:gd name="connsiteX1-89" fmla="*/ 1585688 w 2289630"/>
                  <a:gd name="connsiteY1-90" fmla="*/ 0 h 2697192"/>
                  <a:gd name="connsiteX2-91" fmla="*/ 2289630 w 2289630"/>
                  <a:gd name="connsiteY2-92" fmla="*/ 660397 h 2697192"/>
                  <a:gd name="connsiteX3-93" fmla="*/ 2068289 w 2289630"/>
                  <a:gd name="connsiteY3-94" fmla="*/ 660397 h 2697192"/>
                  <a:gd name="connsiteX4-95" fmla="*/ 0 w 2289630"/>
                  <a:gd name="connsiteY4-96" fmla="*/ 2697192 h 2697192"/>
                  <a:gd name="connsiteX5-97" fmla="*/ 1103086 w 2289630"/>
                  <a:gd name="connsiteY5-98" fmla="*/ 660397 h 2697192"/>
                  <a:gd name="connsiteX6-99" fmla="*/ 881745 w 2289630"/>
                  <a:gd name="connsiteY6-100" fmla="*/ 660397 h 2697192"/>
                  <a:gd name="connsiteX0-101" fmla="*/ 881745 w 2289630"/>
                  <a:gd name="connsiteY0-102" fmla="*/ 660397 h 2697192"/>
                  <a:gd name="connsiteX1-103" fmla="*/ 1585688 w 2289630"/>
                  <a:gd name="connsiteY1-104" fmla="*/ 0 h 2697192"/>
                  <a:gd name="connsiteX2-105" fmla="*/ 2289630 w 2289630"/>
                  <a:gd name="connsiteY2-106" fmla="*/ 660397 h 2697192"/>
                  <a:gd name="connsiteX3-107" fmla="*/ 2068289 w 2289630"/>
                  <a:gd name="connsiteY3-108" fmla="*/ 660397 h 2697192"/>
                  <a:gd name="connsiteX4-109" fmla="*/ 0 w 2289630"/>
                  <a:gd name="connsiteY4-110" fmla="*/ 2697192 h 2697192"/>
                  <a:gd name="connsiteX5-111" fmla="*/ 1103086 w 2289630"/>
                  <a:gd name="connsiteY5-112" fmla="*/ 660397 h 2697192"/>
                  <a:gd name="connsiteX6-113" fmla="*/ 881745 w 2289630"/>
                  <a:gd name="connsiteY6-114" fmla="*/ 660397 h 26971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89630" h="2697192">
                    <a:moveTo>
                      <a:pt x="881745" y="660397"/>
                    </a:moveTo>
                    <a:lnTo>
                      <a:pt x="1585688" y="0"/>
                    </a:lnTo>
                    <a:lnTo>
                      <a:pt x="2289630" y="660397"/>
                    </a:lnTo>
                    <a:lnTo>
                      <a:pt x="2068289" y="660397"/>
                    </a:lnTo>
                    <a:cubicBezTo>
                      <a:pt x="1930402" y="1899481"/>
                      <a:pt x="1603830" y="2690522"/>
                      <a:pt x="0" y="2697192"/>
                    </a:cubicBezTo>
                    <a:cubicBezTo>
                      <a:pt x="803123" y="2366603"/>
                      <a:pt x="1156305" y="1716700"/>
                      <a:pt x="1103086" y="660397"/>
                    </a:cubicBezTo>
                    <a:lnTo>
                      <a:pt x="881745" y="660397"/>
                    </a:lnTo>
                    <a:close/>
                  </a:path>
                </a:pathLst>
              </a:custGeom>
              <a:gradFill>
                <a:gsLst>
                  <a:gs pos="0">
                    <a:srgbClr val="DE3724"/>
                  </a:gs>
                  <a:gs pos="100000">
                    <a:srgbClr val="922525"/>
                  </a:gs>
                </a:gsLst>
                <a:lin ang="2700000" scaled="1"/>
              </a:gradFill>
              <a:ln>
                <a:noFill/>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9" name="文本框 8"/>
              <p:cNvSpPr txBox="1"/>
              <p:nvPr>
                <p:custDataLst>
                  <p:tags r:id="rId11"/>
                </p:custDataLst>
              </p:nvPr>
            </p:nvSpPr>
            <p:spPr>
              <a:xfrm rot="4140000">
                <a:off x="4374" y="7908"/>
                <a:ext cx="2397" cy="682"/>
              </a:xfrm>
              <a:prstGeom prst="rect">
                <a:avLst/>
              </a:prstGeom>
            </p:spPr>
            <p:txBody>
              <a:bodyPr vert="eaVert" wrap="none">
                <a:prstTxWarp prst="textChevronInverted">
                  <a:avLst/>
                </a:prstTxWarp>
                <a:noAutofit/>
                <a:extLst>
                  <a:ext uri="{4A0BC546-FE56-4ADE-93B0-CB8AF2F6F144}">
                    <wpsdc:textFrameExt xmlns:wpsdc="http://www.wps.cn/officeDocument/2022/drawingmlCustomData" type="text"/>
                  </a:ext>
                </a:extLst>
              </a:bodyPr>
              <a:lstStyle/>
              <a:p>
                <a:pPr algn="l">
                  <a:lnSpc>
                    <a:spcPct val="150000"/>
                  </a:lnSpc>
                </a:pPr>
                <a:r>
                  <a:rPr lang="zh-CN" altLang="en-US" sz="2000" b="1">
                    <a:solidFill>
                      <a:schemeClr val="bg1"/>
                    </a:solidFill>
                    <a:latin typeface="黑体" panose="02010609060101010101" charset="-122"/>
                    <a:ea typeface="黑体" panose="02010609060101010101" charset="-122"/>
                  </a:rPr>
                  <a:t>生态领域</a:t>
                </a:r>
                <a:endParaRPr lang="zh-CN" altLang="en-US" sz="2000" b="1">
                  <a:solidFill>
                    <a:schemeClr val="bg1"/>
                  </a:solidFill>
                  <a:latin typeface="黑体" panose="02010609060101010101" charset="-122"/>
                  <a:ea typeface="黑体" panose="02010609060101010101" charset="-122"/>
                </a:endParaRPr>
              </a:p>
            </p:txBody>
          </p:sp>
        </p:grpSp>
        <p:sp>
          <p:nvSpPr>
            <p:cNvPr id="12" name="文本框 11"/>
            <p:cNvSpPr txBox="1"/>
            <p:nvPr>
              <p:custDataLst>
                <p:tags r:id="rId12"/>
              </p:custDataLst>
            </p:nvPr>
          </p:nvSpPr>
          <p:spPr>
            <a:xfrm>
              <a:off x="5109" y="3664"/>
              <a:ext cx="8511" cy="2107"/>
            </a:xfrm>
            <a:prstGeom prst="rect">
              <a:avLst/>
            </a:prstGeom>
            <a:noFill/>
          </p:spPr>
          <p:txBody>
            <a:bodyPr wrap="square" rtlCol="0" anchor="t">
              <a:spAutoFit/>
            </a:bodyPr>
            <a:lstStyle/>
            <a:p>
              <a:pPr>
                <a:lnSpc>
                  <a:spcPct val="150000"/>
                </a:lnSpc>
              </a:pPr>
              <a:r>
                <a:rPr lang="zh-CN" altLang="en-US">
                  <a:latin typeface="黑体" panose="02010609060101010101" charset="-122"/>
                  <a:ea typeface="黑体" panose="02010609060101010101" charset="-122"/>
                </a:rPr>
                <a:t>蓝天、碧水、净土保卫战纵深推进，绿水青山从理念变为实景，生态环境保护发生历史性、转折性、全局性变化。</a:t>
              </a:r>
              <a:endParaRPr lang="zh-CN" altLang="en-US">
                <a:latin typeface="黑体" panose="02010609060101010101" charset="-122"/>
                <a:ea typeface="黑体" panose="02010609060101010101" charset="-122"/>
              </a:endParaRPr>
            </a:p>
          </p:txBody>
        </p:sp>
      </p:grpSp>
      <p:grpSp>
        <p:nvGrpSpPr>
          <p:cNvPr id="17" name="组合 16"/>
          <p:cNvGrpSpPr/>
          <p:nvPr>
            <p:custDataLst>
              <p:tags r:id="rId13"/>
            </p:custDataLst>
          </p:nvPr>
        </p:nvGrpSpPr>
        <p:grpSpPr>
          <a:xfrm>
            <a:off x="532130" y="4278630"/>
            <a:ext cx="7224395" cy="1817370"/>
            <a:chOff x="2002" y="2909"/>
            <a:chExt cx="10578" cy="2862"/>
          </a:xfrm>
        </p:grpSpPr>
        <p:grpSp>
          <p:nvGrpSpPr>
            <p:cNvPr id="18" name="组合 17"/>
            <p:cNvGrpSpPr/>
            <p:nvPr/>
          </p:nvGrpSpPr>
          <p:grpSpPr>
            <a:xfrm>
              <a:off x="2002" y="2909"/>
              <a:ext cx="10578" cy="2862"/>
              <a:chOff x="3654" y="5875"/>
              <a:chExt cx="11782" cy="4059"/>
            </a:xfrm>
          </p:grpSpPr>
          <p:grpSp>
            <p:nvGrpSpPr>
              <p:cNvPr id="19" name="组合 18"/>
              <p:cNvGrpSpPr/>
              <p:nvPr>
                <p:custDataLst>
                  <p:tags r:id="rId14"/>
                </p:custDataLst>
              </p:nvPr>
            </p:nvGrpSpPr>
            <p:grpSpPr>
              <a:xfrm>
                <a:off x="4477" y="6974"/>
                <a:ext cx="10959" cy="2926"/>
                <a:chOff x="1008688" y="4238171"/>
                <a:chExt cx="3815491" cy="1465777"/>
              </a:xfrm>
            </p:grpSpPr>
            <p:sp>
              <p:nvSpPr>
                <p:cNvPr id="45" name="圆角矩形 44"/>
                <p:cNvSpPr/>
                <p:nvPr>
                  <p:custDataLst>
                    <p:tags r:id="rId15"/>
                  </p:custDataLst>
                </p:nvPr>
              </p:nvSpPr>
              <p:spPr>
                <a:xfrm>
                  <a:off x="1008688" y="4238171"/>
                  <a:ext cx="3815491" cy="1465777"/>
                </a:xfrm>
                <a:prstGeom prst="roundRect">
                  <a:avLst>
                    <a:gd name="adj" fmla="val 50000"/>
                  </a:avLst>
                </a:prstGeom>
                <a:solidFill>
                  <a:schemeClr val="bg1"/>
                </a:solidFill>
                <a:ln>
                  <a:solidFill>
                    <a:schemeClr val="accent1">
                      <a:lumMod val="20000"/>
                      <a:lumOff val="80000"/>
                    </a:schemeClr>
                  </a:solidFill>
                </a:ln>
                <a:effectLst>
                  <a:outerShdw blurRad="190500" dist="63500" dir="2700000" algn="t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46" name="文本框 45"/>
                <p:cNvSpPr txBox="1"/>
                <p:nvPr>
                  <p:custDataLst>
                    <p:tags r:id="rId16"/>
                  </p:custDataLst>
                </p:nvPr>
              </p:nvSpPr>
              <p:spPr>
                <a:xfrm>
                  <a:off x="1193402" y="4455331"/>
                  <a:ext cx="441146" cy="412070"/>
                </a:xfrm>
                <a:prstGeom prst="rect">
                  <a:avLst/>
                </a:prstGeom>
                <a:noFill/>
              </p:spPr>
              <p:txBody>
                <a:bodyPr wrap="square" rtlCol="0">
                  <a:spAutoFit/>
                </a:bodyPr>
                <a:lstStyle/>
                <a:p>
                  <a:pPr algn="ctr"/>
                  <a:r>
                    <a:rPr lang="en-US" altLang="zh-CN" dirty="0">
                      <a:solidFill>
                        <a:schemeClr val="bg1"/>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rPr>
                    <a:t>03</a:t>
                  </a:r>
                  <a:endParaRPr lang="en-US" altLang="zh-CN" dirty="0">
                    <a:solidFill>
                      <a:schemeClr val="bg1"/>
                    </a:solidFill>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grpSp>
              <p:nvGrpSpPr>
                <p:cNvPr id="47" name="组合 46"/>
                <p:cNvGrpSpPr/>
                <p:nvPr/>
              </p:nvGrpSpPr>
              <p:grpSpPr>
                <a:xfrm>
                  <a:off x="1292417" y="4914890"/>
                  <a:ext cx="251019" cy="255423"/>
                  <a:chOff x="2474070" y="2647441"/>
                  <a:chExt cx="480774" cy="489209"/>
                </a:xfrm>
                <a:solidFill>
                  <a:schemeClr val="bg1"/>
                </a:solidFill>
              </p:grpSpPr>
              <p:sp>
                <p:nvSpPr>
                  <p:cNvPr id="48" name="Freeform 40"/>
                  <p:cNvSpPr/>
                  <p:nvPr>
                    <p:custDataLst>
                      <p:tags r:id="rId17"/>
                    </p:custDataLst>
                  </p:nvPr>
                </p:nvSpPr>
                <p:spPr bwMode="auto">
                  <a:xfrm>
                    <a:off x="2474070" y="2994666"/>
                    <a:ext cx="94187" cy="141983"/>
                  </a:xfrm>
                  <a:custGeom>
                    <a:avLst/>
                    <a:gdLst>
                      <a:gd name="T0" fmla="*/ 36 w 37"/>
                      <a:gd name="T1" fmla="*/ 0 h 56"/>
                      <a:gd name="T2" fmla="*/ 1 w 37"/>
                      <a:gd name="T3" fmla="*/ 0 h 56"/>
                      <a:gd name="T4" fmla="*/ 0 w 37"/>
                      <a:gd name="T5" fmla="*/ 1 h 56"/>
                      <a:gd name="T6" fmla="*/ 0 w 37"/>
                      <a:gd name="T7" fmla="*/ 55 h 56"/>
                      <a:gd name="T8" fmla="*/ 1 w 37"/>
                      <a:gd name="T9" fmla="*/ 56 h 56"/>
                      <a:gd name="T10" fmla="*/ 36 w 37"/>
                      <a:gd name="T11" fmla="*/ 56 h 56"/>
                      <a:gd name="T12" fmla="*/ 37 w 37"/>
                      <a:gd name="T13" fmla="*/ 55 h 56"/>
                      <a:gd name="T14" fmla="*/ 37 w 37"/>
                      <a:gd name="T15" fmla="*/ 1 h 56"/>
                      <a:gd name="T16" fmla="*/ 36 w 37"/>
                      <a:gd name="T1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6">
                        <a:moveTo>
                          <a:pt x="36" y="0"/>
                        </a:moveTo>
                        <a:cubicBezTo>
                          <a:pt x="1" y="0"/>
                          <a:pt x="1" y="0"/>
                          <a:pt x="1" y="0"/>
                        </a:cubicBezTo>
                        <a:cubicBezTo>
                          <a:pt x="0" y="0"/>
                          <a:pt x="0" y="1"/>
                          <a:pt x="0" y="1"/>
                        </a:cubicBezTo>
                        <a:cubicBezTo>
                          <a:pt x="0" y="55"/>
                          <a:pt x="0" y="55"/>
                          <a:pt x="0" y="55"/>
                        </a:cubicBezTo>
                        <a:cubicBezTo>
                          <a:pt x="0" y="55"/>
                          <a:pt x="0" y="56"/>
                          <a:pt x="1" y="56"/>
                        </a:cubicBezTo>
                        <a:cubicBezTo>
                          <a:pt x="36" y="56"/>
                          <a:pt x="36" y="56"/>
                          <a:pt x="36" y="56"/>
                        </a:cubicBezTo>
                        <a:cubicBezTo>
                          <a:pt x="37" y="56"/>
                          <a:pt x="37" y="55"/>
                          <a:pt x="37" y="55"/>
                        </a:cubicBezTo>
                        <a:cubicBezTo>
                          <a:pt x="37" y="1"/>
                          <a:pt x="37" y="1"/>
                          <a:pt x="37" y="1"/>
                        </a:cubicBezTo>
                        <a:cubicBezTo>
                          <a:pt x="37" y="1"/>
                          <a:pt x="37" y="0"/>
                          <a:pt x="3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49" name="Freeform 41"/>
                  <p:cNvSpPr/>
                  <p:nvPr>
                    <p:custDataLst>
                      <p:tags r:id="rId18"/>
                    </p:custDataLst>
                  </p:nvPr>
                </p:nvSpPr>
                <p:spPr bwMode="auto">
                  <a:xfrm>
                    <a:off x="2603400" y="2835814"/>
                    <a:ext cx="94187" cy="300835"/>
                  </a:xfrm>
                  <a:custGeom>
                    <a:avLst/>
                    <a:gdLst>
                      <a:gd name="T0" fmla="*/ 36 w 37"/>
                      <a:gd name="T1" fmla="*/ 0 h 118"/>
                      <a:gd name="T2" fmla="*/ 1 w 37"/>
                      <a:gd name="T3" fmla="*/ 0 h 118"/>
                      <a:gd name="T4" fmla="*/ 0 w 37"/>
                      <a:gd name="T5" fmla="*/ 1 h 118"/>
                      <a:gd name="T6" fmla="*/ 0 w 37"/>
                      <a:gd name="T7" fmla="*/ 117 h 118"/>
                      <a:gd name="T8" fmla="*/ 1 w 37"/>
                      <a:gd name="T9" fmla="*/ 118 h 118"/>
                      <a:gd name="T10" fmla="*/ 36 w 37"/>
                      <a:gd name="T11" fmla="*/ 118 h 118"/>
                      <a:gd name="T12" fmla="*/ 37 w 37"/>
                      <a:gd name="T13" fmla="*/ 117 h 118"/>
                      <a:gd name="T14" fmla="*/ 37 w 37"/>
                      <a:gd name="T15" fmla="*/ 1 h 118"/>
                      <a:gd name="T16" fmla="*/ 36 w 37"/>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18">
                        <a:moveTo>
                          <a:pt x="36" y="0"/>
                        </a:moveTo>
                        <a:cubicBezTo>
                          <a:pt x="1" y="0"/>
                          <a:pt x="1" y="0"/>
                          <a:pt x="1" y="0"/>
                        </a:cubicBezTo>
                        <a:cubicBezTo>
                          <a:pt x="0" y="0"/>
                          <a:pt x="0" y="0"/>
                          <a:pt x="0" y="1"/>
                        </a:cubicBezTo>
                        <a:cubicBezTo>
                          <a:pt x="0" y="117"/>
                          <a:pt x="0" y="117"/>
                          <a:pt x="0" y="117"/>
                        </a:cubicBezTo>
                        <a:cubicBezTo>
                          <a:pt x="0" y="117"/>
                          <a:pt x="0" y="118"/>
                          <a:pt x="1" y="118"/>
                        </a:cubicBezTo>
                        <a:cubicBezTo>
                          <a:pt x="36" y="118"/>
                          <a:pt x="36" y="118"/>
                          <a:pt x="36" y="118"/>
                        </a:cubicBezTo>
                        <a:cubicBezTo>
                          <a:pt x="36" y="118"/>
                          <a:pt x="37" y="117"/>
                          <a:pt x="37" y="117"/>
                        </a:cubicBezTo>
                        <a:cubicBezTo>
                          <a:pt x="37" y="1"/>
                          <a:pt x="37" y="1"/>
                          <a:pt x="37" y="1"/>
                        </a:cubicBezTo>
                        <a:cubicBezTo>
                          <a:pt x="37" y="0"/>
                          <a:pt x="36" y="0"/>
                          <a:pt x="3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50" name="Freeform 42"/>
                  <p:cNvSpPr/>
                  <p:nvPr>
                    <p:custDataLst>
                      <p:tags r:id="rId19"/>
                    </p:custDataLst>
                  </p:nvPr>
                </p:nvSpPr>
                <p:spPr bwMode="auto">
                  <a:xfrm>
                    <a:off x="2731326" y="2930001"/>
                    <a:ext cx="96999" cy="206649"/>
                  </a:xfrm>
                  <a:custGeom>
                    <a:avLst/>
                    <a:gdLst>
                      <a:gd name="T0" fmla="*/ 37 w 38"/>
                      <a:gd name="T1" fmla="*/ 0 h 81"/>
                      <a:gd name="T2" fmla="*/ 1 w 38"/>
                      <a:gd name="T3" fmla="*/ 0 h 81"/>
                      <a:gd name="T4" fmla="*/ 0 w 38"/>
                      <a:gd name="T5" fmla="*/ 1 h 81"/>
                      <a:gd name="T6" fmla="*/ 0 w 38"/>
                      <a:gd name="T7" fmla="*/ 80 h 81"/>
                      <a:gd name="T8" fmla="*/ 1 w 38"/>
                      <a:gd name="T9" fmla="*/ 81 h 81"/>
                      <a:gd name="T10" fmla="*/ 37 w 38"/>
                      <a:gd name="T11" fmla="*/ 81 h 81"/>
                      <a:gd name="T12" fmla="*/ 38 w 38"/>
                      <a:gd name="T13" fmla="*/ 80 h 81"/>
                      <a:gd name="T14" fmla="*/ 38 w 38"/>
                      <a:gd name="T15" fmla="*/ 1 h 81"/>
                      <a:gd name="T16" fmla="*/ 37 w 38"/>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81">
                        <a:moveTo>
                          <a:pt x="37" y="0"/>
                        </a:moveTo>
                        <a:cubicBezTo>
                          <a:pt x="1" y="0"/>
                          <a:pt x="1" y="0"/>
                          <a:pt x="1" y="0"/>
                        </a:cubicBezTo>
                        <a:cubicBezTo>
                          <a:pt x="1" y="0"/>
                          <a:pt x="0" y="1"/>
                          <a:pt x="0" y="1"/>
                        </a:cubicBezTo>
                        <a:cubicBezTo>
                          <a:pt x="0" y="80"/>
                          <a:pt x="0" y="80"/>
                          <a:pt x="0" y="80"/>
                        </a:cubicBezTo>
                        <a:cubicBezTo>
                          <a:pt x="0" y="80"/>
                          <a:pt x="1" y="81"/>
                          <a:pt x="1" y="81"/>
                        </a:cubicBezTo>
                        <a:cubicBezTo>
                          <a:pt x="37" y="81"/>
                          <a:pt x="37" y="81"/>
                          <a:pt x="37" y="81"/>
                        </a:cubicBezTo>
                        <a:cubicBezTo>
                          <a:pt x="37" y="81"/>
                          <a:pt x="38" y="80"/>
                          <a:pt x="38" y="80"/>
                        </a:cubicBezTo>
                        <a:cubicBezTo>
                          <a:pt x="38" y="1"/>
                          <a:pt x="38" y="1"/>
                          <a:pt x="38" y="1"/>
                        </a:cubicBezTo>
                        <a:cubicBezTo>
                          <a:pt x="38" y="1"/>
                          <a:pt x="37" y="0"/>
                          <a:pt x="3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51" name="Freeform 43"/>
                  <p:cNvSpPr/>
                  <p:nvPr>
                    <p:custDataLst>
                      <p:tags r:id="rId20"/>
                    </p:custDataLst>
                  </p:nvPr>
                </p:nvSpPr>
                <p:spPr bwMode="auto">
                  <a:xfrm>
                    <a:off x="2860657" y="2747251"/>
                    <a:ext cx="94187" cy="389399"/>
                  </a:xfrm>
                  <a:custGeom>
                    <a:avLst/>
                    <a:gdLst>
                      <a:gd name="T0" fmla="*/ 36 w 37"/>
                      <a:gd name="T1" fmla="*/ 0 h 153"/>
                      <a:gd name="T2" fmla="*/ 1 w 37"/>
                      <a:gd name="T3" fmla="*/ 0 h 153"/>
                      <a:gd name="T4" fmla="*/ 0 w 37"/>
                      <a:gd name="T5" fmla="*/ 1 h 153"/>
                      <a:gd name="T6" fmla="*/ 0 w 37"/>
                      <a:gd name="T7" fmla="*/ 152 h 153"/>
                      <a:gd name="T8" fmla="*/ 1 w 37"/>
                      <a:gd name="T9" fmla="*/ 153 h 153"/>
                      <a:gd name="T10" fmla="*/ 36 w 37"/>
                      <a:gd name="T11" fmla="*/ 153 h 153"/>
                      <a:gd name="T12" fmla="*/ 37 w 37"/>
                      <a:gd name="T13" fmla="*/ 152 h 153"/>
                      <a:gd name="T14" fmla="*/ 37 w 37"/>
                      <a:gd name="T15" fmla="*/ 1 h 153"/>
                      <a:gd name="T16" fmla="*/ 36 w 37"/>
                      <a:gd name="T17"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53">
                        <a:moveTo>
                          <a:pt x="36" y="0"/>
                        </a:moveTo>
                        <a:cubicBezTo>
                          <a:pt x="1" y="0"/>
                          <a:pt x="1" y="0"/>
                          <a:pt x="1" y="0"/>
                        </a:cubicBezTo>
                        <a:cubicBezTo>
                          <a:pt x="1" y="0"/>
                          <a:pt x="0" y="0"/>
                          <a:pt x="0" y="1"/>
                        </a:cubicBezTo>
                        <a:cubicBezTo>
                          <a:pt x="0" y="152"/>
                          <a:pt x="0" y="152"/>
                          <a:pt x="0" y="152"/>
                        </a:cubicBezTo>
                        <a:cubicBezTo>
                          <a:pt x="0" y="152"/>
                          <a:pt x="1" y="153"/>
                          <a:pt x="1" y="153"/>
                        </a:cubicBezTo>
                        <a:cubicBezTo>
                          <a:pt x="36" y="153"/>
                          <a:pt x="36" y="153"/>
                          <a:pt x="36" y="153"/>
                        </a:cubicBezTo>
                        <a:cubicBezTo>
                          <a:pt x="37" y="153"/>
                          <a:pt x="37" y="152"/>
                          <a:pt x="37" y="152"/>
                        </a:cubicBezTo>
                        <a:cubicBezTo>
                          <a:pt x="37" y="1"/>
                          <a:pt x="37" y="1"/>
                          <a:pt x="37" y="1"/>
                        </a:cubicBezTo>
                        <a:cubicBezTo>
                          <a:pt x="37" y="0"/>
                          <a:pt x="37" y="0"/>
                          <a:pt x="3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52" name="Freeform 44"/>
                  <p:cNvSpPr/>
                  <p:nvPr>
                    <p:custDataLst>
                      <p:tags r:id="rId21"/>
                    </p:custDataLst>
                  </p:nvPr>
                </p:nvSpPr>
                <p:spPr bwMode="auto">
                  <a:xfrm>
                    <a:off x="2481099" y="2647441"/>
                    <a:ext cx="379558" cy="175722"/>
                  </a:xfrm>
                  <a:custGeom>
                    <a:avLst/>
                    <a:gdLst>
                      <a:gd name="T0" fmla="*/ 146 w 149"/>
                      <a:gd name="T1" fmla="*/ 3 h 69"/>
                      <a:gd name="T2" fmla="*/ 144 w 149"/>
                      <a:gd name="T3" fmla="*/ 1 h 69"/>
                      <a:gd name="T4" fmla="*/ 141 w 149"/>
                      <a:gd name="T5" fmla="*/ 0 h 69"/>
                      <a:gd name="T6" fmla="*/ 116 w 149"/>
                      <a:gd name="T7" fmla="*/ 4 h 69"/>
                      <a:gd name="T8" fmla="*/ 112 w 149"/>
                      <a:gd name="T9" fmla="*/ 8 h 69"/>
                      <a:gd name="T10" fmla="*/ 117 w 149"/>
                      <a:gd name="T11" fmla="*/ 12 h 69"/>
                      <a:gd name="T12" fmla="*/ 133 w 149"/>
                      <a:gd name="T13" fmla="*/ 9 h 69"/>
                      <a:gd name="T14" fmla="*/ 99 w 149"/>
                      <a:gd name="T15" fmla="*/ 45 h 69"/>
                      <a:gd name="T16" fmla="*/ 51 w 149"/>
                      <a:gd name="T17" fmla="*/ 21 h 69"/>
                      <a:gd name="T18" fmla="*/ 46 w 149"/>
                      <a:gd name="T19" fmla="*/ 21 h 69"/>
                      <a:gd name="T20" fmla="*/ 2 w 149"/>
                      <a:gd name="T21" fmla="*/ 62 h 69"/>
                      <a:gd name="T22" fmla="*/ 2 w 149"/>
                      <a:gd name="T23" fmla="*/ 67 h 69"/>
                      <a:gd name="T24" fmla="*/ 5 w 149"/>
                      <a:gd name="T25" fmla="*/ 69 h 69"/>
                      <a:gd name="T26" fmla="*/ 7 w 149"/>
                      <a:gd name="T27" fmla="*/ 68 h 69"/>
                      <a:gd name="T28" fmla="*/ 50 w 149"/>
                      <a:gd name="T29" fmla="*/ 29 h 69"/>
                      <a:gd name="T30" fmla="*/ 98 w 149"/>
                      <a:gd name="T31" fmla="*/ 53 h 69"/>
                      <a:gd name="T32" fmla="*/ 103 w 149"/>
                      <a:gd name="T33" fmla="*/ 52 h 69"/>
                      <a:gd name="T34" fmla="*/ 139 w 149"/>
                      <a:gd name="T35" fmla="*/ 14 h 69"/>
                      <a:gd name="T36" fmla="*/ 141 w 149"/>
                      <a:gd name="T37" fmla="*/ 28 h 69"/>
                      <a:gd name="T38" fmla="*/ 145 w 149"/>
                      <a:gd name="T39" fmla="*/ 31 h 69"/>
                      <a:gd name="T40" fmla="*/ 145 w 149"/>
                      <a:gd name="T41" fmla="*/ 31 h 69"/>
                      <a:gd name="T42" fmla="*/ 149 w 149"/>
                      <a:gd name="T43" fmla="*/ 27 h 69"/>
                      <a:gd name="T44" fmla="*/ 146 w 149"/>
                      <a:gd name="T45"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69">
                        <a:moveTo>
                          <a:pt x="146" y="3"/>
                        </a:moveTo>
                        <a:cubicBezTo>
                          <a:pt x="146" y="2"/>
                          <a:pt x="145" y="1"/>
                          <a:pt x="144" y="1"/>
                        </a:cubicBezTo>
                        <a:cubicBezTo>
                          <a:pt x="144" y="0"/>
                          <a:pt x="143" y="0"/>
                          <a:pt x="141" y="0"/>
                        </a:cubicBezTo>
                        <a:cubicBezTo>
                          <a:pt x="116" y="4"/>
                          <a:pt x="116" y="4"/>
                          <a:pt x="116" y="4"/>
                        </a:cubicBezTo>
                        <a:cubicBezTo>
                          <a:pt x="113" y="4"/>
                          <a:pt x="112" y="6"/>
                          <a:pt x="112" y="8"/>
                        </a:cubicBezTo>
                        <a:cubicBezTo>
                          <a:pt x="112" y="10"/>
                          <a:pt x="114" y="12"/>
                          <a:pt x="117" y="12"/>
                        </a:cubicBezTo>
                        <a:cubicBezTo>
                          <a:pt x="133" y="9"/>
                          <a:pt x="133" y="9"/>
                          <a:pt x="133" y="9"/>
                        </a:cubicBezTo>
                        <a:cubicBezTo>
                          <a:pt x="99" y="45"/>
                          <a:pt x="99" y="45"/>
                          <a:pt x="99" y="45"/>
                        </a:cubicBezTo>
                        <a:cubicBezTo>
                          <a:pt x="51" y="21"/>
                          <a:pt x="51" y="21"/>
                          <a:pt x="51" y="21"/>
                        </a:cubicBezTo>
                        <a:cubicBezTo>
                          <a:pt x="49" y="20"/>
                          <a:pt x="48" y="20"/>
                          <a:pt x="46" y="21"/>
                        </a:cubicBezTo>
                        <a:cubicBezTo>
                          <a:pt x="2" y="62"/>
                          <a:pt x="2" y="62"/>
                          <a:pt x="2" y="62"/>
                        </a:cubicBezTo>
                        <a:cubicBezTo>
                          <a:pt x="0" y="63"/>
                          <a:pt x="0" y="66"/>
                          <a:pt x="2" y="67"/>
                        </a:cubicBezTo>
                        <a:cubicBezTo>
                          <a:pt x="2" y="68"/>
                          <a:pt x="3" y="69"/>
                          <a:pt x="5" y="69"/>
                        </a:cubicBezTo>
                        <a:cubicBezTo>
                          <a:pt x="5" y="69"/>
                          <a:pt x="6" y="68"/>
                          <a:pt x="7" y="68"/>
                        </a:cubicBezTo>
                        <a:cubicBezTo>
                          <a:pt x="50" y="29"/>
                          <a:pt x="50" y="29"/>
                          <a:pt x="50" y="29"/>
                        </a:cubicBezTo>
                        <a:cubicBezTo>
                          <a:pt x="98" y="53"/>
                          <a:pt x="98" y="53"/>
                          <a:pt x="98" y="53"/>
                        </a:cubicBezTo>
                        <a:cubicBezTo>
                          <a:pt x="100" y="54"/>
                          <a:pt x="102" y="54"/>
                          <a:pt x="103" y="52"/>
                        </a:cubicBezTo>
                        <a:cubicBezTo>
                          <a:pt x="139" y="14"/>
                          <a:pt x="139" y="14"/>
                          <a:pt x="139" y="14"/>
                        </a:cubicBezTo>
                        <a:cubicBezTo>
                          <a:pt x="141" y="28"/>
                          <a:pt x="141" y="28"/>
                          <a:pt x="141" y="28"/>
                        </a:cubicBezTo>
                        <a:cubicBezTo>
                          <a:pt x="141" y="30"/>
                          <a:pt x="143" y="31"/>
                          <a:pt x="145" y="31"/>
                        </a:cubicBezTo>
                        <a:cubicBezTo>
                          <a:pt x="145" y="31"/>
                          <a:pt x="145" y="31"/>
                          <a:pt x="145" y="31"/>
                        </a:cubicBezTo>
                        <a:cubicBezTo>
                          <a:pt x="147" y="31"/>
                          <a:pt x="149" y="29"/>
                          <a:pt x="149" y="27"/>
                        </a:cubicBezTo>
                        <a:lnTo>
                          <a:pt x="146"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grpSp>
          </p:grpSp>
          <p:sp>
            <p:nvSpPr>
              <p:cNvPr id="53" name="上箭头 6"/>
              <p:cNvSpPr/>
              <p:nvPr>
                <p:custDataLst>
                  <p:tags r:id="rId22"/>
                </p:custDataLst>
              </p:nvPr>
            </p:nvSpPr>
            <p:spPr>
              <a:xfrm>
                <a:off x="3654" y="5875"/>
                <a:ext cx="3662" cy="4059"/>
              </a:xfrm>
              <a:custGeom>
                <a:avLst/>
                <a:gdLst>
                  <a:gd name="connsiteX0" fmla="*/ 0 w 1407885"/>
                  <a:gd name="connsiteY0" fmla="*/ 660397 h 2842334"/>
                  <a:gd name="connsiteX1" fmla="*/ 703943 w 1407885"/>
                  <a:gd name="connsiteY1" fmla="*/ 0 h 2842334"/>
                  <a:gd name="connsiteX2" fmla="*/ 1407885 w 1407885"/>
                  <a:gd name="connsiteY2" fmla="*/ 660397 h 2842334"/>
                  <a:gd name="connsiteX3" fmla="*/ 1186544 w 1407885"/>
                  <a:gd name="connsiteY3" fmla="*/ 660397 h 2842334"/>
                  <a:gd name="connsiteX4" fmla="*/ 1186544 w 1407885"/>
                  <a:gd name="connsiteY4" fmla="*/ 2842334 h 2842334"/>
                  <a:gd name="connsiteX5" fmla="*/ 221341 w 1407885"/>
                  <a:gd name="connsiteY5" fmla="*/ 2842334 h 2842334"/>
                  <a:gd name="connsiteX6" fmla="*/ 221341 w 1407885"/>
                  <a:gd name="connsiteY6" fmla="*/ 660397 h 2842334"/>
                  <a:gd name="connsiteX7" fmla="*/ 0 w 1407885"/>
                  <a:gd name="connsiteY7" fmla="*/ 660397 h 2842334"/>
                  <a:gd name="connsiteX0-1" fmla="*/ 881745 w 2289630"/>
                  <a:gd name="connsiteY0-2" fmla="*/ 660397 h 2842334"/>
                  <a:gd name="connsiteX1-3" fmla="*/ 1585688 w 2289630"/>
                  <a:gd name="connsiteY1-4" fmla="*/ 0 h 2842334"/>
                  <a:gd name="connsiteX2-5" fmla="*/ 2289630 w 2289630"/>
                  <a:gd name="connsiteY2-6" fmla="*/ 660397 h 2842334"/>
                  <a:gd name="connsiteX3-7" fmla="*/ 2068289 w 2289630"/>
                  <a:gd name="connsiteY3-8" fmla="*/ 660397 h 2842334"/>
                  <a:gd name="connsiteX4-9" fmla="*/ 2068289 w 2289630"/>
                  <a:gd name="connsiteY4-10" fmla="*/ 2842334 h 2842334"/>
                  <a:gd name="connsiteX5-11" fmla="*/ 0 w 2289630"/>
                  <a:gd name="connsiteY5-12" fmla="*/ 2697192 h 2842334"/>
                  <a:gd name="connsiteX6-13" fmla="*/ 1103086 w 2289630"/>
                  <a:gd name="connsiteY6-14" fmla="*/ 660397 h 2842334"/>
                  <a:gd name="connsiteX7-15" fmla="*/ 881745 w 2289630"/>
                  <a:gd name="connsiteY7-16" fmla="*/ 660397 h 2842334"/>
                  <a:gd name="connsiteX0-17" fmla="*/ 881745 w 2289630"/>
                  <a:gd name="connsiteY0-18" fmla="*/ 660397 h 2697192"/>
                  <a:gd name="connsiteX1-19" fmla="*/ 1585688 w 2289630"/>
                  <a:gd name="connsiteY1-20" fmla="*/ 0 h 2697192"/>
                  <a:gd name="connsiteX2-21" fmla="*/ 2289630 w 2289630"/>
                  <a:gd name="connsiteY2-22" fmla="*/ 660397 h 2697192"/>
                  <a:gd name="connsiteX3-23" fmla="*/ 2068289 w 2289630"/>
                  <a:gd name="connsiteY3-24" fmla="*/ 660397 h 2697192"/>
                  <a:gd name="connsiteX4-25" fmla="*/ 0 w 2289630"/>
                  <a:gd name="connsiteY4-26" fmla="*/ 2697192 h 2697192"/>
                  <a:gd name="connsiteX5-27" fmla="*/ 1103086 w 2289630"/>
                  <a:gd name="connsiteY5-28" fmla="*/ 660397 h 2697192"/>
                  <a:gd name="connsiteX6-29" fmla="*/ 881745 w 2289630"/>
                  <a:gd name="connsiteY6-30" fmla="*/ 660397 h 2697192"/>
                  <a:gd name="connsiteX0-31" fmla="*/ 881745 w 2289630"/>
                  <a:gd name="connsiteY0-32" fmla="*/ 660397 h 2697192"/>
                  <a:gd name="connsiteX1-33" fmla="*/ 1585688 w 2289630"/>
                  <a:gd name="connsiteY1-34" fmla="*/ 0 h 2697192"/>
                  <a:gd name="connsiteX2-35" fmla="*/ 2289630 w 2289630"/>
                  <a:gd name="connsiteY2-36" fmla="*/ 660397 h 2697192"/>
                  <a:gd name="connsiteX3-37" fmla="*/ 2068289 w 2289630"/>
                  <a:gd name="connsiteY3-38" fmla="*/ 660397 h 2697192"/>
                  <a:gd name="connsiteX4-39" fmla="*/ 0 w 2289630"/>
                  <a:gd name="connsiteY4-40" fmla="*/ 2697192 h 2697192"/>
                  <a:gd name="connsiteX5-41" fmla="*/ 1103086 w 2289630"/>
                  <a:gd name="connsiteY5-42" fmla="*/ 660397 h 2697192"/>
                  <a:gd name="connsiteX6-43" fmla="*/ 881745 w 2289630"/>
                  <a:gd name="connsiteY6-44" fmla="*/ 660397 h 2697192"/>
                  <a:gd name="connsiteX0-45" fmla="*/ 881745 w 2289630"/>
                  <a:gd name="connsiteY0-46" fmla="*/ 660397 h 2697192"/>
                  <a:gd name="connsiteX1-47" fmla="*/ 1585688 w 2289630"/>
                  <a:gd name="connsiteY1-48" fmla="*/ 0 h 2697192"/>
                  <a:gd name="connsiteX2-49" fmla="*/ 2289630 w 2289630"/>
                  <a:gd name="connsiteY2-50" fmla="*/ 660397 h 2697192"/>
                  <a:gd name="connsiteX3-51" fmla="*/ 2068289 w 2289630"/>
                  <a:gd name="connsiteY3-52" fmla="*/ 660397 h 2697192"/>
                  <a:gd name="connsiteX4-53" fmla="*/ 0 w 2289630"/>
                  <a:gd name="connsiteY4-54" fmla="*/ 2697192 h 2697192"/>
                  <a:gd name="connsiteX5-55" fmla="*/ 1103086 w 2289630"/>
                  <a:gd name="connsiteY5-56" fmla="*/ 660397 h 2697192"/>
                  <a:gd name="connsiteX6-57" fmla="*/ 881745 w 2289630"/>
                  <a:gd name="connsiteY6-58" fmla="*/ 660397 h 2697192"/>
                  <a:gd name="connsiteX0-59" fmla="*/ 881745 w 2289630"/>
                  <a:gd name="connsiteY0-60" fmla="*/ 660397 h 2697192"/>
                  <a:gd name="connsiteX1-61" fmla="*/ 1585688 w 2289630"/>
                  <a:gd name="connsiteY1-62" fmla="*/ 0 h 2697192"/>
                  <a:gd name="connsiteX2-63" fmla="*/ 2289630 w 2289630"/>
                  <a:gd name="connsiteY2-64" fmla="*/ 660397 h 2697192"/>
                  <a:gd name="connsiteX3-65" fmla="*/ 2068289 w 2289630"/>
                  <a:gd name="connsiteY3-66" fmla="*/ 660397 h 2697192"/>
                  <a:gd name="connsiteX4-67" fmla="*/ 0 w 2289630"/>
                  <a:gd name="connsiteY4-68" fmla="*/ 2697192 h 2697192"/>
                  <a:gd name="connsiteX5-69" fmla="*/ 1103086 w 2289630"/>
                  <a:gd name="connsiteY5-70" fmla="*/ 660397 h 2697192"/>
                  <a:gd name="connsiteX6-71" fmla="*/ 881745 w 2289630"/>
                  <a:gd name="connsiteY6-72" fmla="*/ 660397 h 2697192"/>
                  <a:gd name="connsiteX0-73" fmla="*/ 881745 w 2289630"/>
                  <a:gd name="connsiteY0-74" fmla="*/ 660397 h 2697192"/>
                  <a:gd name="connsiteX1-75" fmla="*/ 1585688 w 2289630"/>
                  <a:gd name="connsiteY1-76" fmla="*/ 0 h 2697192"/>
                  <a:gd name="connsiteX2-77" fmla="*/ 2289630 w 2289630"/>
                  <a:gd name="connsiteY2-78" fmla="*/ 660397 h 2697192"/>
                  <a:gd name="connsiteX3-79" fmla="*/ 2068289 w 2289630"/>
                  <a:gd name="connsiteY3-80" fmla="*/ 660397 h 2697192"/>
                  <a:gd name="connsiteX4-81" fmla="*/ 0 w 2289630"/>
                  <a:gd name="connsiteY4-82" fmla="*/ 2697192 h 2697192"/>
                  <a:gd name="connsiteX5-83" fmla="*/ 1103086 w 2289630"/>
                  <a:gd name="connsiteY5-84" fmla="*/ 660397 h 2697192"/>
                  <a:gd name="connsiteX6-85" fmla="*/ 881745 w 2289630"/>
                  <a:gd name="connsiteY6-86" fmla="*/ 660397 h 2697192"/>
                  <a:gd name="connsiteX0-87" fmla="*/ 881745 w 2289630"/>
                  <a:gd name="connsiteY0-88" fmla="*/ 660397 h 2697192"/>
                  <a:gd name="connsiteX1-89" fmla="*/ 1585688 w 2289630"/>
                  <a:gd name="connsiteY1-90" fmla="*/ 0 h 2697192"/>
                  <a:gd name="connsiteX2-91" fmla="*/ 2289630 w 2289630"/>
                  <a:gd name="connsiteY2-92" fmla="*/ 660397 h 2697192"/>
                  <a:gd name="connsiteX3-93" fmla="*/ 2068289 w 2289630"/>
                  <a:gd name="connsiteY3-94" fmla="*/ 660397 h 2697192"/>
                  <a:gd name="connsiteX4-95" fmla="*/ 0 w 2289630"/>
                  <a:gd name="connsiteY4-96" fmla="*/ 2697192 h 2697192"/>
                  <a:gd name="connsiteX5-97" fmla="*/ 1103086 w 2289630"/>
                  <a:gd name="connsiteY5-98" fmla="*/ 660397 h 2697192"/>
                  <a:gd name="connsiteX6-99" fmla="*/ 881745 w 2289630"/>
                  <a:gd name="connsiteY6-100" fmla="*/ 660397 h 2697192"/>
                  <a:gd name="connsiteX0-101" fmla="*/ 881745 w 2289630"/>
                  <a:gd name="connsiteY0-102" fmla="*/ 660397 h 2697192"/>
                  <a:gd name="connsiteX1-103" fmla="*/ 1585688 w 2289630"/>
                  <a:gd name="connsiteY1-104" fmla="*/ 0 h 2697192"/>
                  <a:gd name="connsiteX2-105" fmla="*/ 2289630 w 2289630"/>
                  <a:gd name="connsiteY2-106" fmla="*/ 660397 h 2697192"/>
                  <a:gd name="connsiteX3-107" fmla="*/ 2068289 w 2289630"/>
                  <a:gd name="connsiteY3-108" fmla="*/ 660397 h 2697192"/>
                  <a:gd name="connsiteX4-109" fmla="*/ 0 w 2289630"/>
                  <a:gd name="connsiteY4-110" fmla="*/ 2697192 h 2697192"/>
                  <a:gd name="connsiteX5-111" fmla="*/ 1103086 w 2289630"/>
                  <a:gd name="connsiteY5-112" fmla="*/ 660397 h 2697192"/>
                  <a:gd name="connsiteX6-113" fmla="*/ 881745 w 2289630"/>
                  <a:gd name="connsiteY6-114" fmla="*/ 660397 h 26971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89630" h="2697192">
                    <a:moveTo>
                      <a:pt x="881745" y="660397"/>
                    </a:moveTo>
                    <a:lnTo>
                      <a:pt x="1585688" y="0"/>
                    </a:lnTo>
                    <a:lnTo>
                      <a:pt x="2289630" y="660397"/>
                    </a:lnTo>
                    <a:lnTo>
                      <a:pt x="2068289" y="660397"/>
                    </a:lnTo>
                    <a:cubicBezTo>
                      <a:pt x="1930402" y="1899481"/>
                      <a:pt x="1603830" y="2690522"/>
                      <a:pt x="0" y="2697192"/>
                    </a:cubicBezTo>
                    <a:cubicBezTo>
                      <a:pt x="803123" y="2366603"/>
                      <a:pt x="1156305" y="1716700"/>
                      <a:pt x="1103086" y="660397"/>
                    </a:cubicBezTo>
                    <a:lnTo>
                      <a:pt x="881745" y="660397"/>
                    </a:lnTo>
                    <a:close/>
                  </a:path>
                </a:pathLst>
              </a:custGeom>
              <a:gradFill>
                <a:gsLst>
                  <a:gs pos="0">
                    <a:srgbClr val="DE3724"/>
                  </a:gs>
                  <a:gs pos="100000">
                    <a:srgbClr val="922525"/>
                  </a:gs>
                </a:gsLst>
                <a:lin ang="2700000" scaled="1"/>
              </a:gradFill>
              <a:ln>
                <a:noFill/>
              </a:ln>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54" name="文本框 53"/>
              <p:cNvSpPr txBox="1"/>
              <p:nvPr>
                <p:custDataLst>
                  <p:tags r:id="rId23"/>
                </p:custDataLst>
              </p:nvPr>
            </p:nvSpPr>
            <p:spPr>
              <a:xfrm rot="4020000">
                <a:off x="3517" y="7782"/>
                <a:ext cx="3205" cy="601"/>
              </a:xfrm>
              <a:prstGeom prst="rect">
                <a:avLst/>
              </a:prstGeom>
            </p:spPr>
            <p:txBody>
              <a:bodyPr vert="eaVert" wrap="none">
                <a:prstTxWarp prst="textChevronInverted">
                  <a:avLst/>
                </a:prstTxWarp>
                <a:noAutofit/>
                <a:extLst>
                  <a:ext uri="{4A0BC546-FE56-4ADE-93B0-CB8AF2F6F144}">
                    <wpsdc:textFrameExt xmlns:wpsdc="http://www.wps.cn/officeDocument/2022/drawingmlCustomData" type="text"/>
                  </a:ext>
                </a:extLst>
              </a:bodyPr>
              <a:lstStyle/>
              <a:p>
                <a:pPr algn="l">
                  <a:lnSpc>
                    <a:spcPct val="150000"/>
                  </a:lnSpc>
                </a:pPr>
                <a:r>
                  <a:rPr lang="zh-CN" altLang="en-US" sz="2000" b="1">
                    <a:solidFill>
                      <a:schemeClr val="bg1"/>
                    </a:solidFill>
                    <a:latin typeface="黑体" panose="02010609060101010101" charset="-122"/>
                    <a:ea typeface="黑体" panose="02010609060101010101" charset="-122"/>
                  </a:rPr>
                  <a:t>党的建设领域</a:t>
                </a:r>
                <a:endParaRPr lang="zh-CN" altLang="en-US" sz="2000" b="1">
                  <a:solidFill>
                    <a:schemeClr val="bg1"/>
                  </a:solidFill>
                  <a:latin typeface="黑体" panose="02010609060101010101" charset="-122"/>
                  <a:ea typeface="黑体" panose="02010609060101010101" charset="-122"/>
                </a:endParaRPr>
              </a:p>
            </p:txBody>
          </p:sp>
        </p:grpSp>
        <p:sp>
          <p:nvSpPr>
            <p:cNvPr id="55" name="文本框 54"/>
            <p:cNvSpPr txBox="1"/>
            <p:nvPr>
              <p:custDataLst>
                <p:tags r:id="rId24"/>
              </p:custDataLst>
            </p:nvPr>
          </p:nvSpPr>
          <p:spPr>
            <a:xfrm>
              <a:off x="4277" y="3877"/>
              <a:ext cx="8136" cy="1452"/>
            </a:xfrm>
            <a:prstGeom prst="rect">
              <a:avLst/>
            </a:prstGeom>
            <a:noFill/>
          </p:spPr>
          <p:txBody>
            <a:bodyPr wrap="square" rtlCol="0" anchor="t">
              <a:spAutoFit/>
            </a:bodyPr>
            <a:lstStyle/>
            <a:p>
              <a:pPr>
                <a:lnSpc>
                  <a:spcPct val="150000"/>
                </a:lnSpc>
              </a:pPr>
              <a:r>
                <a:rPr lang="zh-CN" altLang="en-US">
                  <a:latin typeface="黑体" panose="02010609060101010101" charset="-122"/>
                  <a:ea typeface="黑体" panose="02010609060101010101" charset="-122"/>
                </a:rPr>
                <a:t>全面从严治党纵深推进，反腐败斗争取得压倒性胜利并全面巩固，党在革命性锻造中更加坚强，等等。</a:t>
              </a:r>
              <a:endParaRPr lang="zh-CN" altLang="en-US">
                <a:latin typeface="黑体" panose="02010609060101010101" charset="-122"/>
                <a:ea typeface="黑体" panose="02010609060101010101" charset="-122"/>
              </a:endParaRPr>
            </a:p>
          </p:txBody>
        </p:sp>
      </p:grpSp>
      <p:grpSp>
        <p:nvGrpSpPr>
          <p:cNvPr id="57" name="组合 56"/>
          <p:cNvGrpSpPr/>
          <p:nvPr/>
        </p:nvGrpSpPr>
        <p:grpSpPr>
          <a:xfrm>
            <a:off x="5686425" y="2665095"/>
            <a:ext cx="5861050" cy="1786890"/>
            <a:chOff x="9435" y="5136"/>
            <a:chExt cx="9230" cy="2814"/>
          </a:xfrm>
        </p:grpSpPr>
        <p:grpSp>
          <p:nvGrpSpPr>
            <p:cNvPr id="21" name="组合 20"/>
            <p:cNvGrpSpPr/>
            <p:nvPr/>
          </p:nvGrpSpPr>
          <p:grpSpPr>
            <a:xfrm>
              <a:off x="9435" y="5136"/>
              <a:ext cx="9230" cy="2814"/>
              <a:chOff x="393904" y="1621243"/>
              <a:chExt cx="5079767" cy="1786936"/>
            </a:xfrm>
          </p:grpSpPr>
          <p:sp>
            <p:nvSpPr>
              <p:cNvPr id="29" name="圆角矩形 28"/>
              <p:cNvSpPr/>
              <p:nvPr>
                <p:custDataLst>
                  <p:tags r:id="rId25"/>
                </p:custDataLst>
              </p:nvPr>
            </p:nvSpPr>
            <p:spPr>
              <a:xfrm>
                <a:off x="393904" y="1930496"/>
                <a:ext cx="4903653" cy="1466253"/>
              </a:xfrm>
              <a:prstGeom prst="roundRect">
                <a:avLst>
                  <a:gd name="adj" fmla="val 50000"/>
                </a:avLst>
              </a:prstGeom>
              <a:solidFill>
                <a:schemeClr val="bg1"/>
              </a:solidFill>
              <a:ln>
                <a:solidFill>
                  <a:schemeClr val="accent1">
                    <a:lumMod val="20000"/>
                    <a:lumOff val="80000"/>
                  </a:schemeClr>
                </a:solidFill>
              </a:ln>
              <a:effectLst>
                <a:outerShdw blurRad="190500" dist="63500" dir="2700000" algn="t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
            <p:nvSpPr>
              <p:cNvPr id="14" name="上箭头 6"/>
              <p:cNvSpPr/>
              <p:nvPr>
                <p:custDataLst>
                  <p:tags r:id="rId26"/>
                </p:custDataLst>
              </p:nvPr>
            </p:nvSpPr>
            <p:spPr>
              <a:xfrm>
                <a:off x="3390581" y="1621243"/>
                <a:ext cx="2083090" cy="1786936"/>
              </a:xfrm>
              <a:custGeom>
                <a:avLst/>
                <a:gdLst>
                  <a:gd name="connsiteX0" fmla="*/ 0 w 1407885"/>
                  <a:gd name="connsiteY0" fmla="*/ 660397 h 2842334"/>
                  <a:gd name="connsiteX1" fmla="*/ 703943 w 1407885"/>
                  <a:gd name="connsiteY1" fmla="*/ 0 h 2842334"/>
                  <a:gd name="connsiteX2" fmla="*/ 1407885 w 1407885"/>
                  <a:gd name="connsiteY2" fmla="*/ 660397 h 2842334"/>
                  <a:gd name="connsiteX3" fmla="*/ 1186544 w 1407885"/>
                  <a:gd name="connsiteY3" fmla="*/ 660397 h 2842334"/>
                  <a:gd name="connsiteX4" fmla="*/ 1186544 w 1407885"/>
                  <a:gd name="connsiteY4" fmla="*/ 2842334 h 2842334"/>
                  <a:gd name="connsiteX5" fmla="*/ 221341 w 1407885"/>
                  <a:gd name="connsiteY5" fmla="*/ 2842334 h 2842334"/>
                  <a:gd name="connsiteX6" fmla="*/ 221341 w 1407885"/>
                  <a:gd name="connsiteY6" fmla="*/ 660397 h 2842334"/>
                  <a:gd name="connsiteX7" fmla="*/ 0 w 1407885"/>
                  <a:gd name="connsiteY7" fmla="*/ 660397 h 2842334"/>
                  <a:gd name="connsiteX0-1" fmla="*/ 881745 w 2289630"/>
                  <a:gd name="connsiteY0-2" fmla="*/ 660397 h 2842334"/>
                  <a:gd name="connsiteX1-3" fmla="*/ 1585688 w 2289630"/>
                  <a:gd name="connsiteY1-4" fmla="*/ 0 h 2842334"/>
                  <a:gd name="connsiteX2-5" fmla="*/ 2289630 w 2289630"/>
                  <a:gd name="connsiteY2-6" fmla="*/ 660397 h 2842334"/>
                  <a:gd name="connsiteX3-7" fmla="*/ 2068289 w 2289630"/>
                  <a:gd name="connsiteY3-8" fmla="*/ 660397 h 2842334"/>
                  <a:gd name="connsiteX4-9" fmla="*/ 2068289 w 2289630"/>
                  <a:gd name="connsiteY4-10" fmla="*/ 2842334 h 2842334"/>
                  <a:gd name="connsiteX5-11" fmla="*/ 0 w 2289630"/>
                  <a:gd name="connsiteY5-12" fmla="*/ 2697192 h 2842334"/>
                  <a:gd name="connsiteX6-13" fmla="*/ 1103086 w 2289630"/>
                  <a:gd name="connsiteY6-14" fmla="*/ 660397 h 2842334"/>
                  <a:gd name="connsiteX7-15" fmla="*/ 881745 w 2289630"/>
                  <a:gd name="connsiteY7-16" fmla="*/ 660397 h 2842334"/>
                  <a:gd name="connsiteX0-17" fmla="*/ 881745 w 2289630"/>
                  <a:gd name="connsiteY0-18" fmla="*/ 660397 h 2697192"/>
                  <a:gd name="connsiteX1-19" fmla="*/ 1585688 w 2289630"/>
                  <a:gd name="connsiteY1-20" fmla="*/ 0 h 2697192"/>
                  <a:gd name="connsiteX2-21" fmla="*/ 2289630 w 2289630"/>
                  <a:gd name="connsiteY2-22" fmla="*/ 660397 h 2697192"/>
                  <a:gd name="connsiteX3-23" fmla="*/ 2068289 w 2289630"/>
                  <a:gd name="connsiteY3-24" fmla="*/ 660397 h 2697192"/>
                  <a:gd name="connsiteX4-25" fmla="*/ 0 w 2289630"/>
                  <a:gd name="connsiteY4-26" fmla="*/ 2697192 h 2697192"/>
                  <a:gd name="connsiteX5-27" fmla="*/ 1103086 w 2289630"/>
                  <a:gd name="connsiteY5-28" fmla="*/ 660397 h 2697192"/>
                  <a:gd name="connsiteX6-29" fmla="*/ 881745 w 2289630"/>
                  <a:gd name="connsiteY6-30" fmla="*/ 660397 h 2697192"/>
                  <a:gd name="connsiteX0-31" fmla="*/ 881745 w 2289630"/>
                  <a:gd name="connsiteY0-32" fmla="*/ 660397 h 2697192"/>
                  <a:gd name="connsiteX1-33" fmla="*/ 1585688 w 2289630"/>
                  <a:gd name="connsiteY1-34" fmla="*/ 0 h 2697192"/>
                  <a:gd name="connsiteX2-35" fmla="*/ 2289630 w 2289630"/>
                  <a:gd name="connsiteY2-36" fmla="*/ 660397 h 2697192"/>
                  <a:gd name="connsiteX3-37" fmla="*/ 2068289 w 2289630"/>
                  <a:gd name="connsiteY3-38" fmla="*/ 660397 h 2697192"/>
                  <a:gd name="connsiteX4-39" fmla="*/ 0 w 2289630"/>
                  <a:gd name="connsiteY4-40" fmla="*/ 2697192 h 2697192"/>
                  <a:gd name="connsiteX5-41" fmla="*/ 1103086 w 2289630"/>
                  <a:gd name="connsiteY5-42" fmla="*/ 660397 h 2697192"/>
                  <a:gd name="connsiteX6-43" fmla="*/ 881745 w 2289630"/>
                  <a:gd name="connsiteY6-44" fmla="*/ 660397 h 2697192"/>
                  <a:gd name="connsiteX0-45" fmla="*/ 881745 w 2289630"/>
                  <a:gd name="connsiteY0-46" fmla="*/ 660397 h 2697192"/>
                  <a:gd name="connsiteX1-47" fmla="*/ 1585688 w 2289630"/>
                  <a:gd name="connsiteY1-48" fmla="*/ 0 h 2697192"/>
                  <a:gd name="connsiteX2-49" fmla="*/ 2289630 w 2289630"/>
                  <a:gd name="connsiteY2-50" fmla="*/ 660397 h 2697192"/>
                  <a:gd name="connsiteX3-51" fmla="*/ 2068289 w 2289630"/>
                  <a:gd name="connsiteY3-52" fmla="*/ 660397 h 2697192"/>
                  <a:gd name="connsiteX4-53" fmla="*/ 0 w 2289630"/>
                  <a:gd name="connsiteY4-54" fmla="*/ 2697192 h 2697192"/>
                  <a:gd name="connsiteX5-55" fmla="*/ 1103086 w 2289630"/>
                  <a:gd name="connsiteY5-56" fmla="*/ 660397 h 2697192"/>
                  <a:gd name="connsiteX6-57" fmla="*/ 881745 w 2289630"/>
                  <a:gd name="connsiteY6-58" fmla="*/ 660397 h 2697192"/>
                  <a:gd name="connsiteX0-59" fmla="*/ 881745 w 2289630"/>
                  <a:gd name="connsiteY0-60" fmla="*/ 660397 h 2697192"/>
                  <a:gd name="connsiteX1-61" fmla="*/ 1585688 w 2289630"/>
                  <a:gd name="connsiteY1-62" fmla="*/ 0 h 2697192"/>
                  <a:gd name="connsiteX2-63" fmla="*/ 2289630 w 2289630"/>
                  <a:gd name="connsiteY2-64" fmla="*/ 660397 h 2697192"/>
                  <a:gd name="connsiteX3-65" fmla="*/ 2068289 w 2289630"/>
                  <a:gd name="connsiteY3-66" fmla="*/ 660397 h 2697192"/>
                  <a:gd name="connsiteX4-67" fmla="*/ 0 w 2289630"/>
                  <a:gd name="connsiteY4-68" fmla="*/ 2697192 h 2697192"/>
                  <a:gd name="connsiteX5-69" fmla="*/ 1103086 w 2289630"/>
                  <a:gd name="connsiteY5-70" fmla="*/ 660397 h 2697192"/>
                  <a:gd name="connsiteX6-71" fmla="*/ 881745 w 2289630"/>
                  <a:gd name="connsiteY6-72" fmla="*/ 660397 h 2697192"/>
                  <a:gd name="connsiteX0-73" fmla="*/ 881745 w 2289630"/>
                  <a:gd name="connsiteY0-74" fmla="*/ 660397 h 2697192"/>
                  <a:gd name="connsiteX1-75" fmla="*/ 1585688 w 2289630"/>
                  <a:gd name="connsiteY1-76" fmla="*/ 0 h 2697192"/>
                  <a:gd name="connsiteX2-77" fmla="*/ 2289630 w 2289630"/>
                  <a:gd name="connsiteY2-78" fmla="*/ 660397 h 2697192"/>
                  <a:gd name="connsiteX3-79" fmla="*/ 2068289 w 2289630"/>
                  <a:gd name="connsiteY3-80" fmla="*/ 660397 h 2697192"/>
                  <a:gd name="connsiteX4-81" fmla="*/ 0 w 2289630"/>
                  <a:gd name="connsiteY4-82" fmla="*/ 2697192 h 2697192"/>
                  <a:gd name="connsiteX5-83" fmla="*/ 1103086 w 2289630"/>
                  <a:gd name="connsiteY5-84" fmla="*/ 660397 h 2697192"/>
                  <a:gd name="connsiteX6-85" fmla="*/ 881745 w 2289630"/>
                  <a:gd name="connsiteY6-86" fmla="*/ 660397 h 2697192"/>
                  <a:gd name="connsiteX0-87" fmla="*/ 881745 w 2289630"/>
                  <a:gd name="connsiteY0-88" fmla="*/ 660397 h 2697192"/>
                  <a:gd name="connsiteX1-89" fmla="*/ 1585688 w 2289630"/>
                  <a:gd name="connsiteY1-90" fmla="*/ 0 h 2697192"/>
                  <a:gd name="connsiteX2-91" fmla="*/ 2289630 w 2289630"/>
                  <a:gd name="connsiteY2-92" fmla="*/ 660397 h 2697192"/>
                  <a:gd name="connsiteX3-93" fmla="*/ 2068289 w 2289630"/>
                  <a:gd name="connsiteY3-94" fmla="*/ 660397 h 2697192"/>
                  <a:gd name="connsiteX4-95" fmla="*/ 0 w 2289630"/>
                  <a:gd name="connsiteY4-96" fmla="*/ 2697192 h 2697192"/>
                  <a:gd name="connsiteX5-97" fmla="*/ 1103086 w 2289630"/>
                  <a:gd name="connsiteY5-98" fmla="*/ 660397 h 2697192"/>
                  <a:gd name="connsiteX6-99" fmla="*/ 881745 w 2289630"/>
                  <a:gd name="connsiteY6-100" fmla="*/ 660397 h 2697192"/>
                  <a:gd name="connsiteX0-101" fmla="*/ 881745 w 2289630"/>
                  <a:gd name="connsiteY0-102" fmla="*/ 660397 h 2697192"/>
                  <a:gd name="connsiteX1-103" fmla="*/ 1585688 w 2289630"/>
                  <a:gd name="connsiteY1-104" fmla="*/ 0 h 2697192"/>
                  <a:gd name="connsiteX2-105" fmla="*/ 2289630 w 2289630"/>
                  <a:gd name="connsiteY2-106" fmla="*/ 660397 h 2697192"/>
                  <a:gd name="connsiteX3-107" fmla="*/ 2068289 w 2289630"/>
                  <a:gd name="connsiteY3-108" fmla="*/ 660397 h 2697192"/>
                  <a:gd name="connsiteX4-109" fmla="*/ 0 w 2289630"/>
                  <a:gd name="connsiteY4-110" fmla="*/ 2697192 h 2697192"/>
                  <a:gd name="connsiteX5-111" fmla="*/ 1103086 w 2289630"/>
                  <a:gd name="connsiteY5-112" fmla="*/ 660397 h 2697192"/>
                  <a:gd name="connsiteX6-113" fmla="*/ 881745 w 2289630"/>
                  <a:gd name="connsiteY6-114" fmla="*/ 660397 h 26971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89630" h="2697192">
                    <a:moveTo>
                      <a:pt x="881745" y="660397"/>
                    </a:moveTo>
                    <a:lnTo>
                      <a:pt x="1585688" y="0"/>
                    </a:lnTo>
                    <a:lnTo>
                      <a:pt x="2289630" y="660397"/>
                    </a:lnTo>
                    <a:lnTo>
                      <a:pt x="2068289" y="660397"/>
                    </a:lnTo>
                    <a:cubicBezTo>
                      <a:pt x="1930402" y="1899481"/>
                      <a:pt x="1603830" y="2690522"/>
                      <a:pt x="0" y="2697192"/>
                    </a:cubicBezTo>
                    <a:cubicBezTo>
                      <a:pt x="803123" y="2366603"/>
                      <a:pt x="1156305" y="1716700"/>
                      <a:pt x="1103086" y="660397"/>
                    </a:cubicBezTo>
                    <a:lnTo>
                      <a:pt x="881745" y="660397"/>
                    </a:lnTo>
                    <a:close/>
                  </a:path>
                </a:pathLst>
              </a:custGeom>
              <a:gradFill>
                <a:gsLst>
                  <a:gs pos="0">
                    <a:srgbClr val="DE3724"/>
                  </a:gs>
                  <a:gs pos="100000">
                    <a:srgbClr val="922525"/>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grpSp>
        <p:sp>
          <p:nvSpPr>
            <p:cNvPr id="16" name="文本框 15"/>
            <p:cNvSpPr txBox="1"/>
            <p:nvPr/>
          </p:nvSpPr>
          <p:spPr>
            <a:xfrm rot="7200000">
              <a:off x="15968" y="6395"/>
              <a:ext cx="2253" cy="526"/>
            </a:xfrm>
            <a:prstGeom prst="rect">
              <a:avLst/>
            </a:prstGeom>
          </p:spPr>
          <p:txBody>
            <a:bodyPr vert="eaVert" wrap="none">
              <a:prstTxWarp prst="textChevron">
                <a:avLst/>
              </a:prstTxWarp>
              <a:noAutofit/>
              <a:extLst>
                <a:ext uri="{4A0BC546-FE56-4ADE-93B0-CB8AF2F6F144}">
                  <wpsdc:textFrameExt xmlns:wpsdc="http://www.wps.cn/officeDocument/2022/drawingmlCustomData" type="text"/>
                </a:ext>
              </a:extLst>
            </a:bodyPr>
            <a:lstStyle/>
            <a:p>
              <a:pPr algn="l">
                <a:lnSpc>
                  <a:spcPct val="150000"/>
                </a:lnSpc>
              </a:pPr>
              <a:r>
                <a:rPr lang="zh-CN" altLang="en-US" sz="2000" b="1">
                  <a:solidFill>
                    <a:schemeClr val="bg1"/>
                  </a:solidFill>
                  <a:latin typeface="黑体" panose="02010609060101010101" charset="-122"/>
                  <a:ea typeface="黑体" panose="02010609060101010101" charset="-122"/>
                </a:rPr>
                <a:t>国家安全领域</a:t>
              </a:r>
              <a:endParaRPr lang="zh-CN" altLang="en-US" sz="2000" b="1">
                <a:solidFill>
                  <a:schemeClr val="bg1"/>
                </a:solidFill>
                <a:latin typeface="黑体" panose="02010609060101010101" charset="-122"/>
                <a:ea typeface="黑体" panose="02010609060101010101" charset="-122"/>
              </a:endParaRPr>
            </a:p>
          </p:txBody>
        </p:sp>
        <p:sp>
          <p:nvSpPr>
            <p:cNvPr id="56" name="文本框 55"/>
            <p:cNvSpPr txBox="1"/>
            <p:nvPr/>
          </p:nvSpPr>
          <p:spPr>
            <a:xfrm>
              <a:off x="9834" y="5677"/>
              <a:ext cx="6469" cy="829"/>
            </a:xfrm>
            <a:prstGeom prst="rect">
              <a:avLst/>
            </a:prstGeom>
            <a:noFill/>
          </p:spPr>
          <p:txBody>
            <a:bodyPr wrap="square" rtlCol="0" anchor="t">
              <a:noAutofit/>
            </a:bodyPr>
            <a:lstStyle/>
            <a:p>
              <a:pPr>
                <a:lnSpc>
                  <a:spcPct val="150000"/>
                </a:lnSpc>
              </a:pPr>
              <a:r>
                <a:rPr lang="zh-CN" altLang="en-US">
                  <a:latin typeface="黑体" panose="02010609060101010101" charset="-122"/>
                  <a:ea typeface="黑体" panose="02010609060101010101" charset="-122"/>
                </a:rPr>
                <a:t>统筹防范化解各类重大风险，守住粮食安全、能源安全、产业链供应链安全底线。</a:t>
              </a:r>
              <a:endParaRPr lang="zh-CN" altLang="en-US">
                <a:latin typeface="黑体" panose="02010609060101010101" charset="-122"/>
                <a:ea typeface="黑体" panose="02010609060101010101" charset="-122"/>
              </a:endParaRPr>
            </a:p>
          </p:txBody>
        </p:sp>
      </p:grpSp>
      <p:sp>
        <p:nvSpPr>
          <p:cNvPr id="58" name="文本框 57"/>
          <p:cNvSpPr txBox="1"/>
          <p:nvPr/>
        </p:nvSpPr>
        <p:spPr>
          <a:xfrm>
            <a:off x="318135" y="6162675"/>
            <a:ext cx="11473815" cy="645160"/>
          </a:xfrm>
          <a:prstGeom prst="rect">
            <a:avLst/>
          </a:prstGeom>
          <a:noFill/>
        </p:spPr>
        <p:txBody>
          <a:bodyPr wrap="square" rtlCol="0" anchor="t">
            <a:spAutoFit/>
          </a:bodyPr>
          <a:lstStyle/>
          <a:p>
            <a:r>
              <a:rPr lang="zh-CN" altLang="en-US">
                <a:latin typeface="黑体" panose="02010609060101010101" charset="-122"/>
                <a:ea typeface="黑体" panose="02010609060101010101" charset="-122"/>
              </a:rPr>
              <a:t>新时代十余年来，广大党员干部和人民群众亲眼见证国家变强、家乡变美、生活变好，从发展实效中进一步深刻认识到了科学理论的强大真理力量和实践伟力。</a:t>
            </a:r>
            <a:endParaRPr lang="zh-CN" altLang="en-US">
              <a:latin typeface="黑体" panose="02010609060101010101" charset="-122"/>
              <a:ea typeface="黑体" panose="02010609060101010101" charset="-122"/>
            </a:endParaRPr>
          </a:p>
        </p:txBody>
      </p:sp>
      <p:pic>
        <p:nvPicPr>
          <p:cNvPr id="60" name="图片 59" descr="生态"/>
          <p:cNvPicPr>
            <a:picLocks noChangeAspect="1"/>
          </p:cNvPicPr>
          <p:nvPr/>
        </p:nvPicPr>
        <p:blipFill>
          <a:blip r:embed="rId27" cstate="print"/>
          <a:srcRect t="7364" b="3302"/>
          <a:stretch>
            <a:fillRect/>
          </a:stretch>
        </p:blipFill>
        <p:spPr>
          <a:xfrm>
            <a:off x="7884160" y="1009650"/>
            <a:ext cx="2886710" cy="1718310"/>
          </a:xfrm>
          <a:prstGeom prst="roundRect">
            <a:avLst/>
          </a:prstGeom>
        </p:spPr>
      </p:pic>
      <p:pic>
        <p:nvPicPr>
          <p:cNvPr id="61" name="图片 60" descr="让中国饭碗装上更多优质粮 7.29"/>
          <p:cNvPicPr>
            <a:picLocks noChangeAspect="1"/>
          </p:cNvPicPr>
          <p:nvPr>
            <p:custDataLst>
              <p:tags r:id="rId28"/>
            </p:custDataLst>
          </p:nvPr>
        </p:nvPicPr>
        <p:blipFill>
          <a:blip r:embed="rId29" cstate="print"/>
          <a:stretch>
            <a:fillRect/>
          </a:stretch>
        </p:blipFill>
        <p:spPr>
          <a:xfrm>
            <a:off x="2020570" y="2951480"/>
            <a:ext cx="2826385" cy="1661795"/>
          </a:xfrm>
          <a:prstGeom prst="roundRect">
            <a:avLst/>
          </a:prstGeom>
        </p:spPr>
      </p:pic>
      <p:pic>
        <p:nvPicPr>
          <p:cNvPr id="62" name="图片 61" descr="C:/Users/DELL/Desktop/近期配图/摄图网_500889168_banner_打击腐败（企业商用）.jpg摄图网_500889168_banner_打击腐败（企业商用）"/>
          <p:cNvPicPr>
            <a:picLocks noChangeAspect="1"/>
          </p:cNvPicPr>
          <p:nvPr/>
        </p:nvPicPr>
        <p:blipFill>
          <a:blip r:embed="rId30" cstate="print"/>
          <a:srcRect b="4964"/>
          <a:stretch>
            <a:fillRect/>
          </a:stretch>
        </p:blipFill>
        <p:spPr>
          <a:xfrm>
            <a:off x="7987030" y="4468495"/>
            <a:ext cx="2712085" cy="1718310"/>
          </a:xfrm>
          <a:prstGeom prst="roundRect">
            <a:avLst/>
          </a:prstGeom>
        </p:spPr>
      </p:pic>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1" cstate="print"/>
          <a:stretch>
            <a:fillRect/>
          </a:stretch>
        </a:blipFill>
        <a:effectLst/>
      </p:bgPr>
    </p:bg>
    <p:spTree>
      <p:nvGrpSpPr>
        <p:cNvPr id="1" name=""/>
        <p:cNvGrpSpPr/>
        <p:nvPr/>
      </p:nvGrpSpPr>
      <p:grpSpPr>
        <a:xfrm>
          <a:off x="0" y="0"/>
          <a:ext cx="0" cy="0"/>
          <a:chOff x="0" y="0"/>
          <a:chExt cx="0" cy="0"/>
        </a:xfrm>
      </p:grpSpPr>
      <p:sp>
        <p:nvSpPr>
          <p:cNvPr id="26" name="文本框 25"/>
          <p:cNvSpPr txBox="1"/>
          <p:nvPr/>
        </p:nvSpPr>
        <p:spPr>
          <a:xfrm>
            <a:off x="1130935" y="2868930"/>
            <a:ext cx="9930765" cy="1568450"/>
          </a:xfrm>
          <a:prstGeom prst="rect">
            <a:avLst/>
          </a:prstGeom>
          <a:noFill/>
          <a:effectLst>
            <a:outerShdw blurRad="50800" dist="38100" dir="2700000" algn="tl" rotWithShape="0">
              <a:prstClr val="black">
                <a:alpha val="40000"/>
              </a:prstClr>
            </a:outerShdw>
          </a:effectLst>
          <a:scene3d>
            <a:camera prst="orthographicFront"/>
            <a:lightRig rig="threePt" dir="t"/>
          </a:scene3d>
        </p:spPr>
        <p:txBody>
          <a:bodyPr wrap="square" rtlCol="0">
            <a:spAutoFit/>
          </a:bodyPr>
          <a:lstStyle/>
          <a:p>
            <a:pPr algn="ctr"/>
            <a:r>
              <a:rPr lang="zh-CN" altLang="en-US" sz="4800" b="1" dirty="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思源宋体 CN" panose="02020400000000000000" pitchFamily="18" charset="-122"/>
              </a:rPr>
              <a:t>推动新时代党的创新理论武装头脑、凝心铸魂制度化常态化长效化</a:t>
            </a:r>
            <a:endParaRPr lang="zh-CN" altLang="en-US" sz="4800" b="1" dirty="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sym typeface="思源宋体 CN" panose="02020400000000000000" pitchFamily="18" charset="-122"/>
            </a:endParaRPr>
          </a:p>
        </p:txBody>
      </p:sp>
      <p:sp>
        <p:nvSpPr>
          <p:cNvPr id="31" name="TextBox 30"/>
          <p:cNvSpPr txBox="1"/>
          <p:nvPr/>
        </p:nvSpPr>
        <p:spPr>
          <a:xfrm>
            <a:off x="3507008" y="1007620"/>
            <a:ext cx="4898382" cy="1861185"/>
          </a:xfrm>
          <a:prstGeom prst="rect">
            <a:avLst/>
          </a:prstGeom>
          <a:noFill/>
        </p:spPr>
        <p:txBody>
          <a:bodyPr wrap="square" rtlCol="0">
            <a:spAutoFit/>
            <a:scene3d>
              <a:camera prst="orthographicFront"/>
              <a:lightRig rig="threePt" dir="t"/>
            </a:scene3d>
          </a:bodyPr>
          <a:lstStyle/>
          <a:p>
            <a:pPr algn="ctr" defTabSz="228600"/>
            <a:r>
              <a:rPr lang="en-US" altLang="zh-CN" sz="4800" dirty="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rPr>
              <a:t> </a:t>
            </a:r>
            <a:r>
              <a:rPr lang="en-US" altLang="zh-CN" sz="11500" b="1" dirty="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rPr>
              <a:t>03</a:t>
            </a:r>
            <a:endParaRPr lang="en-US" altLang="zh-CN" sz="11500" b="1" dirty="0">
              <a:solidFill>
                <a:schemeClr val="accent1"/>
              </a:solidFill>
              <a:effectLst>
                <a:outerShdw blurRad="38100" dist="25400" dir="5400000" algn="ctr" rotWithShape="0">
                  <a:srgbClr val="6E747A">
                    <a:alpha val="43000"/>
                  </a:srgbClr>
                </a:outerShdw>
              </a:effectLst>
              <a:latin typeface="黑体" panose="02010609060101010101" charset="-122"/>
              <a:ea typeface="黑体" panose="02010609060101010101" charset="-122"/>
              <a:cs typeface="阿里巴巴普惠体 Medium" panose="00020600040101010101" pitchFamily="18" charset="-122"/>
              <a:sym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500"/>
                                  </p:stCondLst>
                                  <p:iterate type="lt">
                                    <p:tmPct val="10000"/>
                                  </p:iterate>
                                  <p:childTnLst>
                                    <p:set>
                                      <p:cBhvr>
                                        <p:cTn id="6" dur="1" fill="hold">
                                          <p:stCondLst>
                                            <p:cond delay="0"/>
                                          </p:stCondLst>
                                        </p:cTn>
                                        <p:tgtEl>
                                          <p:spTgt spid="26"/>
                                        </p:tgtEl>
                                        <p:attrNameLst>
                                          <p:attrName>style.visibility</p:attrName>
                                        </p:attrNameLst>
                                      </p:cBhvr>
                                      <p:to>
                                        <p:strVal val="visible"/>
                                      </p:to>
                                    </p:set>
                                    <p:anim calcmode="lin" valueType="num">
                                      <p:cBhvr>
                                        <p:cTn id="7" dur="75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8" dur="750" fill="hold"/>
                                        <p:tgtEl>
                                          <p:spTgt spid="26"/>
                                        </p:tgtEl>
                                        <p:attrNameLst>
                                          <p:attrName>ppt_y</p:attrName>
                                        </p:attrNameLst>
                                      </p:cBhvr>
                                      <p:tavLst>
                                        <p:tav tm="0">
                                          <p:val>
                                            <p:strVal val="#ppt_y"/>
                                          </p:val>
                                        </p:tav>
                                        <p:tav tm="100000">
                                          <p:val>
                                            <p:strVal val="#ppt_y"/>
                                          </p:val>
                                        </p:tav>
                                      </p:tavLst>
                                    </p:anim>
                                    <p:anim calcmode="lin" valueType="num">
                                      <p:cBhvr>
                                        <p:cTn id="9" dur="75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0" dur="75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750" tmFilter="0,0; .5, 1; 1, 1"/>
                                        <p:tgtEl>
                                          <p:spTgt spid="26"/>
                                        </p:tgtEl>
                                      </p:cBhvr>
                                    </p:animEffect>
                                  </p:childTnLst>
                                </p:cTn>
                              </p:par>
                              <p:par>
                                <p:cTn id="12" presetID="2" presetClass="entr" presetSubtype="2" fill="hold" grpId="0" nodeType="withEffect">
                                  <p:stCondLst>
                                    <p:cond delay="500"/>
                                  </p:stCondLst>
                                  <p:childTnLst>
                                    <p:set>
                                      <p:cBhvr>
                                        <p:cTn id="13" dur="1" fill="hold">
                                          <p:stCondLst>
                                            <p:cond delay="0"/>
                                          </p:stCondLst>
                                        </p:cTn>
                                        <p:tgtEl>
                                          <p:spTgt spid="31"/>
                                        </p:tgtEl>
                                        <p:attrNameLst>
                                          <p:attrName>style.visibility</p:attrName>
                                        </p:attrNameLst>
                                      </p:cBhvr>
                                      <p:to>
                                        <p:strVal val="visible"/>
                                      </p:to>
                                    </p:set>
                                    <p:anim calcmode="lin" valueType="num">
                                      <p:cBhvr additive="base">
                                        <p:cTn id="14" dur="500" fill="hold"/>
                                        <p:tgtEl>
                                          <p:spTgt spid="31"/>
                                        </p:tgtEl>
                                        <p:attrNameLst>
                                          <p:attrName>ppt_x</p:attrName>
                                        </p:attrNameLst>
                                      </p:cBhvr>
                                      <p:tavLst>
                                        <p:tav tm="0">
                                          <p:val>
                                            <p:strVal val="1+#ppt_w/2"/>
                                          </p:val>
                                        </p:tav>
                                        <p:tav tm="100000">
                                          <p:val>
                                            <p:strVal val="#ppt_x"/>
                                          </p:val>
                                        </p:tav>
                                      </p:tavLst>
                                    </p:anim>
                                    <p:anim calcmode="lin" valueType="num">
                                      <p:cBhvr additive="base">
                                        <p:cTn id="15"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30" y="-10160"/>
            <a:ext cx="1029970" cy="1259840"/>
            <a:chOff x="-38" y="-16"/>
            <a:chExt cx="1622" cy="1984"/>
          </a:xfrm>
        </p:grpSpPr>
        <p:grpSp>
          <p:nvGrpSpPr>
            <p:cNvPr id="19" name="组合 18"/>
            <p:cNvGrpSpPr/>
            <p:nvPr/>
          </p:nvGrpSpPr>
          <p:grpSpPr>
            <a:xfrm>
              <a:off x="-14" y="-16"/>
              <a:ext cx="1598" cy="1984"/>
              <a:chOff x="-8733" y="-10273"/>
              <a:chExt cx="1014511" cy="1259953"/>
            </a:xfrm>
          </p:grpSpPr>
          <p:sp>
            <p:nvSpPr>
              <p:cNvPr id="20" name="任意多边形 19"/>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21" name="任意多边形 20"/>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25" name="文本框 24"/>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03</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137920" y="155575"/>
            <a:ext cx="8148955" cy="829945"/>
          </a:xfrm>
          <a:prstGeom prst="rect">
            <a:avLst/>
          </a:prstGeom>
          <a:noFill/>
        </p:spPr>
        <p:txBody>
          <a:bodyPr wrap="square" rtlCol="0" anchor="t">
            <a:spAutoFit/>
          </a:bodyPr>
          <a:lstStyle/>
          <a:p>
            <a:pPr algn="l"/>
            <a:r>
              <a:rPr lang="zh-CN" altLang="en-US" sz="2400" b="1" dirty="0">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rPr>
              <a:t>推动新时代党的创新理论武装头脑、凝心铸魂制度化常态化长效化</a:t>
            </a:r>
            <a:endParaRPr lang="zh-CN" altLang="en-US" sz="2400" b="1" dirty="0">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endParaRPr>
          </a:p>
        </p:txBody>
      </p:sp>
      <p:sp>
        <p:nvSpPr>
          <p:cNvPr id="9" name="文本框 8"/>
          <p:cNvSpPr txBox="1"/>
          <p:nvPr/>
        </p:nvSpPr>
        <p:spPr>
          <a:xfrm>
            <a:off x="532130" y="3253105"/>
            <a:ext cx="3753485" cy="460375"/>
          </a:xfrm>
          <a:prstGeom prst="rect">
            <a:avLst/>
          </a:prstGeom>
          <a:noFill/>
        </p:spPr>
        <p:txBody>
          <a:bodyPr wrap="square" rtlCol="0" anchor="t">
            <a:spAutoFit/>
          </a:bodyPr>
          <a:lstStyle/>
          <a:p>
            <a:r>
              <a:rPr lang="zh-CN" altLang="en-US" sz="2400">
                <a:solidFill>
                  <a:srgbClr val="C00000"/>
                </a:solidFill>
                <a:latin typeface="黑体" panose="02010609060101010101" charset="-122"/>
                <a:ea typeface="黑体" panose="02010609060101010101" charset="-122"/>
              </a:rPr>
              <a:t>理论的价值在于指导实践</a:t>
            </a:r>
            <a:endParaRPr lang="zh-CN" altLang="en-US" sz="2400">
              <a:solidFill>
                <a:srgbClr val="C00000"/>
              </a:solidFill>
              <a:latin typeface="黑体" panose="02010609060101010101" charset="-122"/>
              <a:ea typeface="黑体" panose="02010609060101010101" charset="-122"/>
            </a:endParaRPr>
          </a:p>
        </p:txBody>
      </p:sp>
      <p:sp>
        <p:nvSpPr>
          <p:cNvPr id="10" name="文本框 9"/>
          <p:cNvSpPr txBox="1"/>
          <p:nvPr/>
        </p:nvSpPr>
        <p:spPr>
          <a:xfrm>
            <a:off x="332105" y="4141470"/>
            <a:ext cx="4152900" cy="328930"/>
          </a:xfrm>
          <a:prstGeom prst="rect">
            <a:avLst/>
          </a:prstGeom>
          <a:noFill/>
        </p:spPr>
        <p:txBody>
          <a:bodyPr wrap="square" rtlCol="0" anchor="t">
            <a:noAutofit/>
          </a:bodyPr>
          <a:lstStyle/>
          <a:p>
            <a:r>
              <a:rPr lang="zh-CN" altLang="en-US" sz="2400">
                <a:solidFill>
                  <a:srgbClr val="C00000"/>
                </a:solidFill>
                <a:latin typeface="黑体" panose="02010609060101010101" charset="-122"/>
                <a:ea typeface="黑体" panose="02010609060101010101" charset="-122"/>
              </a:rPr>
              <a:t>学习的成效最终要靠行动检验</a:t>
            </a:r>
            <a:endParaRPr lang="zh-CN" altLang="en-US" sz="2400">
              <a:solidFill>
                <a:srgbClr val="C00000"/>
              </a:solidFill>
              <a:latin typeface="黑体" panose="02010609060101010101" charset="-122"/>
              <a:ea typeface="黑体" panose="02010609060101010101" charset="-122"/>
            </a:endParaRPr>
          </a:p>
        </p:txBody>
      </p:sp>
      <p:grpSp>
        <p:nvGrpSpPr>
          <p:cNvPr id="137" name="组合 136"/>
          <p:cNvGrpSpPr/>
          <p:nvPr>
            <p:custDataLst>
              <p:tags r:id="rId1"/>
            </p:custDataLst>
          </p:nvPr>
        </p:nvGrpSpPr>
        <p:grpSpPr>
          <a:xfrm>
            <a:off x="983346" y="3714204"/>
            <a:ext cx="10243088" cy="2511742"/>
            <a:chOff x="974456" y="3425060"/>
            <a:chExt cx="10243088" cy="2511742"/>
          </a:xfrm>
        </p:grpSpPr>
        <p:sp>
          <p:nvSpPr>
            <p:cNvPr id="138" name="KOPPT"/>
            <p:cNvSpPr/>
            <p:nvPr>
              <p:custDataLst>
                <p:tags r:id="rId2"/>
              </p:custDataLst>
            </p:nvPr>
          </p:nvSpPr>
          <p:spPr>
            <a:xfrm>
              <a:off x="8050357" y="3926812"/>
              <a:ext cx="817011" cy="1195703"/>
            </a:xfrm>
            <a:prstGeom prst="rect">
              <a:avLst/>
            </a:prstGeom>
            <a:solidFill>
              <a:srgbClr val="FF6A26"/>
            </a:solidFill>
            <a:ln w="12700" cap="flat" cmpd="sng" algn="ctr">
              <a:solidFill>
                <a:srgbClr val="FFFFFF"/>
              </a:solidFill>
              <a:prstDash val="solid"/>
              <a:miter lim="800000"/>
            </a:ln>
            <a:effectLst/>
          </p:spPr>
          <p:txBody>
            <a:bodyPr rtlCol="0" anchor="ctr"/>
            <a:lstStyle/>
            <a:p>
              <a:pPr algn="ctr"/>
              <a:endParaRPr lang="id-ID" dirty="0">
                <a:solidFill>
                  <a:srgbClr val="FFFFFF"/>
                </a:solidFill>
                <a:latin typeface="思源黑体 CN Normal" panose="020B04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
          <p:nvSpPr>
            <p:cNvPr id="139" name="KOPPT"/>
            <p:cNvSpPr/>
            <p:nvPr>
              <p:custDataLst>
                <p:tags r:id="rId3"/>
              </p:custDataLst>
            </p:nvPr>
          </p:nvSpPr>
          <p:spPr>
            <a:xfrm>
              <a:off x="987962" y="3425060"/>
              <a:ext cx="10229582" cy="2511742"/>
            </a:xfrm>
            <a:custGeom>
              <a:avLst/>
              <a:gdLst>
                <a:gd name="connsiteX0" fmla="*/ 0 w 7667625"/>
                <a:gd name="connsiteY0" fmla="*/ 1905000 h 1905000"/>
                <a:gd name="connsiteX1" fmla="*/ 7096125 w 7667625"/>
                <a:gd name="connsiteY1" fmla="*/ 361950 h 1905000"/>
                <a:gd name="connsiteX2" fmla="*/ 7667625 w 7667625"/>
                <a:gd name="connsiteY2" fmla="*/ 371475 h 1905000"/>
                <a:gd name="connsiteX3" fmla="*/ 6829425 w 7667625"/>
                <a:gd name="connsiteY3" fmla="*/ 0 h 1905000"/>
                <a:gd name="connsiteX4" fmla="*/ 5305425 w 7667625"/>
                <a:gd name="connsiteY4" fmla="*/ 352425 h 1905000"/>
                <a:gd name="connsiteX5" fmla="*/ 5905500 w 7667625"/>
                <a:gd name="connsiteY5" fmla="*/ 381000 h 1905000"/>
                <a:gd name="connsiteX6" fmla="*/ 104775 w 7667625"/>
                <a:gd name="connsiteY6" fmla="*/ 381000 h 1905000"/>
                <a:gd name="connsiteX7" fmla="*/ 0 w 7667625"/>
                <a:gd name="connsiteY7" fmla="*/ 1905000 h 1905000"/>
                <a:gd name="connsiteX0-1" fmla="*/ 0 w 7667625"/>
                <a:gd name="connsiteY0-2" fmla="*/ 1905000 h 1905000"/>
                <a:gd name="connsiteX1-3" fmla="*/ 7096125 w 7667625"/>
                <a:gd name="connsiteY1-4" fmla="*/ 361950 h 1905000"/>
                <a:gd name="connsiteX2-5" fmla="*/ 7667625 w 7667625"/>
                <a:gd name="connsiteY2-6" fmla="*/ 371475 h 1905000"/>
                <a:gd name="connsiteX3-7" fmla="*/ 6829425 w 7667625"/>
                <a:gd name="connsiteY3-8" fmla="*/ 0 h 1905000"/>
                <a:gd name="connsiteX4-9" fmla="*/ 5305425 w 7667625"/>
                <a:gd name="connsiteY4-10" fmla="*/ 352425 h 1905000"/>
                <a:gd name="connsiteX5-11" fmla="*/ 5905500 w 7667625"/>
                <a:gd name="connsiteY5-12" fmla="*/ 381000 h 1905000"/>
                <a:gd name="connsiteX6-13" fmla="*/ 95250 w 7667625"/>
                <a:gd name="connsiteY6-14" fmla="*/ 1581150 h 1905000"/>
                <a:gd name="connsiteX7-15" fmla="*/ 0 w 7667625"/>
                <a:gd name="connsiteY7-16" fmla="*/ 1905000 h 1905000"/>
                <a:gd name="connsiteX0-17" fmla="*/ 0 w 7667625"/>
                <a:gd name="connsiteY0-18" fmla="*/ 1905000 h 1905000"/>
                <a:gd name="connsiteX1-19" fmla="*/ 7096125 w 7667625"/>
                <a:gd name="connsiteY1-20" fmla="*/ 361950 h 1905000"/>
                <a:gd name="connsiteX2-21" fmla="*/ 7667625 w 7667625"/>
                <a:gd name="connsiteY2-22" fmla="*/ 371475 h 1905000"/>
                <a:gd name="connsiteX3-23" fmla="*/ 6829425 w 7667625"/>
                <a:gd name="connsiteY3-24" fmla="*/ 0 h 1905000"/>
                <a:gd name="connsiteX4-25" fmla="*/ 5305425 w 7667625"/>
                <a:gd name="connsiteY4-26" fmla="*/ 352425 h 1905000"/>
                <a:gd name="connsiteX5-27" fmla="*/ 5905500 w 7667625"/>
                <a:gd name="connsiteY5-28" fmla="*/ 381000 h 1905000"/>
                <a:gd name="connsiteX6-29" fmla="*/ 128588 w 7667625"/>
                <a:gd name="connsiteY6-30" fmla="*/ 1585913 h 1905000"/>
                <a:gd name="connsiteX7-31" fmla="*/ 0 w 7667625"/>
                <a:gd name="connsiteY7-32" fmla="*/ 1905000 h 1905000"/>
                <a:gd name="connsiteX0-33" fmla="*/ 0 w 7667625"/>
                <a:gd name="connsiteY0-34" fmla="*/ 1905000 h 1905000"/>
                <a:gd name="connsiteX1-35" fmla="*/ 7096125 w 7667625"/>
                <a:gd name="connsiteY1-36" fmla="*/ 361950 h 1905000"/>
                <a:gd name="connsiteX2-37" fmla="*/ 7667625 w 7667625"/>
                <a:gd name="connsiteY2-38" fmla="*/ 371475 h 1905000"/>
                <a:gd name="connsiteX3-39" fmla="*/ 6829425 w 7667625"/>
                <a:gd name="connsiteY3-40" fmla="*/ 0 h 1905000"/>
                <a:gd name="connsiteX4-41" fmla="*/ 5305425 w 7667625"/>
                <a:gd name="connsiteY4-42" fmla="*/ 352425 h 1905000"/>
                <a:gd name="connsiteX5-43" fmla="*/ 5905500 w 7667625"/>
                <a:gd name="connsiteY5-44" fmla="*/ 381000 h 1905000"/>
                <a:gd name="connsiteX6-45" fmla="*/ 104776 w 7667625"/>
                <a:gd name="connsiteY6-46" fmla="*/ 1593057 h 1905000"/>
                <a:gd name="connsiteX7-47" fmla="*/ 0 w 7667625"/>
                <a:gd name="connsiteY7-48" fmla="*/ 1905000 h 1905000"/>
                <a:gd name="connsiteX0-49" fmla="*/ 0 w 7674768"/>
                <a:gd name="connsiteY0-50" fmla="*/ 1897856 h 1897856"/>
                <a:gd name="connsiteX1-51" fmla="*/ 7103268 w 7674768"/>
                <a:gd name="connsiteY1-52" fmla="*/ 361950 h 1897856"/>
                <a:gd name="connsiteX2-53" fmla="*/ 7674768 w 7674768"/>
                <a:gd name="connsiteY2-54" fmla="*/ 371475 h 1897856"/>
                <a:gd name="connsiteX3-55" fmla="*/ 6836568 w 7674768"/>
                <a:gd name="connsiteY3-56" fmla="*/ 0 h 1897856"/>
                <a:gd name="connsiteX4-57" fmla="*/ 5312568 w 7674768"/>
                <a:gd name="connsiteY4-58" fmla="*/ 352425 h 1897856"/>
                <a:gd name="connsiteX5-59" fmla="*/ 5912643 w 7674768"/>
                <a:gd name="connsiteY5-60" fmla="*/ 381000 h 1897856"/>
                <a:gd name="connsiteX6-61" fmla="*/ 111919 w 7674768"/>
                <a:gd name="connsiteY6-62" fmla="*/ 1593057 h 1897856"/>
                <a:gd name="connsiteX7-63" fmla="*/ 0 w 7674768"/>
                <a:gd name="connsiteY7-64" fmla="*/ 1897856 h 1897856"/>
                <a:gd name="connsiteX0-65" fmla="*/ 0 w 7674768"/>
                <a:gd name="connsiteY0-66" fmla="*/ 1897856 h 1897856"/>
                <a:gd name="connsiteX1-67" fmla="*/ 7103268 w 7674768"/>
                <a:gd name="connsiteY1-68" fmla="*/ 361950 h 1897856"/>
                <a:gd name="connsiteX2-69" fmla="*/ 7674768 w 7674768"/>
                <a:gd name="connsiteY2-70" fmla="*/ 371475 h 1897856"/>
                <a:gd name="connsiteX3-71" fmla="*/ 6836568 w 7674768"/>
                <a:gd name="connsiteY3-72" fmla="*/ 0 h 1897856"/>
                <a:gd name="connsiteX4-73" fmla="*/ 5312568 w 7674768"/>
                <a:gd name="connsiteY4-74" fmla="*/ 352425 h 1897856"/>
                <a:gd name="connsiteX5-75" fmla="*/ 5912643 w 7674768"/>
                <a:gd name="connsiteY5-76" fmla="*/ 381000 h 1897856"/>
                <a:gd name="connsiteX6-77" fmla="*/ 111919 w 7674768"/>
                <a:gd name="connsiteY6-78" fmla="*/ 1593057 h 1897856"/>
                <a:gd name="connsiteX7-79" fmla="*/ 0 w 7674768"/>
                <a:gd name="connsiteY7-80" fmla="*/ 1897856 h 1897856"/>
                <a:gd name="connsiteX0-81" fmla="*/ 0 w 7674768"/>
                <a:gd name="connsiteY0-82" fmla="*/ 1897856 h 1897856"/>
                <a:gd name="connsiteX1-83" fmla="*/ 7103268 w 7674768"/>
                <a:gd name="connsiteY1-84" fmla="*/ 361950 h 1897856"/>
                <a:gd name="connsiteX2-85" fmla="*/ 7674768 w 7674768"/>
                <a:gd name="connsiteY2-86" fmla="*/ 371475 h 1897856"/>
                <a:gd name="connsiteX3-87" fmla="*/ 6836568 w 7674768"/>
                <a:gd name="connsiteY3-88" fmla="*/ 0 h 1897856"/>
                <a:gd name="connsiteX4-89" fmla="*/ 5312568 w 7674768"/>
                <a:gd name="connsiteY4-90" fmla="*/ 352425 h 1897856"/>
                <a:gd name="connsiteX5-91" fmla="*/ 5912643 w 7674768"/>
                <a:gd name="connsiteY5-92" fmla="*/ 381000 h 1897856"/>
                <a:gd name="connsiteX6-93" fmla="*/ 111919 w 7674768"/>
                <a:gd name="connsiteY6-94" fmla="*/ 1593057 h 1897856"/>
                <a:gd name="connsiteX7-95" fmla="*/ 0 w 7674768"/>
                <a:gd name="connsiteY7-96" fmla="*/ 1897856 h 1897856"/>
                <a:gd name="connsiteX0-97" fmla="*/ 0 w 7674768"/>
                <a:gd name="connsiteY0-98" fmla="*/ 1897856 h 1897856"/>
                <a:gd name="connsiteX1-99" fmla="*/ 7103268 w 7674768"/>
                <a:gd name="connsiteY1-100" fmla="*/ 361950 h 1897856"/>
                <a:gd name="connsiteX2-101" fmla="*/ 7674768 w 7674768"/>
                <a:gd name="connsiteY2-102" fmla="*/ 371475 h 1897856"/>
                <a:gd name="connsiteX3-103" fmla="*/ 6836568 w 7674768"/>
                <a:gd name="connsiteY3-104" fmla="*/ 0 h 1897856"/>
                <a:gd name="connsiteX4-105" fmla="*/ 5312568 w 7674768"/>
                <a:gd name="connsiteY4-106" fmla="*/ 352425 h 1897856"/>
                <a:gd name="connsiteX5-107" fmla="*/ 5912643 w 7674768"/>
                <a:gd name="connsiteY5-108" fmla="*/ 381000 h 1897856"/>
                <a:gd name="connsiteX6-109" fmla="*/ 111919 w 7674768"/>
                <a:gd name="connsiteY6-110" fmla="*/ 1593057 h 1897856"/>
                <a:gd name="connsiteX7-111" fmla="*/ 0 w 7674768"/>
                <a:gd name="connsiteY7-112" fmla="*/ 1897856 h 1897856"/>
                <a:gd name="connsiteX0-113" fmla="*/ 0 w 7674768"/>
                <a:gd name="connsiteY0-114" fmla="*/ 1897856 h 1897856"/>
                <a:gd name="connsiteX1-115" fmla="*/ 7103268 w 7674768"/>
                <a:gd name="connsiteY1-116" fmla="*/ 361950 h 1897856"/>
                <a:gd name="connsiteX2-117" fmla="*/ 7674768 w 7674768"/>
                <a:gd name="connsiteY2-118" fmla="*/ 371475 h 1897856"/>
                <a:gd name="connsiteX3-119" fmla="*/ 6836568 w 7674768"/>
                <a:gd name="connsiteY3-120" fmla="*/ 0 h 1897856"/>
                <a:gd name="connsiteX4-121" fmla="*/ 5312568 w 7674768"/>
                <a:gd name="connsiteY4-122" fmla="*/ 352425 h 1897856"/>
                <a:gd name="connsiteX5-123" fmla="*/ 5912643 w 7674768"/>
                <a:gd name="connsiteY5-124" fmla="*/ 381000 h 1897856"/>
                <a:gd name="connsiteX6-125" fmla="*/ 111919 w 7674768"/>
                <a:gd name="connsiteY6-126" fmla="*/ 1593057 h 1897856"/>
                <a:gd name="connsiteX7-127" fmla="*/ 0 w 7674768"/>
                <a:gd name="connsiteY7-128" fmla="*/ 1897856 h 1897856"/>
                <a:gd name="connsiteX0-129" fmla="*/ 0 w 7674768"/>
                <a:gd name="connsiteY0-130" fmla="*/ 1897856 h 1897856"/>
                <a:gd name="connsiteX1-131" fmla="*/ 7103268 w 7674768"/>
                <a:gd name="connsiteY1-132" fmla="*/ 361950 h 1897856"/>
                <a:gd name="connsiteX2-133" fmla="*/ 7674768 w 7674768"/>
                <a:gd name="connsiteY2-134" fmla="*/ 371475 h 1897856"/>
                <a:gd name="connsiteX3-135" fmla="*/ 6836568 w 7674768"/>
                <a:gd name="connsiteY3-136" fmla="*/ 0 h 1897856"/>
                <a:gd name="connsiteX4-137" fmla="*/ 5312568 w 7674768"/>
                <a:gd name="connsiteY4-138" fmla="*/ 352425 h 1897856"/>
                <a:gd name="connsiteX5-139" fmla="*/ 5912643 w 7674768"/>
                <a:gd name="connsiteY5-140" fmla="*/ 381000 h 1897856"/>
                <a:gd name="connsiteX6-141" fmla="*/ 111919 w 7674768"/>
                <a:gd name="connsiteY6-142" fmla="*/ 1593057 h 1897856"/>
                <a:gd name="connsiteX7-143" fmla="*/ 0 w 7674768"/>
                <a:gd name="connsiteY7-144" fmla="*/ 1897856 h 1897856"/>
                <a:gd name="connsiteX0-145" fmla="*/ 0 w 7674768"/>
                <a:gd name="connsiteY0-146" fmla="*/ 1897856 h 1897856"/>
                <a:gd name="connsiteX1-147" fmla="*/ 7103268 w 7674768"/>
                <a:gd name="connsiteY1-148" fmla="*/ 361950 h 1897856"/>
                <a:gd name="connsiteX2-149" fmla="*/ 7674768 w 7674768"/>
                <a:gd name="connsiteY2-150" fmla="*/ 371475 h 1897856"/>
                <a:gd name="connsiteX3-151" fmla="*/ 6836568 w 7674768"/>
                <a:gd name="connsiteY3-152" fmla="*/ 0 h 1897856"/>
                <a:gd name="connsiteX4-153" fmla="*/ 5312568 w 7674768"/>
                <a:gd name="connsiteY4-154" fmla="*/ 352425 h 1897856"/>
                <a:gd name="connsiteX5-155" fmla="*/ 5912643 w 7674768"/>
                <a:gd name="connsiteY5-156" fmla="*/ 381000 h 1897856"/>
                <a:gd name="connsiteX6-157" fmla="*/ 111919 w 7674768"/>
                <a:gd name="connsiteY6-158" fmla="*/ 1593057 h 1897856"/>
                <a:gd name="connsiteX7-159" fmla="*/ 0 w 7674768"/>
                <a:gd name="connsiteY7-160" fmla="*/ 1897856 h 1897856"/>
                <a:gd name="connsiteX0-161" fmla="*/ 0 w 7674768"/>
                <a:gd name="connsiteY0-162" fmla="*/ 1897856 h 1897856"/>
                <a:gd name="connsiteX1-163" fmla="*/ 7103268 w 7674768"/>
                <a:gd name="connsiteY1-164" fmla="*/ 361950 h 1897856"/>
                <a:gd name="connsiteX2-165" fmla="*/ 7674768 w 7674768"/>
                <a:gd name="connsiteY2-166" fmla="*/ 371475 h 1897856"/>
                <a:gd name="connsiteX3-167" fmla="*/ 6836568 w 7674768"/>
                <a:gd name="connsiteY3-168" fmla="*/ 0 h 1897856"/>
                <a:gd name="connsiteX4-169" fmla="*/ 5312568 w 7674768"/>
                <a:gd name="connsiteY4-170" fmla="*/ 352425 h 1897856"/>
                <a:gd name="connsiteX5-171" fmla="*/ 5912643 w 7674768"/>
                <a:gd name="connsiteY5-172" fmla="*/ 381000 h 1897856"/>
                <a:gd name="connsiteX6-173" fmla="*/ 111919 w 7674768"/>
                <a:gd name="connsiteY6-174" fmla="*/ 1593057 h 1897856"/>
                <a:gd name="connsiteX7-175" fmla="*/ 0 w 7674768"/>
                <a:gd name="connsiteY7-176" fmla="*/ 1897856 h 1897856"/>
                <a:gd name="connsiteX0-177" fmla="*/ 0 w 7674768"/>
                <a:gd name="connsiteY0-178" fmla="*/ 1897856 h 1897856"/>
                <a:gd name="connsiteX1-179" fmla="*/ 7103268 w 7674768"/>
                <a:gd name="connsiteY1-180" fmla="*/ 361950 h 1897856"/>
                <a:gd name="connsiteX2-181" fmla="*/ 7674768 w 7674768"/>
                <a:gd name="connsiteY2-182" fmla="*/ 371475 h 1897856"/>
                <a:gd name="connsiteX3-183" fmla="*/ 6836568 w 7674768"/>
                <a:gd name="connsiteY3-184" fmla="*/ 0 h 1897856"/>
                <a:gd name="connsiteX4-185" fmla="*/ 5312568 w 7674768"/>
                <a:gd name="connsiteY4-186" fmla="*/ 352425 h 1897856"/>
                <a:gd name="connsiteX5-187" fmla="*/ 5912643 w 7674768"/>
                <a:gd name="connsiteY5-188" fmla="*/ 381000 h 1897856"/>
                <a:gd name="connsiteX6-189" fmla="*/ 111919 w 7674768"/>
                <a:gd name="connsiteY6-190" fmla="*/ 1593057 h 1897856"/>
                <a:gd name="connsiteX7-191" fmla="*/ 0 w 7674768"/>
                <a:gd name="connsiteY7-192" fmla="*/ 1897856 h 1897856"/>
                <a:gd name="connsiteX0-193" fmla="*/ 0 w 7674768"/>
                <a:gd name="connsiteY0-194" fmla="*/ 1897856 h 1897856"/>
                <a:gd name="connsiteX1-195" fmla="*/ 7103268 w 7674768"/>
                <a:gd name="connsiteY1-196" fmla="*/ 361950 h 1897856"/>
                <a:gd name="connsiteX2-197" fmla="*/ 7674768 w 7674768"/>
                <a:gd name="connsiteY2-198" fmla="*/ 371475 h 1897856"/>
                <a:gd name="connsiteX3-199" fmla="*/ 6836568 w 7674768"/>
                <a:gd name="connsiteY3-200" fmla="*/ 0 h 1897856"/>
                <a:gd name="connsiteX4-201" fmla="*/ 5312568 w 7674768"/>
                <a:gd name="connsiteY4-202" fmla="*/ 367665 h 1897856"/>
                <a:gd name="connsiteX5-203" fmla="*/ 5912643 w 7674768"/>
                <a:gd name="connsiteY5-204" fmla="*/ 381000 h 1897856"/>
                <a:gd name="connsiteX6-205" fmla="*/ 111919 w 7674768"/>
                <a:gd name="connsiteY6-206" fmla="*/ 1593057 h 1897856"/>
                <a:gd name="connsiteX7-207" fmla="*/ 0 w 7674768"/>
                <a:gd name="connsiteY7-208" fmla="*/ 1897856 h 1897856"/>
                <a:gd name="connsiteX0-209" fmla="*/ 0 w 7674768"/>
                <a:gd name="connsiteY0-210" fmla="*/ 1882616 h 1882616"/>
                <a:gd name="connsiteX1-211" fmla="*/ 7103268 w 7674768"/>
                <a:gd name="connsiteY1-212" fmla="*/ 346710 h 1882616"/>
                <a:gd name="connsiteX2-213" fmla="*/ 7674768 w 7674768"/>
                <a:gd name="connsiteY2-214" fmla="*/ 356235 h 1882616"/>
                <a:gd name="connsiteX3-215" fmla="*/ 6836568 w 7674768"/>
                <a:gd name="connsiteY3-216" fmla="*/ 0 h 1882616"/>
                <a:gd name="connsiteX4-217" fmla="*/ 5312568 w 7674768"/>
                <a:gd name="connsiteY4-218" fmla="*/ 352425 h 1882616"/>
                <a:gd name="connsiteX5-219" fmla="*/ 5912643 w 7674768"/>
                <a:gd name="connsiteY5-220" fmla="*/ 365760 h 1882616"/>
                <a:gd name="connsiteX6-221" fmla="*/ 111919 w 7674768"/>
                <a:gd name="connsiteY6-222" fmla="*/ 1577817 h 1882616"/>
                <a:gd name="connsiteX7-223" fmla="*/ 0 w 7674768"/>
                <a:gd name="connsiteY7-224" fmla="*/ 1882616 h 1882616"/>
                <a:gd name="connsiteX0-225" fmla="*/ 0 w 7674768"/>
                <a:gd name="connsiteY0-226" fmla="*/ 1905476 h 1905476"/>
                <a:gd name="connsiteX1-227" fmla="*/ 7103268 w 7674768"/>
                <a:gd name="connsiteY1-228" fmla="*/ 369570 h 1905476"/>
                <a:gd name="connsiteX2-229" fmla="*/ 7674768 w 7674768"/>
                <a:gd name="connsiteY2-230" fmla="*/ 379095 h 1905476"/>
                <a:gd name="connsiteX3-231" fmla="*/ 6859428 w 7674768"/>
                <a:gd name="connsiteY3-232" fmla="*/ 0 h 1905476"/>
                <a:gd name="connsiteX4-233" fmla="*/ 5312568 w 7674768"/>
                <a:gd name="connsiteY4-234" fmla="*/ 375285 h 1905476"/>
                <a:gd name="connsiteX5-235" fmla="*/ 5912643 w 7674768"/>
                <a:gd name="connsiteY5-236" fmla="*/ 388620 h 1905476"/>
                <a:gd name="connsiteX6-237" fmla="*/ 111919 w 7674768"/>
                <a:gd name="connsiteY6-238" fmla="*/ 1600677 h 1905476"/>
                <a:gd name="connsiteX7-239" fmla="*/ 0 w 7674768"/>
                <a:gd name="connsiteY7-240" fmla="*/ 1905476 h 1905476"/>
                <a:gd name="connsiteX0-241" fmla="*/ 0 w 7674768"/>
                <a:gd name="connsiteY0-242" fmla="*/ 1905476 h 1905476"/>
                <a:gd name="connsiteX1-243" fmla="*/ 7103268 w 7674768"/>
                <a:gd name="connsiteY1-244" fmla="*/ 369570 h 1905476"/>
                <a:gd name="connsiteX2-245" fmla="*/ 7674768 w 7674768"/>
                <a:gd name="connsiteY2-246" fmla="*/ 379095 h 1905476"/>
                <a:gd name="connsiteX3-247" fmla="*/ 6859428 w 7674768"/>
                <a:gd name="connsiteY3-248" fmla="*/ 0 h 1905476"/>
                <a:gd name="connsiteX4-249" fmla="*/ 5312568 w 7674768"/>
                <a:gd name="connsiteY4-250" fmla="*/ 375285 h 1905476"/>
                <a:gd name="connsiteX5-251" fmla="*/ 5912643 w 7674768"/>
                <a:gd name="connsiteY5-252" fmla="*/ 388620 h 1905476"/>
                <a:gd name="connsiteX6-253" fmla="*/ 111919 w 7674768"/>
                <a:gd name="connsiteY6-254" fmla="*/ 1600677 h 1905476"/>
                <a:gd name="connsiteX7-255" fmla="*/ 0 w 7674768"/>
                <a:gd name="connsiteY7-256" fmla="*/ 1905476 h 1905476"/>
                <a:gd name="connsiteX0-257" fmla="*/ 0 w 7697628"/>
                <a:gd name="connsiteY0-258" fmla="*/ 1905476 h 1905476"/>
                <a:gd name="connsiteX1-259" fmla="*/ 7103268 w 7697628"/>
                <a:gd name="connsiteY1-260" fmla="*/ 369570 h 1905476"/>
                <a:gd name="connsiteX2-261" fmla="*/ 7697628 w 7697628"/>
                <a:gd name="connsiteY2-262" fmla="*/ 386715 h 1905476"/>
                <a:gd name="connsiteX3-263" fmla="*/ 6859428 w 7697628"/>
                <a:gd name="connsiteY3-264" fmla="*/ 0 h 1905476"/>
                <a:gd name="connsiteX4-265" fmla="*/ 5312568 w 7697628"/>
                <a:gd name="connsiteY4-266" fmla="*/ 375285 h 1905476"/>
                <a:gd name="connsiteX5-267" fmla="*/ 5912643 w 7697628"/>
                <a:gd name="connsiteY5-268" fmla="*/ 388620 h 1905476"/>
                <a:gd name="connsiteX6-269" fmla="*/ 111919 w 7697628"/>
                <a:gd name="connsiteY6-270" fmla="*/ 1600677 h 1905476"/>
                <a:gd name="connsiteX7-271" fmla="*/ 0 w 7697628"/>
                <a:gd name="connsiteY7-272" fmla="*/ 1905476 h 1905476"/>
                <a:gd name="connsiteX0-273" fmla="*/ 0 w 7697628"/>
                <a:gd name="connsiteY0-274" fmla="*/ 1905476 h 1905476"/>
                <a:gd name="connsiteX1-275" fmla="*/ 7080408 w 7697628"/>
                <a:gd name="connsiteY1-276" fmla="*/ 369570 h 1905476"/>
                <a:gd name="connsiteX2-277" fmla="*/ 7697628 w 7697628"/>
                <a:gd name="connsiteY2-278" fmla="*/ 386715 h 1905476"/>
                <a:gd name="connsiteX3-279" fmla="*/ 6859428 w 7697628"/>
                <a:gd name="connsiteY3-280" fmla="*/ 0 h 1905476"/>
                <a:gd name="connsiteX4-281" fmla="*/ 5312568 w 7697628"/>
                <a:gd name="connsiteY4-282" fmla="*/ 375285 h 1905476"/>
                <a:gd name="connsiteX5-283" fmla="*/ 5912643 w 7697628"/>
                <a:gd name="connsiteY5-284" fmla="*/ 388620 h 1905476"/>
                <a:gd name="connsiteX6-285" fmla="*/ 111919 w 7697628"/>
                <a:gd name="connsiteY6-286" fmla="*/ 1600677 h 1905476"/>
                <a:gd name="connsiteX7-287" fmla="*/ 0 w 7697628"/>
                <a:gd name="connsiteY7-288" fmla="*/ 1905476 h 1905476"/>
                <a:gd name="connsiteX0-289" fmla="*/ 0 w 7697628"/>
                <a:gd name="connsiteY0-290" fmla="*/ 1905476 h 1905476"/>
                <a:gd name="connsiteX1-291" fmla="*/ 7072788 w 7697628"/>
                <a:gd name="connsiteY1-292" fmla="*/ 369570 h 1905476"/>
                <a:gd name="connsiteX2-293" fmla="*/ 7697628 w 7697628"/>
                <a:gd name="connsiteY2-294" fmla="*/ 386715 h 1905476"/>
                <a:gd name="connsiteX3-295" fmla="*/ 6859428 w 7697628"/>
                <a:gd name="connsiteY3-296" fmla="*/ 0 h 1905476"/>
                <a:gd name="connsiteX4-297" fmla="*/ 5312568 w 7697628"/>
                <a:gd name="connsiteY4-298" fmla="*/ 375285 h 1905476"/>
                <a:gd name="connsiteX5-299" fmla="*/ 5912643 w 7697628"/>
                <a:gd name="connsiteY5-300" fmla="*/ 388620 h 1905476"/>
                <a:gd name="connsiteX6-301" fmla="*/ 111919 w 7697628"/>
                <a:gd name="connsiteY6-302" fmla="*/ 1600677 h 1905476"/>
                <a:gd name="connsiteX7-303" fmla="*/ 0 w 7697628"/>
                <a:gd name="connsiteY7-304" fmla="*/ 1905476 h 1905476"/>
                <a:gd name="connsiteX0-305" fmla="*/ 0 w 7697628"/>
                <a:gd name="connsiteY0-306" fmla="*/ 1905476 h 1905476"/>
                <a:gd name="connsiteX1-307" fmla="*/ 7072788 w 7697628"/>
                <a:gd name="connsiteY1-308" fmla="*/ 369570 h 1905476"/>
                <a:gd name="connsiteX2-309" fmla="*/ 7697628 w 7697628"/>
                <a:gd name="connsiteY2-310" fmla="*/ 386715 h 1905476"/>
                <a:gd name="connsiteX3-311" fmla="*/ 6859428 w 7697628"/>
                <a:gd name="connsiteY3-312" fmla="*/ 0 h 1905476"/>
                <a:gd name="connsiteX4-313" fmla="*/ 5312568 w 7697628"/>
                <a:gd name="connsiteY4-314" fmla="*/ 375285 h 1905476"/>
                <a:gd name="connsiteX5-315" fmla="*/ 5912643 w 7697628"/>
                <a:gd name="connsiteY5-316" fmla="*/ 388620 h 1905476"/>
                <a:gd name="connsiteX6-317" fmla="*/ 111919 w 7697628"/>
                <a:gd name="connsiteY6-318" fmla="*/ 1600677 h 1905476"/>
                <a:gd name="connsiteX7-319" fmla="*/ 0 w 7697628"/>
                <a:gd name="connsiteY7-320" fmla="*/ 1905476 h 1905476"/>
                <a:gd name="connsiteX0-321" fmla="*/ 0 w 7697628"/>
                <a:gd name="connsiteY0-322" fmla="*/ 1905476 h 1905476"/>
                <a:gd name="connsiteX1-323" fmla="*/ 7072788 w 7697628"/>
                <a:gd name="connsiteY1-324" fmla="*/ 369570 h 1905476"/>
                <a:gd name="connsiteX2-325" fmla="*/ 7697628 w 7697628"/>
                <a:gd name="connsiteY2-326" fmla="*/ 386715 h 1905476"/>
                <a:gd name="connsiteX3-327" fmla="*/ 6859428 w 7697628"/>
                <a:gd name="connsiteY3-328" fmla="*/ 0 h 1905476"/>
                <a:gd name="connsiteX4-329" fmla="*/ 5312568 w 7697628"/>
                <a:gd name="connsiteY4-330" fmla="*/ 375285 h 1905476"/>
                <a:gd name="connsiteX5-331" fmla="*/ 5912643 w 7697628"/>
                <a:gd name="connsiteY5-332" fmla="*/ 388620 h 1905476"/>
                <a:gd name="connsiteX6-333" fmla="*/ 111919 w 7697628"/>
                <a:gd name="connsiteY6-334" fmla="*/ 1600677 h 1905476"/>
                <a:gd name="connsiteX7-335" fmla="*/ 0 w 7697628"/>
                <a:gd name="connsiteY7-336" fmla="*/ 1905476 h 1905476"/>
                <a:gd name="connsiteX0-337" fmla="*/ 0 w 7697628"/>
                <a:gd name="connsiteY0-338" fmla="*/ 1905476 h 1905476"/>
                <a:gd name="connsiteX1-339" fmla="*/ 7072788 w 7697628"/>
                <a:gd name="connsiteY1-340" fmla="*/ 369570 h 1905476"/>
                <a:gd name="connsiteX2-341" fmla="*/ 7697628 w 7697628"/>
                <a:gd name="connsiteY2-342" fmla="*/ 386715 h 1905476"/>
                <a:gd name="connsiteX3-343" fmla="*/ 6859428 w 7697628"/>
                <a:gd name="connsiteY3-344" fmla="*/ 0 h 1905476"/>
                <a:gd name="connsiteX4-345" fmla="*/ 5312568 w 7697628"/>
                <a:gd name="connsiteY4-346" fmla="*/ 375285 h 1905476"/>
                <a:gd name="connsiteX5-347" fmla="*/ 5912643 w 7697628"/>
                <a:gd name="connsiteY5-348" fmla="*/ 388620 h 1905476"/>
                <a:gd name="connsiteX6-349" fmla="*/ 111919 w 7697628"/>
                <a:gd name="connsiteY6-350" fmla="*/ 1600677 h 1905476"/>
                <a:gd name="connsiteX7-351" fmla="*/ 0 w 7697628"/>
                <a:gd name="connsiteY7-352" fmla="*/ 1905476 h 1905476"/>
                <a:gd name="connsiteX0-353" fmla="*/ 0 w 7697628"/>
                <a:gd name="connsiteY0-354" fmla="*/ 1905476 h 1905476"/>
                <a:gd name="connsiteX1-355" fmla="*/ 7079932 w 7697628"/>
                <a:gd name="connsiteY1-356" fmla="*/ 386239 h 1905476"/>
                <a:gd name="connsiteX2-357" fmla="*/ 7697628 w 7697628"/>
                <a:gd name="connsiteY2-358" fmla="*/ 386715 h 1905476"/>
                <a:gd name="connsiteX3-359" fmla="*/ 6859428 w 7697628"/>
                <a:gd name="connsiteY3-360" fmla="*/ 0 h 1905476"/>
                <a:gd name="connsiteX4-361" fmla="*/ 5312568 w 7697628"/>
                <a:gd name="connsiteY4-362" fmla="*/ 375285 h 1905476"/>
                <a:gd name="connsiteX5-363" fmla="*/ 5912643 w 7697628"/>
                <a:gd name="connsiteY5-364" fmla="*/ 388620 h 1905476"/>
                <a:gd name="connsiteX6-365" fmla="*/ 111919 w 7697628"/>
                <a:gd name="connsiteY6-366" fmla="*/ 1600677 h 1905476"/>
                <a:gd name="connsiteX7-367" fmla="*/ 0 w 7697628"/>
                <a:gd name="connsiteY7-368" fmla="*/ 1905476 h 1905476"/>
                <a:gd name="connsiteX0-369" fmla="*/ 0 w 7697628"/>
                <a:gd name="connsiteY0-370" fmla="*/ 1905476 h 1905476"/>
                <a:gd name="connsiteX1-371" fmla="*/ 7082313 w 7697628"/>
                <a:gd name="connsiteY1-372" fmla="*/ 395764 h 1905476"/>
                <a:gd name="connsiteX2-373" fmla="*/ 7697628 w 7697628"/>
                <a:gd name="connsiteY2-374" fmla="*/ 386715 h 1905476"/>
                <a:gd name="connsiteX3-375" fmla="*/ 6859428 w 7697628"/>
                <a:gd name="connsiteY3-376" fmla="*/ 0 h 1905476"/>
                <a:gd name="connsiteX4-377" fmla="*/ 5312568 w 7697628"/>
                <a:gd name="connsiteY4-378" fmla="*/ 375285 h 1905476"/>
                <a:gd name="connsiteX5-379" fmla="*/ 5912643 w 7697628"/>
                <a:gd name="connsiteY5-380" fmla="*/ 388620 h 1905476"/>
                <a:gd name="connsiteX6-381" fmla="*/ 111919 w 7697628"/>
                <a:gd name="connsiteY6-382" fmla="*/ 1600677 h 1905476"/>
                <a:gd name="connsiteX7-383" fmla="*/ 0 w 7697628"/>
                <a:gd name="connsiteY7-384" fmla="*/ 1905476 h 1905476"/>
                <a:gd name="connsiteX0-385" fmla="*/ 0 w 7697628"/>
                <a:gd name="connsiteY0-386" fmla="*/ 1905476 h 1905476"/>
                <a:gd name="connsiteX1-387" fmla="*/ 7079932 w 7697628"/>
                <a:gd name="connsiteY1-388" fmla="*/ 386239 h 1905476"/>
                <a:gd name="connsiteX2-389" fmla="*/ 7697628 w 7697628"/>
                <a:gd name="connsiteY2-390" fmla="*/ 386715 h 1905476"/>
                <a:gd name="connsiteX3-391" fmla="*/ 6859428 w 7697628"/>
                <a:gd name="connsiteY3-392" fmla="*/ 0 h 1905476"/>
                <a:gd name="connsiteX4-393" fmla="*/ 5312568 w 7697628"/>
                <a:gd name="connsiteY4-394" fmla="*/ 375285 h 1905476"/>
                <a:gd name="connsiteX5-395" fmla="*/ 5912643 w 7697628"/>
                <a:gd name="connsiteY5-396" fmla="*/ 388620 h 1905476"/>
                <a:gd name="connsiteX6-397" fmla="*/ 111919 w 7697628"/>
                <a:gd name="connsiteY6-398" fmla="*/ 1600677 h 1905476"/>
                <a:gd name="connsiteX7-399" fmla="*/ 0 w 7697628"/>
                <a:gd name="connsiteY7-400" fmla="*/ 1905476 h 1905476"/>
                <a:gd name="connsiteX0-401" fmla="*/ 0 w 7697628"/>
                <a:gd name="connsiteY0-402" fmla="*/ 1905476 h 1905476"/>
                <a:gd name="connsiteX1-403" fmla="*/ 7079932 w 7697628"/>
                <a:gd name="connsiteY1-404" fmla="*/ 386239 h 1905476"/>
                <a:gd name="connsiteX2-405" fmla="*/ 7697628 w 7697628"/>
                <a:gd name="connsiteY2-406" fmla="*/ 386715 h 1905476"/>
                <a:gd name="connsiteX3-407" fmla="*/ 6859428 w 7697628"/>
                <a:gd name="connsiteY3-408" fmla="*/ 0 h 1905476"/>
                <a:gd name="connsiteX4-409" fmla="*/ 5312568 w 7697628"/>
                <a:gd name="connsiteY4-410" fmla="*/ 375285 h 1905476"/>
                <a:gd name="connsiteX5-411" fmla="*/ 5912643 w 7697628"/>
                <a:gd name="connsiteY5-412" fmla="*/ 388620 h 1905476"/>
                <a:gd name="connsiteX6-413" fmla="*/ 90125 w 7697628"/>
                <a:gd name="connsiteY6-414" fmla="*/ 1720547 h 1905476"/>
                <a:gd name="connsiteX7-415" fmla="*/ 0 w 7697628"/>
                <a:gd name="connsiteY7-416" fmla="*/ 1905476 h 1905476"/>
                <a:gd name="connsiteX0-417" fmla="*/ 0 w 7697628"/>
                <a:gd name="connsiteY0-418" fmla="*/ 1905476 h 1905476"/>
                <a:gd name="connsiteX1-419" fmla="*/ 7079932 w 7697628"/>
                <a:gd name="connsiteY1-420" fmla="*/ 386239 h 1905476"/>
                <a:gd name="connsiteX2-421" fmla="*/ 7697628 w 7697628"/>
                <a:gd name="connsiteY2-422" fmla="*/ 386715 h 1905476"/>
                <a:gd name="connsiteX3-423" fmla="*/ 6859428 w 7697628"/>
                <a:gd name="connsiteY3-424" fmla="*/ 0 h 1905476"/>
                <a:gd name="connsiteX4-425" fmla="*/ 5312568 w 7697628"/>
                <a:gd name="connsiteY4-426" fmla="*/ 375285 h 1905476"/>
                <a:gd name="connsiteX5-427" fmla="*/ 5912643 w 7697628"/>
                <a:gd name="connsiteY5-428" fmla="*/ 388620 h 1905476"/>
                <a:gd name="connsiteX6-429" fmla="*/ 61520 w 7697628"/>
                <a:gd name="connsiteY6-430" fmla="*/ 1806363 h 1905476"/>
                <a:gd name="connsiteX7-431" fmla="*/ 0 w 7697628"/>
                <a:gd name="connsiteY7-432" fmla="*/ 1905476 h 1905476"/>
                <a:gd name="connsiteX0-433" fmla="*/ 0 w 7697628"/>
                <a:gd name="connsiteY0-434" fmla="*/ 1905476 h 1905476"/>
                <a:gd name="connsiteX1-435" fmla="*/ 7079932 w 7697628"/>
                <a:gd name="connsiteY1-436" fmla="*/ 386239 h 1905476"/>
                <a:gd name="connsiteX2-437" fmla="*/ 7697628 w 7697628"/>
                <a:gd name="connsiteY2-438" fmla="*/ 386715 h 1905476"/>
                <a:gd name="connsiteX3-439" fmla="*/ 6859428 w 7697628"/>
                <a:gd name="connsiteY3-440" fmla="*/ 0 h 1905476"/>
                <a:gd name="connsiteX4-441" fmla="*/ 5312568 w 7697628"/>
                <a:gd name="connsiteY4-442" fmla="*/ 375285 h 1905476"/>
                <a:gd name="connsiteX5-443" fmla="*/ 5912643 w 7697628"/>
                <a:gd name="connsiteY5-444" fmla="*/ 388620 h 1905476"/>
                <a:gd name="connsiteX6-445" fmla="*/ 61520 w 7697628"/>
                <a:gd name="connsiteY6-446" fmla="*/ 1806363 h 1905476"/>
                <a:gd name="connsiteX7-447" fmla="*/ 0 w 7697628"/>
                <a:gd name="connsiteY7-448" fmla="*/ 1905476 h 1905476"/>
                <a:gd name="connsiteX0-449" fmla="*/ 0 w 7697628"/>
                <a:gd name="connsiteY0-450" fmla="*/ 1905476 h 1905476"/>
                <a:gd name="connsiteX1-451" fmla="*/ 7079932 w 7697628"/>
                <a:gd name="connsiteY1-452" fmla="*/ 386239 h 1905476"/>
                <a:gd name="connsiteX2-453" fmla="*/ 7697628 w 7697628"/>
                <a:gd name="connsiteY2-454" fmla="*/ 386715 h 1905476"/>
                <a:gd name="connsiteX3-455" fmla="*/ 6859428 w 7697628"/>
                <a:gd name="connsiteY3-456" fmla="*/ 0 h 1905476"/>
                <a:gd name="connsiteX4-457" fmla="*/ 5312568 w 7697628"/>
                <a:gd name="connsiteY4-458" fmla="*/ 375285 h 1905476"/>
                <a:gd name="connsiteX5-459" fmla="*/ 5912643 w 7697628"/>
                <a:gd name="connsiteY5-460" fmla="*/ 388620 h 1905476"/>
                <a:gd name="connsiteX6-461" fmla="*/ 44357 w 7697628"/>
                <a:gd name="connsiteY6-462" fmla="*/ 1840690 h 1905476"/>
                <a:gd name="connsiteX7-463" fmla="*/ 0 w 7697628"/>
                <a:gd name="connsiteY7-464" fmla="*/ 1905476 h 1905476"/>
                <a:gd name="connsiteX0-465" fmla="*/ 0 w 7685709"/>
                <a:gd name="connsiteY0-466" fmla="*/ 1876871 h 1876871"/>
                <a:gd name="connsiteX1-467" fmla="*/ 7068013 w 7685709"/>
                <a:gd name="connsiteY1-468" fmla="*/ 386239 h 1876871"/>
                <a:gd name="connsiteX2-469" fmla="*/ 7685709 w 7685709"/>
                <a:gd name="connsiteY2-470" fmla="*/ 386715 h 1876871"/>
                <a:gd name="connsiteX3-471" fmla="*/ 6847509 w 7685709"/>
                <a:gd name="connsiteY3-472" fmla="*/ 0 h 1876871"/>
                <a:gd name="connsiteX4-473" fmla="*/ 5300649 w 7685709"/>
                <a:gd name="connsiteY4-474" fmla="*/ 375285 h 1876871"/>
                <a:gd name="connsiteX5-475" fmla="*/ 5900724 w 7685709"/>
                <a:gd name="connsiteY5-476" fmla="*/ 388620 h 1876871"/>
                <a:gd name="connsiteX6-477" fmla="*/ 32438 w 7685709"/>
                <a:gd name="connsiteY6-478" fmla="*/ 1840690 h 1876871"/>
                <a:gd name="connsiteX7-479" fmla="*/ 0 w 7685709"/>
                <a:gd name="connsiteY7-480" fmla="*/ 1876871 h 1876871"/>
                <a:gd name="connsiteX0-481" fmla="*/ 0 w 7680345"/>
                <a:gd name="connsiteY0-482" fmla="*/ 1885811 h 1885811"/>
                <a:gd name="connsiteX1-483" fmla="*/ 7062649 w 7680345"/>
                <a:gd name="connsiteY1-484" fmla="*/ 386239 h 1885811"/>
                <a:gd name="connsiteX2-485" fmla="*/ 7680345 w 7680345"/>
                <a:gd name="connsiteY2-486" fmla="*/ 386715 h 1885811"/>
                <a:gd name="connsiteX3-487" fmla="*/ 6842145 w 7680345"/>
                <a:gd name="connsiteY3-488" fmla="*/ 0 h 1885811"/>
                <a:gd name="connsiteX4-489" fmla="*/ 5295285 w 7680345"/>
                <a:gd name="connsiteY4-490" fmla="*/ 375285 h 1885811"/>
                <a:gd name="connsiteX5-491" fmla="*/ 5895360 w 7680345"/>
                <a:gd name="connsiteY5-492" fmla="*/ 388620 h 1885811"/>
                <a:gd name="connsiteX6-493" fmla="*/ 27074 w 7680345"/>
                <a:gd name="connsiteY6-494" fmla="*/ 1840690 h 1885811"/>
                <a:gd name="connsiteX7-495" fmla="*/ 0 w 7680345"/>
                <a:gd name="connsiteY7-496" fmla="*/ 1885811 h 1885811"/>
                <a:gd name="connsiteX0-497" fmla="*/ 0 w 7680345"/>
                <a:gd name="connsiteY0-498" fmla="*/ 1885811 h 1885811"/>
                <a:gd name="connsiteX1-499" fmla="*/ 7062649 w 7680345"/>
                <a:gd name="connsiteY1-500" fmla="*/ 386239 h 1885811"/>
                <a:gd name="connsiteX2-501" fmla="*/ 7680345 w 7680345"/>
                <a:gd name="connsiteY2-502" fmla="*/ 386715 h 1885811"/>
                <a:gd name="connsiteX3-503" fmla="*/ 6842145 w 7680345"/>
                <a:gd name="connsiteY3-504" fmla="*/ 0 h 1885811"/>
                <a:gd name="connsiteX4-505" fmla="*/ 5295285 w 7680345"/>
                <a:gd name="connsiteY4-506" fmla="*/ 375285 h 1885811"/>
                <a:gd name="connsiteX5-507" fmla="*/ 5895360 w 7680345"/>
                <a:gd name="connsiteY5-508" fmla="*/ 388620 h 1885811"/>
                <a:gd name="connsiteX6-509" fmla="*/ 36013 w 7680345"/>
                <a:gd name="connsiteY6-510" fmla="*/ 1835327 h 1885811"/>
                <a:gd name="connsiteX7-511" fmla="*/ 0 w 7680345"/>
                <a:gd name="connsiteY7-512" fmla="*/ 1885811 h 1885811"/>
                <a:gd name="connsiteX0-513" fmla="*/ 0 w 7680345"/>
                <a:gd name="connsiteY0-514" fmla="*/ 1885811 h 1885811"/>
                <a:gd name="connsiteX1-515" fmla="*/ 7062649 w 7680345"/>
                <a:gd name="connsiteY1-516" fmla="*/ 386239 h 1885811"/>
                <a:gd name="connsiteX2-517" fmla="*/ 7680345 w 7680345"/>
                <a:gd name="connsiteY2-518" fmla="*/ 386715 h 1885811"/>
                <a:gd name="connsiteX3-519" fmla="*/ 6842145 w 7680345"/>
                <a:gd name="connsiteY3-520" fmla="*/ 0 h 1885811"/>
                <a:gd name="connsiteX4-521" fmla="*/ 5295285 w 7680345"/>
                <a:gd name="connsiteY4-522" fmla="*/ 375285 h 1885811"/>
                <a:gd name="connsiteX5-523" fmla="*/ 5895360 w 7680345"/>
                <a:gd name="connsiteY5-524" fmla="*/ 388620 h 1885811"/>
                <a:gd name="connsiteX6-525" fmla="*/ 128980 w 7680345"/>
                <a:gd name="connsiteY6-526" fmla="*/ 1831752 h 1885811"/>
                <a:gd name="connsiteX7-527" fmla="*/ 0 w 7680345"/>
                <a:gd name="connsiteY7-528" fmla="*/ 1885811 h 1885811"/>
                <a:gd name="connsiteX0-529" fmla="*/ 0 w 7680345"/>
                <a:gd name="connsiteY0-530" fmla="*/ 1885811 h 1885811"/>
                <a:gd name="connsiteX1-531" fmla="*/ 7062649 w 7680345"/>
                <a:gd name="connsiteY1-532" fmla="*/ 386239 h 1885811"/>
                <a:gd name="connsiteX2-533" fmla="*/ 7680345 w 7680345"/>
                <a:gd name="connsiteY2-534" fmla="*/ 386715 h 1885811"/>
                <a:gd name="connsiteX3-535" fmla="*/ 6842145 w 7680345"/>
                <a:gd name="connsiteY3-536" fmla="*/ 0 h 1885811"/>
                <a:gd name="connsiteX4-537" fmla="*/ 5295285 w 7680345"/>
                <a:gd name="connsiteY4-538" fmla="*/ 375285 h 1885811"/>
                <a:gd name="connsiteX5-539" fmla="*/ 5895360 w 7680345"/>
                <a:gd name="connsiteY5-540" fmla="*/ 388620 h 1885811"/>
                <a:gd name="connsiteX6-541" fmla="*/ 128980 w 7680345"/>
                <a:gd name="connsiteY6-542" fmla="*/ 1831752 h 1885811"/>
                <a:gd name="connsiteX7-543" fmla="*/ 0 w 7680345"/>
                <a:gd name="connsiteY7-544" fmla="*/ 1885811 h 18858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7680345" h="1885811">
                  <a:moveTo>
                    <a:pt x="0" y="1885811"/>
                  </a:moveTo>
                  <a:cubicBezTo>
                    <a:pt x="2215039" y="1784687"/>
                    <a:pt x="5905362" y="1323181"/>
                    <a:pt x="7062649" y="386239"/>
                  </a:cubicBezTo>
                  <a:lnTo>
                    <a:pt x="7680345" y="386715"/>
                  </a:lnTo>
                  <a:lnTo>
                    <a:pt x="6842145" y="0"/>
                  </a:lnTo>
                  <a:lnTo>
                    <a:pt x="5295285" y="375285"/>
                  </a:lnTo>
                  <a:lnTo>
                    <a:pt x="5895360" y="388620"/>
                  </a:lnTo>
                  <a:cubicBezTo>
                    <a:pt x="4434225" y="1295400"/>
                    <a:pt x="1029539" y="1727011"/>
                    <a:pt x="128980" y="1831752"/>
                  </a:cubicBezTo>
                  <a:lnTo>
                    <a:pt x="0" y="1885811"/>
                  </a:lnTo>
                  <a:close/>
                </a:path>
              </a:pathLst>
            </a:custGeom>
            <a:solidFill>
              <a:srgbClr val="FFA57C"/>
            </a:solidFill>
            <a:ln w="12700" cap="flat" cmpd="sng" algn="ctr">
              <a:solidFill>
                <a:srgbClr val="FFFFFF"/>
              </a:solidFill>
              <a:prstDash val="solid"/>
              <a:miter lim="800000"/>
            </a:ln>
            <a:effectLst/>
          </p:spPr>
          <p:txBody>
            <a:bodyPr rtlCol="0" anchor="ctr"/>
            <a:lstStyle/>
            <a:p>
              <a:pPr algn="ctr"/>
              <a:endParaRPr lang="id-ID" dirty="0">
                <a:solidFill>
                  <a:srgbClr val="FFFFFF"/>
                </a:solidFill>
                <a:latin typeface="思源黑体 CN Normal" panose="020B04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
          <p:nvSpPr>
            <p:cNvPr id="140" name="KOPPT"/>
            <p:cNvSpPr/>
            <p:nvPr>
              <p:custDataLst>
                <p:tags r:id="rId4"/>
              </p:custDataLst>
            </p:nvPr>
          </p:nvSpPr>
          <p:spPr>
            <a:xfrm>
              <a:off x="10394184" y="3933150"/>
              <a:ext cx="823360" cy="1198878"/>
            </a:xfrm>
            <a:custGeom>
              <a:avLst/>
              <a:gdLst>
                <a:gd name="connsiteX0" fmla="*/ 0 w 817011"/>
                <a:gd name="connsiteY0" fmla="*/ 0 h 1195703"/>
                <a:gd name="connsiteX1" fmla="*/ 817011 w 817011"/>
                <a:gd name="connsiteY1" fmla="*/ 0 h 1195703"/>
                <a:gd name="connsiteX2" fmla="*/ 817011 w 817011"/>
                <a:gd name="connsiteY2" fmla="*/ 1195703 h 1195703"/>
                <a:gd name="connsiteX3" fmla="*/ 0 w 817011"/>
                <a:gd name="connsiteY3" fmla="*/ 1195703 h 1195703"/>
                <a:gd name="connsiteX4" fmla="*/ 0 w 817011"/>
                <a:gd name="connsiteY4" fmla="*/ 0 h 1195703"/>
                <a:gd name="connsiteX0-1" fmla="*/ 0 w 817011"/>
                <a:gd name="connsiteY0-2" fmla="*/ 0 h 1195703"/>
                <a:gd name="connsiteX1-3" fmla="*/ 817011 w 817011"/>
                <a:gd name="connsiteY1-4" fmla="*/ 0 h 1195703"/>
                <a:gd name="connsiteX2-5" fmla="*/ 817011 w 817011"/>
                <a:gd name="connsiteY2-6" fmla="*/ 1157603 h 1195703"/>
                <a:gd name="connsiteX3-7" fmla="*/ 0 w 817011"/>
                <a:gd name="connsiteY3-8" fmla="*/ 1195703 h 1195703"/>
                <a:gd name="connsiteX4-9" fmla="*/ 0 w 817011"/>
                <a:gd name="connsiteY4-10" fmla="*/ 0 h 1195703"/>
                <a:gd name="connsiteX0-11" fmla="*/ 0 w 823361"/>
                <a:gd name="connsiteY0-12" fmla="*/ 0 h 1198878"/>
                <a:gd name="connsiteX1-13" fmla="*/ 823361 w 823361"/>
                <a:gd name="connsiteY1-14" fmla="*/ 3175 h 1198878"/>
                <a:gd name="connsiteX2-15" fmla="*/ 823361 w 823361"/>
                <a:gd name="connsiteY2-16" fmla="*/ 1160778 h 1198878"/>
                <a:gd name="connsiteX3-17" fmla="*/ 6350 w 823361"/>
                <a:gd name="connsiteY3-18" fmla="*/ 1198878 h 1198878"/>
                <a:gd name="connsiteX4-19" fmla="*/ 0 w 823361"/>
                <a:gd name="connsiteY4-20" fmla="*/ 0 h 1198878"/>
                <a:gd name="connsiteX0-21" fmla="*/ 0 w 823361"/>
                <a:gd name="connsiteY0-22" fmla="*/ 0 h 1198878"/>
                <a:gd name="connsiteX1-23" fmla="*/ 813836 w 823361"/>
                <a:gd name="connsiteY1-24" fmla="*/ 5556 h 1198878"/>
                <a:gd name="connsiteX2-25" fmla="*/ 823361 w 823361"/>
                <a:gd name="connsiteY2-26" fmla="*/ 1160778 h 1198878"/>
                <a:gd name="connsiteX3-27" fmla="*/ 6350 w 823361"/>
                <a:gd name="connsiteY3-28" fmla="*/ 1198878 h 1198878"/>
                <a:gd name="connsiteX4-29" fmla="*/ 0 w 823361"/>
                <a:gd name="connsiteY4-30" fmla="*/ 0 h 1198878"/>
                <a:gd name="connsiteX0-31" fmla="*/ 0 w 823361"/>
                <a:gd name="connsiteY0-32" fmla="*/ 0 h 1198878"/>
                <a:gd name="connsiteX1-33" fmla="*/ 820980 w 823361"/>
                <a:gd name="connsiteY1-34" fmla="*/ 5556 h 1198878"/>
                <a:gd name="connsiteX2-35" fmla="*/ 823361 w 823361"/>
                <a:gd name="connsiteY2-36" fmla="*/ 1160778 h 1198878"/>
                <a:gd name="connsiteX3-37" fmla="*/ 6350 w 823361"/>
                <a:gd name="connsiteY3-38" fmla="*/ 1198878 h 1198878"/>
                <a:gd name="connsiteX4-39" fmla="*/ 0 w 823361"/>
                <a:gd name="connsiteY4-40" fmla="*/ 0 h 1198878"/>
                <a:gd name="connsiteX0-41" fmla="*/ 0 w 823361"/>
                <a:gd name="connsiteY0-42" fmla="*/ 0 h 1198878"/>
                <a:gd name="connsiteX1-43" fmla="*/ 818599 w 823361"/>
                <a:gd name="connsiteY1-44" fmla="*/ 3175 h 1198878"/>
                <a:gd name="connsiteX2-45" fmla="*/ 823361 w 823361"/>
                <a:gd name="connsiteY2-46" fmla="*/ 1160778 h 1198878"/>
                <a:gd name="connsiteX3-47" fmla="*/ 6350 w 823361"/>
                <a:gd name="connsiteY3-48" fmla="*/ 1198878 h 1198878"/>
                <a:gd name="connsiteX4-49" fmla="*/ 0 w 823361"/>
                <a:gd name="connsiteY4-50" fmla="*/ 0 h 119887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3361" h="1198878">
                  <a:moveTo>
                    <a:pt x="0" y="0"/>
                  </a:moveTo>
                  <a:lnTo>
                    <a:pt x="818599" y="3175"/>
                  </a:lnTo>
                  <a:cubicBezTo>
                    <a:pt x="819393" y="388249"/>
                    <a:pt x="822567" y="775704"/>
                    <a:pt x="823361" y="1160778"/>
                  </a:cubicBezTo>
                  <a:lnTo>
                    <a:pt x="6350" y="1198878"/>
                  </a:lnTo>
                  <a:cubicBezTo>
                    <a:pt x="4233" y="799252"/>
                    <a:pt x="2117" y="399626"/>
                    <a:pt x="0" y="0"/>
                  </a:cubicBezTo>
                  <a:close/>
                </a:path>
              </a:pathLst>
            </a:custGeom>
            <a:solidFill>
              <a:srgbClr val="969696"/>
            </a:solidFill>
            <a:ln w="12700" cap="flat" cmpd="sng" algn="ctr">
              <a:solidFill>
                <a:srgbClr val="FFFFFF"/>
              </a:solidFill>
              <a:prstDash val="solid"/>
              <a:miter lim="800000"/>
            </a:ln>
            <a:effectLst/>
          </p:spPr>
          <p:txBody>
            <a:bodyPr rtlCol="0" anchor="ctr"/>
            <a:lstStyle/>
            <a:p>
              <a:pPr algn="ctr"/>
              <a:endParaRPr lang="id-ID" dirty="0">
                <a:solidFill>
                  <a:srgbClr val="FFFFFF"/>
                </a:solidFill>
                <a:latin typeface="思源黑体 CN Normal" panose="020B04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sp>
          <p:nvSpPr>
            <p:cNvPr id="141" name="KOPPT"/>
            <p:cNvSpPr/>
            <p:nvPr>
              <p:custDataLst>
                <p:tags r:id="rId5"/>
              </p:custDataLst>
            </p:nvPr>
          </p:nvSpPr>
          <p:spPr>
            <a:xfrm>
              <a:off x="974456" y="3929966"/>
              <a:ext cx="9429012" cy="2004485"/>
            </a:xfrm>
            <a:custGeom>
              <a:avLst/>
              <a:gdLst>
                <a:gd name="connsiteX0" fmla="*/ 0 w 7478191"/>
                <a:gd name="connsiteY0" fmla="*/ 1476375 h 1476375"/>
                <a:gd name="connsiteX1" fmla="*/ 7067550 w 7478191"/>
                <a:gd name="connsiteY1" fmla="*/ 0 h 1476375"/>
                <a:gd name="connsiteX2" fmla="*/ 7077075 w 7478191"/>
                <a:gd name="connsiteY2" fmla="*/ 866775 h 1476375"/>
                <a:gd name="connsiteX3" fmla="*/ 0 w 7478191"/>
                <a:gd name="connsiteY3" fmla="*/ 1476375 h 1476375"/>
                <a:gd name="connsiteX0-1" fmla="*/ 0 w 7478191"/>
                <a:gd name="connsiteY0-2" fmla="*/ 1476375 h 1476375"/>
                <a:gd name="connsiteX1-3" fmla="*/ 7067550 w 7478191"/>
                <a:gd name="connsiteY1-4" fmla="*/ 0 h 1476375"/>
                <a:gd name="connsiteX2-5" fmla="*/ 7077075 w 7478191"/>
                <a:gd name="connsiteY2-6" fmla="*/ 866775 h 1476375"/>
                <a:gd name="connsiteX3-7" fmla="*/ 0 w 7478191"/>
                <a:gd name="connsiteY3-8" fmla="*/ 1476375 h 1476375"/>
                <a:gd name="connsiteX0-9" fmla="*/ 0 w 7478191"/>
                <a:gd name="connsiteY0-10" fmla="*/ 1476375 h 1476375"/>
                <a:gd name="connsiteX1-11" fmla="*/ 7067550 w 7478191"/>
                <a:gd name="connsiteY1-12" fmla="*/ 0 h 1476375"/>
                <a:gd name="connsiteX2-13" fmla="*/ 7077075 w 7478191"/>
                <a:gd name="connsiteY2-14" fmla="*/ 866775 h 1476375"/>
                <a:gd name="connsiteX3-15" fmla="*/ 0 w 7478191"/>
                <a:gd name="connsiteY3-16" fmla="*/ 1476375 h 1476375"/>
                <a:gd name="connsiteX0-17" fmla="*/ 0 w 7478191"/>
                <a:gd name="connsiteY0-18" fmla="*/ 1476375 h 1477448"/>
                <a:gd name="connsiteX1-19" fmla="*/ 7067550 w 7478191"/>
                <a:gd name="connsiteY1-20" fmla="*/ 0 h 1477448"/>
                <a:gd name="connsiteX2-21" fmla="*/ 7077075 w 7478191"/>
                <a:gd name="connsiteY2-22" fmla="*/ 866775 h 1477448"/>
                <a:gd name="connsiteX3-23" fmla="*/ 0 w 7478191"/>
                <a:gd name="connsiteY3-24" fmla="*/ 1476375 h 1477448"/>
                <a:gd name="connsiteX0-25" fmla="*/ 0 w 7478191"/>
                <a:gd name="connsiteY0-26" fmla="*/ 1476375 h 1478336"/>
                <a:gd name="connsiteX1-27" fmla="*/ 7067550 w 7478191"/>
                <a:gd name="connsiteY1-28" fmla="*/ 0 h 1478336"/>
                <a:gd name="connsiteX2-29" fmla="*/ 7077075 w 7478191"/>
                <a:gd name="connsiteY2-30" fmla="*/ 866775 h 1478336"/>
                <a:gd name="connsiteX3-31" fmla="*/ 0 w 7478191"/>
                <a:gd name="connsiteY3-32" fmla="*/ 1476375 h 1478336"/>
                <a:gd name="connsiteX0-33" fmla="*/ 0 w 7478191"/>
                <a:gd name="connsiteY0-34" fmla="*/ 1476375 h 1478336"/>
                <a:gd name="connsiteX1-35" fmla="*/ 7067550 w 7478191"/>
                <a:gd name="connsiteY1-36" fmla="*/ 0 h 1478336"/>
                <a:gd name="connsiteX2-37" fmla="*/ 7077075 w 7478191"/>
                <a:gd name="connsiteY2-38" fmla="*/ 866775 h 1478336"/>
                <a:gd name="connsiteX3-39" fmla="*/ 0 w 7478191"/>
                <a:gd name="connsiteY3-40" fmla="*/ 1476375 h 1478336"/>
                <a:gd name="connsiteX0-41" fmla="*/ 0 w 7078244"/>
                <a:gd name="connsiteY0-42" fmla="*/ 1476375 h 1478336"/>
                <a:gd name="connsiteX1-43" fmla="*/ 7067550 w 7078244"/>
                <a:gd name="connsiteY1-44" fmla="*/ 0 h 1478336"/>
                <a:gd name="connsiteX2-45" fmla="*/ 7077075 w 7078244"/>
                <a:gd name="connsiteY2-46" fmla="*/ 866775 h 1478336"/>
                <a:gd name="connsiteX3-47" fmla="*/ 0 w 7078244"/>
                <a:gd name="connsiteY3-48" fmla="*/ 1476375 h 1478336"/>
                <a:gd name="connsiteX0-49" fmla="*/ 0 w 7080463"/>
                <a:gd name="connsiteY0-50" fmla="*/ 1476375 h 1478412"/>
                <a:gd name="connsiteX1-51" fmla="*/ 7067550 w 7080463"/>
                <a:gd name="connsiteY1-52" fmla="*/ 0 h 1478412"/>
                <a:gd name="connsiteX2-53" fmla="*/ 7079456 w 7080463"/>
                <a:gd name="connsiteY2-54" fmla="*/ 876300 h 1478412"/>
                <a:gd name="connsiteX3-55" fmla="*/ 0 w 7080463"/>
                <a:gd name="connsiteY3-56" fmla="*/ 1476375 h 1478412"/>
                <a:gd name="connsiteX0-57" fmla="*/ 0 w 7081661"/>
                <a:gd name="connsiteY0-58" fmla="*/ 1493044 h 1495081"/>
                <a:gd name="connsiteX1-59" fmla="*/ 7077075 w 7081661"/>
                <a:gd name="connsiteY1-60" fmla="*/ 0 h 1495081"/>
                <a:gd name="connsiteX2-61" fmla="*/ 7079456 w 7081661"/>
                <a:gd name="connsiteY2-62" fmla="*/ 892969 h 1495081"/>
                <a:gd name="connsiteX3-63" fmla="*/ 0 w 7081661"/>
                <a:gd name="connsiteY3-64" fmla="*/ 1493044 h 1495081"/>
                <a:gd name="connsiteX0-65" fmla="*/ 0 w 7080080"/>
                <a:gd name="connsiteY0-66" fmla="*/ 1493044 h 1495142"/>
                <a:gd name="connsiteX1-67" fmla="*/ 7077075 w 7080080"/>
                <a:gd name="connsiteY1-68" fmla="*/ 0 h 1495142"/>
                <a:gd name="connsiteX2-69" fmla="*/ 7077075 w 7080080"/>
                <a:gd name="connsiteY2-70" fmla="*/ 900113 h 1495142"/>
                <a:gd name="connsiteX3-71" fmla="*/ 0 w 7080080"/>
                <a:gd name="connsiteY3-72" fmla="*/ 1493044 h 1495142"/>
                <a:gd name="connsiteX0-73" fmla="*/ 0 w 7080080"/>
                <a:gd name="connsiteY0-74" fmla="*/ 1493044 h 1495024"/>
                <a:gd name="connsiteX1-75" fmla="*/ 7077075 w 7080080"/>
                <a:gd name="connsiteY1-76" fmla="*/ 0 h 1495024"/>
                <a:gd name="connsiteX2-77" fmla="*/ 7077075 w 7080080"/>
                <a:gd name="connsiteY2-78" fmla="*/ 885826 h 1495024"/>
                <a:gd name="connsiteX3-79" fmla="*/ 0 w 7080080"/>
                <a:gd name="connsiteY3-80" fmla="*/ 1493044 h 1495024"/>
                <a:gd name="connsiteX0-81" fmla="*/ 0 w 7080080"/>
                <a:gd name="connsiteY0-82" fmla="*/ 1493044 h 1495081"/>
                <a:gd name="connsiteX1-83" fmla="*/ 7077075 w 7080080"/>
                <a:gd name="connsiteY1-84" fmla="*/ 0 h 1495081"/>
                <a:gd name="connsiteX2-85" fmla="*/ 7077075 w 7080080"/>
                <a:gd name="connsiteY2-86" fmla="*/ 892970 h 1495081"/>
                <a:gd name="connsiteX3-87" fmla="*/ 0 w 7080080"/>
                <a:gd name="connsiteY3-88" fmla="*/ 1493044 h 1495081"/>
                <a:gd name="connsiteX0-89" fmla="*/ 0 w 7080080"/>
                <a:gd name="connsiteY0-90" fmla="*/ 1493044 h 1495006"/>
                <a:gd name="connsiteX1-91" fmla="*/ 7077075 w 7080080"/>
                <a:gd name="connsiteY1-92" fmla="*/ 0 h 1495006"/>
                <a:gd name="connsiteX2-93" fmla="*/ 7077075 w 7080080"/>
                <a:gd name="connsiteY2-94" fmla="*/ 892970 h 1495006"/>
                <a:gd name="connsiteX3-95" fmla="*/ 0 w 7080080"/>
                <a:gd name="connsiteY3-96" fmla="*/ 1493044 h 1495006"/>
                <a:gd name="connsiteX0-97" fmla="*/ 0 w 7080080"/>
                <a:gd name="connsiteY0-98" fmla="*/ 1493044 h 1493044"/>
                <a:gd name="connsiteX1-99" fmla="*/ 7077075 w 7080080"/>
                <a:gd name="connsiteY1-100" fmla="*/ 0 h 1493044"/>
                <a:gd name="connsiteX2-101" fmla="*/ 7077075 w 7080080"/>
                <a:gd name="connsiteY2-102" fmla="*/ 892970 h 1493044"/>
                <a:gd name="connsiteX3-103" fmla="*/ 0 w 7080080"/>
                <a:gd name="connsiteY3-104" fmla="*/ 1493044 h 1493044"/>
                <a:gd name="connsiteX0-105" fmla="*/ 0 w 7080080"/>
                <a:gd name="connsiteY0-106" fmla="*/ 1493044 h 1493044"/>
                <a:gd name="connsiteX1-107" fmla="*/ 7077075 w 7080080"/>
                <a:gd name="connsiteY1-108" fmla="*/ 0 h 1493044"/>
                <a:gd name="connsiteX2-109" fmla="*/ 7077075 w 7080080"/>
                <a:gd name="connsiteY2-110" fmla="*/ 892970 h 1493044"/>
                <a:gd name="connsiteX3-111" fmla="*/ 0 w 7080080"/>
                <a:gd name="connsiteY3-112" fmla="*/ 1493044 h 1493044"/>
                <a:gd name="connsiteX0-113" fmla="*/ 0 w 7080080"/>
                <a:gd name="connsiteY0-114" fmla="*/ 1493044 h 1493044"/>
                <a:gd name="connsiteX1-115" fmla="*/ 7077075 w 7080080"/>
                <a:gd name="connsiteY1-116" fmla="*/ 0 h 1493044"/>
                <a:gd name="connsiteX2-117" fmla="*/ 7077075 w 7080080"/>
                <a:gd name="connsiteY2-118" fmla="*/ 892970 h 1493044"/>
                <a:gd name="connsiteX3-119" fmla="*/ 0 w 7080080"/>
                <a:gd name="connsiteY3-120" fmla="*/ 1493044 h 1493044"/>
                <a:gd name="connsiteX0-121" fmla="*/ 0 w 7080080"/>
                <a:gd name="connsiteY0-122" fmla="*/ 1493044 h 1493044"/>
                <a:gd name="connsiteX1-123" fmla="*/ 7077075 w 7080080"/>
                <a:gd name="connsiteY1-124" fmla="*/ 0 h 1493044"/>
                <a:gd name="connsiteX2-125" fmla="*/ 7077075 w 7080080"/>
                <a:gd name="connsiteY2-126" fmla="*/ 892970 h 1493044"/>
                <a:gd name="connsiteX3-127" fmla="*/ 0 w 7080080"/>
                <a:gd name="connsiteY3-128" fmla="*/ 1493044 h 1493044"/>
                <a:gd name="connsiteX0-129" fmla="*/ 0 w 7079279"/>
                <a:gd name="connsiteY0-130" fmla="*/ 1504963 h 1504963"/>
                <a:gd name="connsiteX1-131" fmla="*/ 7074692 w 7079279"/>
                <a:gd name="connsiteY1-132" fmla="*/ 0 h 1504963"/>
                <a:gd name="connsiteX2-133" fmla="*/ 7077075 w 7079279"/>
                <a:gd name="connsiteY2-134" fmla="*/ 904889 h 1504963"/>
                <a:gd name="connsiteX3-135" fmla="*/ 0 w 7079279"/>
                <a:gd name="connsiteY3-136" fmla="*/ 1504963 h 1504963"/>
                <a:gd name="connsiteX0-137" fmla="*/ 0 w 7079279"/>
                <a:gd name="connsiteY0-138" fmla="*/ 1504963 h 1504963"/>
                <a:gd name="connsiteX1-139" fmla="*/ 7074692 w 7079279"/>
                <a:gd name="connsiteY1-140" fmla="*/ 0 h 1504963"/>
                <a:gd name="connsiteX2-141" fmla="*/ 7077075 w 7079279"/>
                <a:gd name="connsiteY2-142" fmla="*/ 904889 h 1504963"/>
                <a:gd name="connsiteX3-143" fmla="*/ 0 w 7079279"/>
                <a:gd name="connsiteY3-144" fmla="*/ 1504963 h 1504963"/>
                <a:gd name="connsiteX0-145" fmla="*/ 0 w 7079279"/>
                <a:gd name="connsiteY0-146" fmla="*/ 1504963 h 1504963"/>
                <a:gd name="connsiteX1-147" fmla="*/ 7074692 w 7079279"/>
                <a:gd name="connsiteY1-148" fmla="*/ 0 h 1504963"/>
                <a:gd name="connsiteX2-149" fmla="*/ 7077075 w 7079279"/>
                <a:gd name="connsiteY2-150" fmla="*/ 904889 h 1504963"/>
                <a:gd name="connsiteX3-151" fmla="*/ 0 w 7079279"/>
                <a:gd name="connsiteY3-152" fmla="*/ 1504963 h 1504963"/>
              </a:gdLst>
              <a:ahLst/>
              <a:cxnLst>
                <a:cxn ang="0">
                  <a:pos x="connsiteX0-1" y="connsiteY0-2"/>
                </a:cxn>
                <a:cxn ang="0">
                  <a:pos x="connsiteX1-3" y="connsiteY1-4"/>
                </a:cxn>
                <a:cxn ang="0">
                  <a:pos x="connsiteX2-5" y="connsiteY2-6"/>
                </a:cxn>
                <a:cxn ang="0">
                  <a:pos x="connsiteX3-7" y="connsiteY3-8"/>
                </a:cxn>
              </a:cxnLst>
              <a:rect l="l" t="t" r="r" b="b"/>
              <a:pathLst>
                <a:path w="7079279" h="1504963">
                  <a:moveTo>
                    <a:pt x="0" y="1504963"/>
                  </a:moveTo>
                  <a:cubicBezTo>
                    <a:pt x="1701831" y="1354749"/>
                    <a:pt x="5325673" y="1160732"/>
                    <a:pt x="7074692" y="0"/>
                  </a:cubicBezTo>
                  <a:cubicBezTo>
                    <a:pt x="7077867" y="288925"/>
                    <a:pt x="7081838" y="911239"/>
                    <a:pt x="7077075" y="904889"/>
                  </a:cubicBezTo>
                  <a:cubicBezTo>
                    <a:pt x="4927600" y="1308114"/>
                    <a:pt x="2873375" y="1460513"/>
                    <a:pt x="0" y="1504963"/>
                  </a:cubicBezTo>
                  <a:close/>
                </a:path>
              </a:pathLst>
            </a:custGeom>
            <a:solidFill>
              <a:srgbClr val="FD4439"/>
            </a:solidFill>
            <a:ln w="12700" cap="flat" cmpd="sng" algn="ctr">
              <a:solidFill>
                <a:srgbClr val="FFFFFF"/>
              </a:solidFill>
              <a:prstDash val="solid"/>
              <a:miter lim="800000"/>
            </a:ln>
            <a:effectLst/>
          </p:spPr>
          <p:txBody>
            <a:bodyPr rtlCol="0" anchor="ctr"/>
            <a:lstStyle/>
            <a:p>
              <a:pPr algn="ctr"/>
              <a:endParaRPr lang="id-ID" dirty="0">
                <a:solidFill>
                  <a:srgbClr val="FFFFFF"/>
                </a:solidFill>
                <a:latin typeface="思源黑体 CN Normal" panose="020B0400000000000000" pitchFamily="34" charset="-122"/>
                <a:ea typeface="思源黑体 CN Medium" panose="020B0600000000000000" pitchFamily="34" charset="-122"/>
                <a:cs typeface="微软雅黑" panose="020B0503020204020204" charset="-122"/>
                <a:sym typeface="思源黑体 CN Normal" panose="020B0400000000000000" pitchFamily="34" charset="-122"/>
              </a:endParaRPr>
            </a:p>
          </p:txBody>
        </p:sp>
      </p:grpSp>
      <p:sp>
        <p:nvSpPr>
          <p:cNvPr id="15" name="图形"/>
          <p:cNvSpPr>
            <a:spLocks noEditPoints="1"/>
          </p:cNvSpPr>
          <p:nvPr>
            <p:custDataLst>
              <p:tags r:id="rId6"/>
            </p:custDataLst>
          </p:nvPr>
        </p:nvSpPr>
        <p:spPr bwMode="auto">
          <a:xfrm>
            <a:off x="6054725" y="4330700"/>
            <a:ext cx="490855" cy="490855"/>
          </a:xfrm>
          <a:custGeom>
            <a:avLst/>
            <a:gdLst>
              <a:gd name="T0" fmla="*/ 56 w 80"/>
              <a:gd name="T1" fmla="*/ 72 h 80"/>
              <a:gd name="T2" fmla="*/ 56 w 80"/>
              <a:gd name="T3" fmla="*/ 8 h 80"/>
              <a:gd name="T4" fmla="*/ 8 w 80"/>
              <a:gd name="T5" fmla="*/ 8 h 80"/>
              <a:gd name="T6" fmla="*/ 8 w 80"/>
              <a:gd name="T7" fmla="*/ 68 h 80"/>
              <a:gd name="T8" fmla="*/ 12 w 80"/>
              <a:gd name="T9" fmla="*/ 72 h 80"/>
              <a:gd name="T10" fmla="*/ 56 w 80"/>
              <a:gd name="T11" fmla="*/ 72 h 80"/>
              <a:gd name="T12" fmla="*/ 68 w 80"/>
              <a:gd name="T13" fmla="*/ 80 h 80"/>
              <a:gd name="T14" fmla="*/ 12 w 80"/>
              <a:gd name="T15" fmla="*/ 80 h 80"/>
              <a:gd name="T16" fmla="*/ 0 w 80"/>
              <a:gd name="T17" fmla="*/ 68 h 80"/>
              <a:gd name="T18" fmla="*/ 0 w 80"/>
              <a:gd name="T19" fmla="*/ 4 h 80"/>
              <a:gd name="T20" fmla="*/ 4 w 80"/>
              <a:gd name="T21" fmla="*/ 0 h 80"/>
              <a:gd name="T22" fmla="*/ 60 w 80"/>
              <a:gd name="T23" fmla="*/ 0 h 80"/>
              <a:gd name="T24" fmla="*/ 64 w 80"/>
              <a:gd name="T25" fmla="*/ 4 h 80"/>
              <a:gd name="T26" fmla="*/ 64 w 80"/>
              <a:gd name="T27" fmla="*/ 32 h 80"/>
              <a:gd name="T28" fmla="*/ 80 w 80"/>
              <a:gd name="T29" fmla="*/ 32 h 80"/>
              <a:gd name="T30" fmla="*/ 80 w 80"/>
              <a:gd name="T31" fmla="*/ 68 h 80"/>
              <a:gd name="T32" fmla="*/ 68 w 80"/>
              <a:gd name="T33" fmla="*/ 80 h 80"/>
              <a:gd name="T34" fmla="*/ 64 w 80"/>
              <a:gd name="T35" fmla="*/ 40 h 80"/>
              <a:gd name="T36" fmla="*/ 64 w 80"/>
              <a:gd name="T37" fmla="*/ 68 h 80"/>
              <a:gd name="T38" fmla="*/ 68 w 80"/>
              <a:gd name="T39" fmla="*/ 72 h 80"/>
              <a:gd name="T40" fmla="*/ 72 w 80"/>
              <a:gd name="T41" fmla="*/ 68 h 80"/>
              <a:gd name="T42" fmla="*/ 72 w 80"/>
              <a:gd name="T43" fmla="*/ 40 h 80"/>
              <a:gd name="T44" fmla="*/ 64 w 80"/>
              <a:gd name="T45" fmla="*/ 40 h 80"/>
              <a:gd name="T46" fmla="*/ 16 w 80"/>
              <a:gd name="T47" fmla="*/ 16 h 80"/>
              <a:gd name="T48" fmla="*/ 40 w 80"/>
              <a:gd name="T49" fmla="*/ 16 h 80"/>
              <a:gd name="T50" fmla="*/ 40 w 80"/>
              <a:gd name="T51" fmla="*/ 40 h 80"/>
              <a:gd name="T52" fmla="*/ 16 w 80"/>
              <a:gd name="T53" fmla="*/ 40 h 80"/>
              <a:gd name="T54" fmla="*/ 16 w 80"/>
              <a:gd name="T55" fmla="*/ 16 h 80"/>
              <a:gd name="T56" fmla="*/ 24 w 80"/>
              <a:gd name="T57" fmla="*/ 24 h 80"/>
              <a:gd name="T58" fmla="*/ 24 w 80"/>
              <a:gd name="T59" fmla="*/ 32 h 80"/>
              <a:gd name="T60" fmla="*/ 32 w 80"/>
              <a:gd name="T61" fmla="*/ 32 h 80"/>
              <a:gd name="T62" fmla="*/ 32 w 80"/>
              <a:gd name="T63" fmla="*/ 24 h 80"/>
              <a:gd name="T64" fmla="*/ 24 w 80"/>
              <a:gd name="T65" fmla="*/ 24 h 80"/>
              <a:gd name="T66" fmla="*/ 16 w 80"/>
              <a:gd name="T67" fmla="*/ 44 h 80"/>
              <a:gd name="T68" fmla="*/ 48 w 80"/>
              <a:gd name="T69" fmla="*/ 44 h 80"/>
              <a:gd name="T70" fmla="*/ 48 w 80"/>
              <a:gd name="T71" fmla="*/ 52 h 80"/>
              <a:gd name="T72" fmla="*/ 16 w 80"/>
              <a:gd name="T73" fmla="*/ 52 h 80"/>
              <a:gd name="T74" fmla="*/ 16 w 80"/>
              <a:gd name="T75" fmla="*/ 44 h 80"/>
              <a:gd name="T76" fmla="*/ 16 w 80"/>
              <a:gd name="T77" fmla="*/ 56 h 80"/>
              <a:gd name="T78" fmla="*/ 48 w 80"/>
              <a:gd name="T79" fmla="*/ 56 h 80"/>
              <a:gd name="T80" fmla="*/ 48 w 80"/>
              <a:gd name="T81" fmla="*/ 64 h 80"/>
              <a:gd name="T82" fmla="*/ 16 w 80"/>
              <a:gd name="T83" fmla="*/ 64 h 80"/>
              <a:gd name="T84" fmla="*/ 16 w 80"/>
              <a:gd name="T85"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0" h="80">
                <a:moveTo>
                  <a:pt x="56" y="72"/>
                </a:moveTo>
                <a:cubicBezTo>
                  <a:pt x="56" y="8"/>
                  <a:pt x="56" y="8"/>
                  <a:pt x="56" y="8"/>
                </a:cubicBezTo>
                <a:cubicBezTo>
                  <a:pt x="8" y="8"/>
                  <a:pt x="8" y="8"/>
                  <a:pt x="8" y="8"/>
                </a:cubicBezTo>
                <a:cubicBezTo>
                  <a:pt x="8" y="68"/>
                  <a:pt x="8" y="68"/>
                  <a:pt x="8" y="68"/>
                </a:cubicBezTo>
                <a:cubicBezTo>
                  <a:pt x="8" y="70"/>
                  <a:pt x="10" y="72"/>
                  <a:pt x="12" y="72"/>
                </a:cubicBezTo>
                <a:lnTo>
                  <a:pt x="56" y="72"/>
                </a:lnTo>
                <a:close/>
                <a:moveTo>
                  <a:pt x="68" y="80"/>
                </a:moveTo>
                <a:cubicBezTo>
                  <a:pt x="12" y="80"/>
                  <a:pt x="12" y="80"/>
                  <a:pt x="12" y="80"/>
                </a:cubicBezTo>
                <a:cubicBezTo>
                  <a:pt x="5" y="80"/>
                  <a:pt x="0" y="75"/>
                  <a:pt x="0" y="68"/>
                </a:cubicBezTo>
                <a:cubicBezTo>
                  <a:pt x="0" y="4"/>
                  <a:pt x="0" y="4"/>
                  <a:pt x="0" y="4"/>
                </a:cubicBezTo>
                <a:cubicBezTo>
                  <a:pt x="0" y="2"/>
                  <a:pt x="2" y="0"/>
                  <a:pt x="4" y="0"/>
                </a:cubicBezTo>
                <a:cubicBezTo>
                  <a:pt x="60" y="0"/>
                  <a:pt x="60" y="0"/>
                  <a:pt x="60" y="0"/>
                </a:cubicBezTo>
                <a:cubicBezTo>
                  <a:pt x="62" y="0"/>
                  <a:pt x="64" y="2"/>
                  <a:pt x="64" y="4"/>
                </a:cubicBezTo>
                <a:cubicBezTo>
                  <a:pt x="64" y="32"/>
                  <a:pt x="64" y="32"/>
                  <a:pt x="64" y="32"/>
                </a:cubicBezTo>
                <a:cubicBezTo>
                  <a:pt x="80" y="32"/>
                  <a:pt x="80" y="32"/>
                  <a:pt x="80" y="32"/>
                </a:cubicBezTo>
                <a:cubicBezTo>
                  <a:pt x="80" y="68"/>
                  <a:pt x="80" y="68"/>
                  <a:pt x="80" y="68"/>
                </a:cubicBezTo>
                <a:cubicBezTo>
                  <a:pt x="80" y="75"/>
                  <a:pt x="75" y="80"/>
                  <a:pt x="68" y="80"/>
                </a:cubicBezTo>
                <a:close/>
                <a:moveTo>
                  <a:pt x="64" y="40"/>
                </a:moveTo>
                <a:cubicBezTo>
                  <a:pt x="64" y="68"/>
                  <a:pt x="64" y="68"/>
                  <a:pt x="64" y="68"/>
                </a:cubicBezTo>
                <a:cubicBezTo>
                  <a:pt x="64" y="70"/>
                  <a:pt x="66" y="72"/>
                  <a:pt x="68" y="72"/>
                </a:cubicBezTo>
                <a:cubicBezTo>
                  <a:pt x="70" y="72"/>
                  <a:pt x="72" y="70"/>
                  <a:pt x="72" y="68"/>
                </a:cubicBezTo>
                <a:cubicBezTo>
                  <a:pt x="72" y="40"/>
                  <a:pt x="72" y="40"/>
                  <a:pt x="72" y="40"/>
                </a:cubicBezTo>
                <a:lnTo>
                  <a:pt x="64" y="40"/>
                </a:lnTo>
                <a:close/>
                <a:moveTo>
                  <a:pt x="16" y="16"/>
                </a:moveTo>
                <a:cubicBezTo>
                  <a:pt x="40" y="16"/>
                  <a:pt x="40" y="16"/>
                  <a:pt x="40" y="16"/>
                </a:cubicBezTo>
                <a:cubicBezTo>
                  <a:pt x="40" y="40"/>
                  <a:pt x="40" y="40"/>
                  <a:pt x="40" y="40"/>
                </a:cubicBezTo>
                <a:cubicBezTo>
                  <a:pt x="16" y="40"/>
                  <a:pt x="16" y="40"/>
                  <a:pt x="16" y="40"/>
                </a:cubicBezTo>
                <a:lnTo>
                  <a:pt x="16" y="16"/>
                </a:lnTo>
                <a:close/>
                <a:moveTo>
                  <a:pt x="24" y="24"/>
                </a:moveTo>
                <a:cubicBezTo>
                  <a:pt x="24" y="32"/>
                  <a:pt x="24" y="32"/>
                  <a:pt x="24" y="32"/>
                </a:cubicBezTo>
                <a:cubicBezTo>
                  <a:pt x="32" y="32"/>
                  <a:pt x="32" y="32"/>
                  <a:pt x="32" y="32"/>
                </a:cubicBezTo>
                <a:cubicBezTo>
                  <a:pt x="32" y="24"/>
                  <a:pt x="32" y="24"/>
                  <a:pt x="32" y="24"/>
                </a:cubicBezTo>
                <a:lnTo>
                  <a:pt x="24" y="24"/>
                </a:lnTo>
                <a:close/>
                <a:moveTo>
                  <a:pt x="16" y="44"/>
                </a:moveTo>
                <a:cubicBezTo>
                  <a:pt x="48" y="44"/>
                  <a:pt x="48" y="44"/>
                  <a:pt x="48" y="44"/>
                </a:cubicBezTo>
                <a:cubicBezTo>
                  <a:pt x="48" y="52"/>
                  <a:pt x="48" y="52"/>
                  <a:pt x="48" y="52"/>
                </a:cubicBezTo>
                <a:cubicBezTo>
                  <a:pt x="16" y="52"/>
                  <a:pt x="16" y="52"/>
                  <a:pt x="16" y="52"/>
                </a:cubicBezTo>
                <a:lnTo>
                  <a:pt x="16" y="44"/>
                </a:lnTo>
                <a:close/>
                <a:moveTo>
                  <a:pt x="16" y="56"/>
                </a:moveTo>
                <a:cubicBezTo>
                  <a:pt x="48" y="56"/>
                  <a:pt x="48" y="56"/>
                  <a:pt x="48" y="56"/>
                </a:cubicBezTo>
                <a:cubicBezTo>
                  <a:pt x="48" y="64"/>
                  <a:pt x="48" y="64"/>
                  <a:pt x="48" y="64"/>
                </a:cubicBezTo>
                <a:cubicBezTo>
                  <a:pt x="16" y="64"/>
                  <a:pt x="16" y="64"/>
                  <a:pt x="16" y="64"/>
                </a:cubicBezTo>
                <a:lnTo>
                  <a:pt x="16" y="56"/>
                </a:lnTo>
                <a:close/>
              </a:path>
            </a:pathLst>
          </a:custGeom>
          <a:solidFill>
            <a:srgbClr val="F3594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1pPr>
            <a:lvl2pPr marL="4572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2pPr>
            <a:lvl3pPr marL="9144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3pPr>
            <a:lvl4pPr marL="13716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4pPr>
            <a:lvl5pPr marL="18288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5pPr>
            <a:lvl6pPr marL="22860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6pPr>
            <a:lvl7pPr marL="27432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7pPr>
            <a:lvl8pPr marL="32004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8pPr>
            <a:lvl9pPr marL="36576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9pPr>
          </a:lstStyle>
          <a:p>
            <a:endParaRPr lang="zh-CN" altLang="en-US">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46" name="图形"/>
          <p:cNvSpPr/>
          <p:nvPr>
            <p:custDataLst>
              <p:tags r:id="rId7"/>
            </p:custDataLst>
          </p:nvPr>
        </p:nvSpPr>
        <p:spPr bwMode="auto">
          <a:xfrm>
            <a:off x="2030095" y="4976495"/>
            <a:ext cx="565150" cy="567055"/>
          </a:xfrm>
          <a:custGeom>
            <a:avLst/>
            <a:gdLst>
              <a:gd name="connsiteX0" fmla="*/ 525786 w 609447"/>
              <a:gd name="connsiteY0" fmla="*/ 357414 h 541378"/>
              <a:gd name="connsiteX1" fmla="*/ 593423 w 609447"/>
              <a:gd name="connsiteY1" fmla="*/ 357414 h 541378"/>
              <a:gd name="connsiteX2" fmla="*/ 609447 w 609447"/>
              <a:gd name="connsiteY2" fmla="*/ 373419 h 541378"/>
              <a:gd name="connsiteX3" fmla="*/ 609447 w 609447"/>
              <a:gd name="connsiteY3" fmla="*/ 525433 h 541378"/>
              <a:gd name="connsiteX4" fmla="*/ 593423 w 609447"/>
              <a:gd name="connsiteY4" fmla="*/ 541378 h 541378"/>
              <a:gd name="connsiteX5" fmla="*/ 330377 w 609447"/>
              <a:gd name="connsiteY5" fmla="*/ 541378 h 541378"/>
              <a:gd name="connsiteX6" fmla="*/ 314413 w 609447"/>
              <a:gd name="connsiteY6" fmla="*/ 525433 h 541378"/>
              <a:gd name="connsiteX7" fmla="*/ 314413 w 609447"/>
              <a:gd name="connsiteY7" fmla="*/ 488628 h 541378"/>
              <a:gd name="connsiteX8" fmla="*/ 330377 w 609447"/>
              <a:gd name="connsiteY8" fmla="*/ 472684 h 541378"/>
              <a:gd name="connsiteX9" fmla="*/ 409837 w 609447"/>
              <a:gd name="connsiteY9" fmla="*/ 472684 h 541378"/>
              <a:gd name="connsiteX10" fmla="*/ 409837 w 609447"/>
              <a:gd name="connsiteY10" fmla="*/ 431084 h 541378"/>
              <a:gd name="connsiteX11" fmla="*/ 425861 w 609447"/>
              <a:gd name="connsiteY11" fmla="*/ 415139 h 541378"/>
              <a:gd name="connsiteX12" fmla="*/ 509822 w 609447"/>
              <a:gd name="connsiteY12" fmla="*/ 415139 h 541378"/>
              <a:gd name="connsiteX13" fmla="*/ 509822 w 609447"/>
              <a:gd name="connsiteY13" fmla="*/ 373419 h 541378"/>
              <a:gd name="connsiteX14" fmla="*/ 525786 w 609447"/>
              <a:gd name="connsiteY14" fmla="*/ 357414 h 541378"/>
              <a:gd name="connsiteX15" fmla="*/ 190281 w 609447"/>
              <a:gd name="connsiteY15" fmla="*/ 286425 h 541378"/>
              <a:gd name="connsiteX16" fmla="*/ 237638 w 609447"/>
              <a:gd name="connsiteY16" fmla="*/ 307279 h 541378"/>
              <a:gd name="connsiteX17" fmla="*/ 237638 w 609447"/>
              <a:gd name="connsiteY17" fmla="*/ 396269 h 541378"/>
              <a:gd name="connsiteX18" fmla="*/ 237638 w 609447"/>
              <a:gd name="connsiteY18" fmla="*/ 396449 h 541378"/>
              <a:gd name="connsiteX19" fmla="*/ 237638 w 609447"/>
              <a:gd name="connsiteY19" fmla="*/ 397467 h 541378"/>
              <a:gd name="connsiteX20" fmla="*/ 237578 w 609447"/>
              <a:gd name="connsiteY20" fmla="*/ 398126 h 541378"/>
              <a:gd name="connsiteX21" fmla="*/ 237518 w 609447"/>
              <a:gd name="connsiteY21" fmla="*/ 398666 h 541378"/>
              <a:gd name="connsiteX22" fmla="*/ 237398 w 609447"/>
              <a:gd name="connsiteY22" fmla="*/ 399385 h 541378"/>
              <a:gd name="connsiteX23" fmla="*/ 237338 w 609447"/>
              <a:gd name="connsiteY23" fmla="*/ 399804 h 541378"/>
              <a:gd name="connsiteX24" fmla="*/ 237158 w 609447"/>
              <a:gd name="connsiteY24" fmla="*/ 400583 h 541378"/>
              <a:gd name="connsiteX25" fmla="*/ 237098 w 609447"/>
              <a:gd name="connsiteY25" fmla="*/ 401003 h 541378"/>
              <a:gd name="connsiteX26" fmla="*/ 236918 w 609447"/>
              <a:gd name="connsiteY26" fmla="*/ 401782 h 541378"/>
              <a:gd name="connsiteX27" fmla="*/ 236858 w 609447"/>
              <a:gd name="connsiteY27" fmla="*/ 402201 h 541378"/>
              <a:gd name="connsiteX28" fmla="*/ 236618 w 609447"/>
              <a:gd name="connsiteY28" fmla="*/ 402920 h 541378"/>
              <a:gd name="connsiteX29" fmla="*/ 236558 w 609447"/>
              <a:gd name="connsiteY29" fmla="*/ 403280 h 541378"/>
              <a:gd name="connsiteX30" fmla="*/ 236318 w 609447"/>
              <a:gd name="connsiteY30" fmla="*/ 403999 h 541378"/>
              <a:gd name="connsiteX31" fmla="*/ 236137 w 609447"/>
              <a:gd name="connsiteY31" fmla="*/ 404419 h 541378"/>
              <a:gd name="connsiteX32" fmla="*/ 235897 w 609447"/>
              <a:gd name="connsiteY32" fmla="*/ 405078 h 541378"/>
              <a:gd name="connsiteX33" fmla="*/ 235717 w 609447"/>
              <a:gd name="connsiteY33" fmla="*/ 405557 h 541378"/>
              <a:gd name="connsiteX34" fmla="*/ 235477 w 609447"/>
              <a:gd name="connsiteY34" fmla="*/ 406097 h 541378"/>
              <a:gd name="connsiteX35" fmla="*/ 235237 w 609447"/>
              <a:gd name="connsiteY35" fmla="*/ 406636 h 541378"/>
              <a:gd name="connsiteX36" fmla="*/ 234997 w 609447"/>
              <a:gd name="connsiteY36" fmla="*/ 407115 h 541378"/>
              <a:gd name="connsiteX37" fmla="*/ 234697 w 609447"/>
              <a:gd name="connsiteY37" fmla="*/ 407774 h 541378"/>
              <a:gd name="connsiteX38" fmla="*/ 234457 w 609447"/>
              <a:gd name="connsiteY38" fmla="*/ 408194 h 541378"/>
              <a:gd name="connsiteX39" fmla="*/ 234037 w 609447"/>
              <a:gd name="connsiteY39" fmla="*/ 408793 h 541378"/>
              <a:gd name="connsiteX40" fmla="*/ 233797 w 609447"/>
              <a:gd name="connsiteY40" fmla="*/ 409153 h 541378"/>
              <a:gd name="connsiteX41" fmla="*/ 233436 w 609447"/>
              <a:gd name="connsiteY41" fmla="*/ 409752 h 541378"/>
              <a:gd name="connsiteX42" fmla="*/ 233196 w 609447"/>
              <a:gd name="connsiteY42" fmla="*/ 410112 h 541378"/>
              <a:gd name="connsiteX43" fmla="*/ 232776 w 609447"/>
              <a:gd name="connsiteY43" fmla="*/ 410651 h 541378"/>
              <a:gd name="connsiteX44" fmla="*/ 232476 w 609447"/>
              <a:gd name="connsiteY44" fmla="*/ 411070 h 541378"/>
              <a:gd name="connsiteX45" fmla="*/ 232056 w 609447"/>
              <a:gd name="connsiteY45" fmla="*/ 411610 h 541378"/>
              <a:gd name="connsiteX46" fmla="*/ 231576 w 609447"/>
              <a:gd name="connsiteY46" fmla="*/ 412089 h 541378"/>
              <a:gd name="connsiteX47" fmla="*/ 231276 w 609447"/>
              <a:gd name="connsiteY47" fmla="*/ 412509 h 541378"/>
              <a:gd name="connsiteX48" fmla="*/ 230435 w 609447"/>
              <a:gd name="connsiteY48" fmla="*/ 413348 h 541378"/>
              <a:gd name="connsiteX49" fmla="*/ 164411 w 609447"/>
              <a:gd name="connsiteY49" fmla="*/ 479266 h 541378"/>
              <a:gd name="connsiteX50" fmla="*/ 147485 w 609447"/>
              <a:gd name="connsiteY50" fmla="*/ 486337 h 541378"/>
              <a:gd name="connsiteX51" fmla="*/ 130498 w 609447"/>
              <a:gd name="connsiteY51" fmla="*/ 479266 h 541378"/>
              <a:gd name="connsiteX52" fmla="*/ 130498 w 609447"/>
              <a:gd name="connsiteY52" fmla="*/ 445408 h 541378"/>
              <a:gd name="connsiteX53" fmla="*/ 189500 w 609447"/>
              <a:gd name="connsiteY53" fmla="*/ 386501 h 541378"/>
              <a:gd name="connsiteX54" fmla="*/ 189500 w 609447"/>
              <a:gd name="connsiteY54" fmla="*/ 291938 h 541378"/>
              <a:gd name="connsiteX55" fmla="*/ 190281 w 609447"/>
              <a:gd name="connsiteY55" fmla="*/ 286425 h 541378"/>
              <a:gd name="connsiteX56" fmla="*/ 42881 w 609447"/>
              <a:gd name="connsiteY56" fmla="*/ 210389 h 541378"/>
              <a:gd name="connsiteX57" fmla="*/ 55095 w 609447"/>
              <a:gd name="connsiteY57" fmla="*/ 211647 h 541378"/>
              <a:gd name="connsiteX58" fmla="*/ 148486 w 609447"/>
              <a:gd name="connsiteY58" fmla="*/ 261809 h 541378"/>
              <a:gd name="connsiteX59" fmla="*/ 154969 w 609447"/>
              <a:gd name="connsiteY59" fmla="*/ 283504 h 541378"/>
              <a:gd name="connsiteX60" fmla="*/ 123398 w 609447"/>
              <a:gd name="connsiteY60" fmla="*/ 341817 h 541378"/>
              <a:gd name="connsiteX61" fmla="*/ 101731 w 609447"/>
              <a:gd name="connsiteY61" fmla="*/ 348290 h 541378"/>
              <a:gd name="connsiteX62" fmla="*/ 8400 w 609447"/>
              <a:gd name="connsiteY62" fmla="*/ 298128 h 541378"/>
              <a:gd name="connsiteX63" fmla="*/ 1917 w 609447"/>
              <a:gd name="connsiteY63" fmla="*/ 276433 h 541378"/>
              <a:gd name="connsiteX64" fmla="*/ 33368 w 609447"/>
              <a:gd name="connsiteY64" fmla="*/ 218120 h 541378"/>
              <a:gd name="connsiteX65" fmla="*/ 42881 w 609447"/>
              <a:gd name="connsiteY65" fmla="*/ 210389 h 541378"/>
              <a:gd name="connsiteX66" fmla="*/ 162258 w 609447"/>
              <a:gd name="connsiteY66" fmla="*/ 88630 h 541378"/>
              <a:gd name="connsiteX67" fmla="*/ 162498 w 609447"/>
              <a:gd name="connsiteY67" fmla="*/ 88630 h 541378"/>
              <a:gd name="connsiteX68" fmla="*/ 163579 w 609447"/>
              <a:gd name="connsiteY68" fmla="*/ 88630 h 541378"/>
              <a:gd name="connsiteX69" fmla="*/ 163639 w 609447"/>
              <a:gd name="connsiteY69" fmla="*/ 88630 h 541378"/>
              <a:gd name="connsiteX70" fmla="*/ 163699 w 609447"/>
              <a:gd name="connsiteY70" fmla="*/ 88630 h 541378"/>
              <a:gd name="connsiteX71" fmla="*/ 164059 w 609447"/>
              <a:gd name="connsiteY71" fmla="*/ 88630 h 541378"/>
              <a:gd name="connsiteX72" fmla="*/ 271199 w 609447"/>
              <a:gd name="connsiteY72" fmla="*/ 88630 h 541378"/>
              <a:gd name="connsiteX73" fmla="*/ 280983 w 609447"/>
              <a:gd name="connsiteY73" fmla="*/ 90368 h 541378"/>
              <a:gd name="connsiteX74" fmla="*/ 315916 w 609447"/>
              <a:gd name="connsiteY74" fmla="*/ 105711 h 541378"/>
              <a:gd name="connsiteX75" fmla="*/ 310574 w 609447"/>
              <a:gd name="connsiteY75" fmla="*/ 166422 h 541378"/>
              <a:gd name="connsiteX76" fmla="*/ 356492 w 609447"/>
              <a:gd name="connsiteY76" fmla="*/ 123511 h 541378"/>
              <a:gd name="connsiteX77" fmla="*/ 358412 w 609447"/>
              <a:gd name="connsiteY77" fmla="*/ 124410 h 541378"/>
              <a:gd name="connsiteX78" fmla="*/ 365495 w 609447"/>
              <a:gd name="connsiteY78" fmla="*/ 129504 h 541378"/>
              <a:gd name="connsiteX79" fmla="*/ 366215 w 609447"/>
              <a:gd name="connsiteY79" fmla="*/ 130223 h 541378"/>
              <a:gd name="connsiteX80" fmla="*/ 430620 w 609447"/>
              <a:gd name="connsiteY80" fmla="*/ 194590 h 541378"/>
              <a:gd name="connsiteX81" fmla="*/ 513271 w 609447"/>
              <a:gd name="connsiteY81" fmla="*/ 167081 h 541378"/>
              <a:gd name="connsiteX82" fmla="*/ 543642 w 609447"/>
              <a:gd name="connsiteY82" fmla="*/ 182244 h 541378"/>
              <a:gd name="connsiteX83" fmla="*/ 528757 w 609447"/>
              <a:gd name="connsiteY83" fmla="*/ 212690 h 541378"/>
              <a:gd name="connsiteX84" fmla="*/ 432360 w 609447"/>
              <a:gd name="connsiteY84" fmla="*/ 244754 h 541378"/>
              <a:gd name="connsiteX85" fmla="*/ 432120 w 609447"/>
              <a:gd name="connsiteY85" fmla="*/ 244814 h 541378"/>
              <a:gd name="connsiteX86" fmla="*/ 432000 w 609447"/>
              <a:gd name="connsiteY86" fmla="*/ 244934 h 541378"/>
              <a:gd name="connsiteX87" fmla="*/ 428459 w 609447"/>
              <a:gd name="connsiteY87" fmla="*/ 245773 h 541378"/>
              <a:gd name="connsiteX88" fmla="*/ 428039 w 609447"/>
              <a:gd name="connsiteY88" fmla="*/ 245892 h 541378"/>
              <a:gd name="connsiteX89" fmla="*/ 426538 w 609447"/>
              <a:gd name="connsiteY89" fmla="*/ 246012 h 541378"/>
              <a:gd name="connsiteX90" fmla="*/ 425998 w 609447"/>
              <a:gd name="connsiteY90" fmla="*/ 246132 h 541378"/>
              <a:gd name="connsiteX91" fmla="*/ 424857 w 609447"/>
              <a:gd name="connsiteY91" fmla="*/ 246192 h 541378"/>
              <a:gd name="connsiteX92" fmla="*/ 424437 w 609447"/>
              <a:gd name="connsiteY92" fmla="*/ 246192 h 541378"/>
              <a:gd name="connsiteX93" fmla="*/ 424077 w 609447"/>
              <a:gd name="connsiteY93" fmla="*/ 246192 h 541378"/>
              <a:gd name="connsiteX94" fmla="*/ 422937 w 609447"/>
              <a:gd name="connsiteY94" fmla="*/ 246132 h 541378"/>
              <a:gd name="connsiteX95" fmla="*/ 422276 w 609447"/>
              <a:gd name="connsiteY95" fmla="*/ 246012 h 541378"/>
              <a:gd name="connsiteX96" fmla="*/ 420836 w 609447"/>
              <a:gd name="connsiteY96" fmla="*/ 245892 h 541378"/>
              <a:gd name="connsiteX97" fmla="*/ 420356 w 609447"/>
              <a:gd name="connsiteY97" fmla="*/ 245773 h 541378"/>
              <a:gd name="connsiteX98" fmla="*/ 419035 w 609447"/>
              <a:gd name="connsiteY98" fmla="*/ 245533 h 541378"/>
              <a:gd name="connsiteX99" fmla="*/ 418795 w 609447"/>
              <a:gd name="connsiteY99" fmla="*/ 245473 h 541378"/>
              <a:gd name="connsiteX100" fmla="*/ 417115 w 609447"/>
              <a:gd name="connsiteY100" fmla="*/ 244993 h 541378"/>
              <a:gd name="connsiteX101" fmla="*/ 416934 w 609447"/>
              <a:gd name="connsiteY101" fmla="*/ 244934 h 541378"/>
              <a:gd name="connsiteX102" fmla="*/ 413633 w 609447"/>
              <a:gd name="connsiteY102" fmla="*/ 243555 h 541378"/>
              <a:gd name="connsiteX103" fmla="*/ 410632 w 609447"/>
              <a:gd name="connsiteY103" fmla="*/ 241697 h 541378"/>
              <a:gd name="connsiteX104" fmla="*/ 410392 w 609447"/>
              <a:gd name="connsiteY104" fmla="*/ 241577 h 541378"/>
              <a:gd name="connsiteX105" fmla="*/ 409072 w 609447"/>
              <a:gd name="connsiteY105" fmla="*/ 240618 h 541378"/>
              <a:gd name="connsiteX106" fmla="*/ 408711 w 609447"/>
              <a:gd name="connsiteY106" fmla="*/ 240259 h 541378"/>
              <a:gd name="connsiteX107" fmla="*/ 407871 w 609447"/>
              <a:gd name="connsiteY107" fmla="*/ 239540 h 541378"/>
              <a:gd name="connsiteX108" fmla="*/ 407391 w 609447"/>
              <a:gd name="connsiteY108" fmla="*/ 239060 h 541378"/>
              <a:gd name="connsiteX109" fmla="*/ 407331 w 609447"/>
              <a:gd name="connsiteY109" fmla="*/ 239000 h 541378"/>
              <a:gd name="connsiteX110" fmla="*/ 344427 w 609447"/>
              <a:gd name="connsiteY110" fmla="*/ 176191 h 541378"/>
              <a:gd name="connsiteX111" fmla="*/ 299530 w 609447"/>
              <a:gd name="connsiteY111" fmla="*/ 264591 h 541378"/>
              <a:gd name="connsiteX112" fmla="*/ 373178 w 609447"/>
              <a:gd name="connsiteY112" fmla="*/ 310440 h 541378"/>
              <a:gd name="connsiteX113" fmla="*/ 373238 w 609447"/>
              <a:gd name="connsiteY113" fmla="*/ 310500 h 541378"/>
              <a:gd name="connsiteX114" fmla="*/ 374018 w 609447"/>
              <a:gd name="connsiteY114" fmla="*/ 310979 h 541378"/>
              <a:gd name="connsiteX115" fmla="*/ 374378 w 609447"/>
              <a:gd name="connsiteY115" fmla="*/ 311219 h 541378"/>
              <a:gd name="connsiteX116" fmla="*/ 374919 w 609447"/>
              <a:gd name="connsiteY116" fmla="*/ 311638 h 541378"/>
              <a:gd name="connsiteX117" fmla="*/ 375399 w 609447"/>
              <a:gd name="connsiteY117" fmla="*/ 311938 h 541378"/>
              <a:gd name="connsiteX118" fmla="*/ 375819 w 609447"/>
              <a:gd name="connsiteY118" fmla="*/ 312298 h 541378"/>
              <a:gd name="connsiteX119" fmla="*/ 376359 w 609447"/>
              <a:gd name="connsiteY119" fmla="*/ 312777 h 541378"/>
              <a:gd name="connsiteX120" fmla="*/ 376539 w 609447"/>
              <a:gd name="connsiteY120" fmla="*/ 312897 h 541378"/>
              <a:gd name="connsiteX121" fmla="*/ 381641 w 609447"/>
              <a:gd name="connsiteY121" fmla="*/ 318830 h 541378"/>
              <a:gd name="connsiteX122" fmla="*/ 381881 w 609447"/>
              <a:gd name="connsiteY122" fmla="*/ 319250 h 541378"/>
              <a:gd name="connsiteX123" fmla="*/ 382181 w 609447"/>
              <a:gd name="connsiteY123" fmla="*/ 319789 h 541378"/>
              <a:gd name="connsiteX124" fmla="*/ 384582 w 609447"/>
              <a:gd name="connsiteY124" fmla="*/ 326202 h 541378"/>
              <a:gd name="connsiteX125" fmla="*/ 384762 w 609447"/>
              <a:gd name="connsiteY125" fmla="*/ 327041 h 541378"/>
              <a:gd name="connsiteX126" fmla="*/ 384822 w 609447"/>
              <a:gd name="connsiteY126" fmla="*/ 327400 h 541378"/>
              <a:gd name="connsiteX127" fmla="*/ 384942 w 609447"/>
              <a:gd name="connsiteY127" fmla="*/ 328120 h 541378"/>
              <a:gd name="connsiteX128" fmla="*/ 385002 w 609447"/>
              <a:gd name="connsiteY128" fmla="*/ 328659 h 541378"/>
              <a:gd name="connsiteX129" fmla="*/ 385062 w 609447"/>
              <a:gd name="connsiteY129" fmla="*/ 329138 h 541378"/>
              <a:gd name="connsiteX130" fmla="*/ 385182 w 609447"/>
              <a:gd name="connsiteY130" fmla="*/ 329918 h 541378"/>
              <a:gd name="connsiteX131" fmla="*/ 385182 w 609447"/>
              <a:gd name="connsiteY131" fmla="*/ 330277 h 541378"/>
              <a:gd name="connsiteX132" fmla="*/ 385182 w 609447"/>
              <a:gd name="connsiteY132" fmla="*/ 331236 h 541378"/>
              <a:gd name="connsiteX133" fmla="*/ 385182 w 609447"/>
              <a:gd name="connsiteY133" fmla="*/ 331296 h 541378"/>
              <a:gd name="connsiteX134" fmla="*/ 385182 w 609447"/>
              <a:gd name="connsiteY134" fmla="*/ 423412 h 541378"/>
              <a:gd name="connsiteX135" fmla="*/ 361173 w 609447"/>
              <a:gd name="connsiteY135" fmla="*/ 447385 h 541378"/>
              <a:gd name="connsiteX136" fmla="*/ 337164 w 609447"/>
              <a:gd name="connsiteY136" fmla="*/ 423412 h 541378"/>
              <a:gd name="connsiteX137" fmla="*/ 337164 w 609447"/>
              <a:gd name="connsiteY137" fmla="*/ 344961 h 541378"/>
              <a:gd name="connsiteX138" fmla="*/ 193830 w 609447"/>
              <a:gd name="connsiteY138" fmla="*/ 268187 h 541378"/>
              <a:gd name="connsiteX139" fmla="*/ 193410 w 609447"/>
              <a:gd name="connsiteY139" fmla="*/ 268008 h 541378"/>
              <a:gd name="connsiteX140" fmla="*/ 182906 w 609447"/>
              <a:gd name="connsiteY140" fmla="*/ 241158 h 541378"/>
              <a:gd name="connsiteX141" fmla="*/ 235966 w 609447"/>
              <a:gd name="connsiteY141" fmla="*/ 136576 h 541378"/>
              <a:gd name="connsiteX142" fmla="*/ 178524 w 609447"/>
              <a:gd name="connsiteY142" fmla="*/ 136576 h 541378"/>
              <a:gd name="connsiteX143" fmla="*/ 139570 w 609447"/>
              <a:gd name="connsiteY143" fmla="*/ 214368 h 541378"/>
              <a:gd name="connsiteX144" fmla="*/ 118021 w 609447"/>
              <a:gd name="connsiteY144" fmla="*/ 227673 h 541378"/>
              <a:gd name="connsiteX145" fmla="*/ 107277 w 609447"/>
              <a:gd name="connsiteY145" fmla="*/ 225096 h 541378"/>
              <a:gd name="connsiteX146" fmla="*/ 96593 w 609447"/>
              <a:gd name="connsiteY146" fmla="*/ 192972 h 541378"/>
              <a:gd name="connsiteX147" fmla="*/ 142030 w 609447"/>
              <a:gd name="connsiteY147" fmla="*/ 102295 h 541378"/>
              <a:gd name="connsiteX148" fmla="*/ 142211 w 609447"/>
              <a:gd name="connsiteY148" fmla="*/ 101935 h 541378"/>
              <a:gd name="connsiteX149" fmla="*/ 142271 w 609447"/>
              <a:gd name="connsiteY149" fmla="*/ 101875 h 541378"/>
              <a:gd name="connsiteX150" fmla="*/ 142271 w 609447"/>
              <a:gd name="connsiteY150" fmla="*/ 101815 h 541378"/>
              <a:gd name="connsiteX151" fmla="*/ 142751 w 609447"/>
              <a:gd name="connsiteY151" fmla="*/ 100856 h 541378"/>
              <a:gd name="connsiteX152" fmla="*/ 142931 w 609447"/>
              <a:gd name="connsiteY152" fmla="*/ 100616 h 541378"/>
              <a:gd name="connsiteX153" fmla="*/ 143291 w 609447"/>
              <a:gd name="connsiteY153" fmla="*/ 99897 h 541378"/>
              <a:gd name="connsiteX154" fmla="*/ 143531 w 609447"/>
              <a:gd name="connsiteY154" fmla="*/ 99478 h 541378"/>
              <a:gd name="connsiteX155" fmla="*/ 143891 w 609447"/>
              <a:gd name="connsiteY155" fmla="*/ 98998 h 541378"/>
              <a:gd name="connsiteX156" fmla="*/ 144251 w 609447"/>
              <a:gd name="connsiteY156" fmla="*/ 98459 h 541378"/>
              <a:gd name="connsiteX157" fmla="*/ 144491 w 609447"/>
              <a:gd name="connsiteY157" fmla="*/ 98099 h 541378"/>
              <a:gd name="connsiteX158" fmla="*/ 145092 w 609447"/>
              <a:gd name="connsiteY158" fmla="*/ 97380 h 541378"/>
              <a:gd name="connsiteX159" fmla="*/ 145212 w 609447"/>
              <a:gd name="connsiteY159" fmla="*/ 97260 h 541378"/>
              <a:gd name="connsiteX160" fmla="*/ 145872 w 609447"/>
              <a:gd name="connsiteY160" fmla="*/ 96421 h 541378"/>
              <a:gd name="connsiteX161" fmla="*/ 145932 w 609447"/>
              <a:gd name="connsiteY161" fmla="*/ 96361 h 541378"/>
              <a:gd name="connsiteX162" fmla="*/ 146652 w 609447"/>
              <a:gd name="connsiteY162" fmla="*/ 95582 h 541378"/>
              <a:gd name="connsiteX163" fmla="*/ 147493 w 609447"/>
              <a:gd name="connsiteY163" fmla="*/ 94743 h 541378"/>
              <a:gd name="connsiteX164" fmla="*/ 148273 w 609447"/>
              <a:gd name="connsiteY164" fmla="*/ 94024 h 541378"/>
              <a:gd name="connsiteX165" fmla="*/ 148333 w 609447"/>
              <a:gd name="connsiteY165" fmla="*/ 93964 h 541378"/>
              <a:gd name="connsiteX166" fmla="*/ 149173 w 609447"/>
              <a:gd name="connsiteY166" fmla="*/ 93305 h 541378"/>
              <a:gd name="connsiteX167" fmla="*/ 149293 w 609447"/>
              <a:gd name="connsiteY167" fmla="*/ 93185 h 541378"/>
              <a:gd name="connsiteX168" fmla="*/ 150013 w 609447"/>
              <a:gd name="connsiteY168" fmla="*/ 92705 h 541378"/>
              <a:gd name="connsiteX169" fmla="*/ 150374 w 609447"/>
              <a:gd name="connsiteY169" fmla="*/ 92466 h 541378"/>
              <a:gd name="connsiteX170" fmla="*/ 150914 w 609447"/>
              <a:gd name="connsiteY170" fmla="*/ 92106 h 541378"/>
              <a:gd name="connsiteX171" fmla="*/ 151454 w 609447"/>
              <a:gd name="connsiteY171" fmla="*/ 91806 h 541378"/>
              <a:gd name="connsiteX172" fmla="*/ 151874 w 609447"/>
              <a:gd name="connsiteY172" fmla="*/ 91567 h 541378"/>
              <a:gd name="connsiteX173" fmla="*/ 152594 w 609447"/>
              <a:gd name="connsiteY173" fmla="*/ 91147 h 541378"/>
              <a:gd name="connsiteX174" fmla="*/ 152835 w 609447"/>
              <a:gd name="connsiteY174" fmla="*/ 91087 h 541378"/>
              <a:gd name="connsiteX175" fmla="*/ 153735 w 609447"/>
              <a:gd name="connsiteY175" fmla="*/ 90668 h 541378"/>
              <a:gd name="connsiteX176" fmla="*/ 153795 w 609447"/>
              <a:gd name="connsiteY176" fmla="*/ 90608 h 541378"/>
              <a:gd name="connsiteX177" fmla="*/ 154815 w 609447"/>
              <a:gd name="connsiteY177" fmla="*/ 90188 h 541378"/>
              <a:gd name="connsiteX178" fmla="*/ 154935 w 609447"/>
              <a:gd name="connsiteY178" fmla="*/ 90188 h 541378"/>
              <a:gd name="connsiteX179" fmla="*/ 155956 w 609447"/>
              <a:gd name="connsiteY179" fmla="*/ 89829 h 541378"/>
              <a:gd name="connsiteX180" fmla="*/ 156976 w 609447"/>
              <a:gd name="connsiteY180" fmla="*/ 89469 h 541378"/>
              <a:gd name="connsiteX181" fmla="*/ 157096 w 609447"/>
              <a:gd name="connsiteY181" fmla="*/ 89469 h 541378"/>
              <a:gd name="connsiteX182" fmla="*/ 158057 w 609447"/>
              <a:gd name="connsiteY182" fmla="*/ 89229 h 541378"/>
              <a:gd name="connsiteX183" fmla="*/ 158297 w 609447"/>
              <a:gd name="connsiteY183" fmla="*/ 89169 h 541378"/>
              <a:gd name="connsiteX184" fmla="*/ 159137 w 609447"/>
              <a:gd name="connsiteY184" fmla="*/ 88990 h 541378"/>
              <a:gd name="connsiteX185" fmla="*/ 159557 w 609447"/>
              <a:gd name="connsiteY185" fmla="*/ 88930 h 541378"/>
              <a:gd name="connsiteX186" fmla="*/ 160277 w 609447"/>
              <a:gd name="connsiteY186" fmla="*/ 88870 h 541378"/>
              <a:gd name="connsiteX187" fmla="*/ 160938 w 609447"/>
              <a:gd name="connsiteY187" fmla="*/ 88750 h 541378"/>
              <a:gd name="connsiteX188" fmla="*/ 161418 w 609447"/>
              <a:gd name="connsiteY188" fmla="*/ 88690 h 541378"/>
              <a:gd name="connsiteX189" fmla="*/ 162258 w 609447"/>
              <a:gd name="connsiteY189" fmla="*/ 88630 h 541378"/>
              <a:gd name="connsiteX190" fmla="*/ 357987 w 609447"/>
              <a:gd name="connsiteY190" fmla="*/ 0 h 541378"/>
              <a:gd name="connsiteX191" fmla="*/ 410805 w 609447"/>
              <a:gd name="connsiteY191" fmla="*/ 52748 h 541378"/>
              <a:gd name="connsiteX192" fmla="*/ 357987 w 609447"/>
              <a:gd name="connsiteY192" fmla="*/ 105496 h 541378"/>
              <a:gd name="connsiteX193" fmla="*/ 305169 w 609447"/>
              <a:gd name="connsiteY193" fmla="*/ 52748 h 541378"/>
              <a:gd name="connsiteX194" fmla="*/ 357987 w 609447"/>
              <a:gd name="connsiteY194" fmla="*/ 0 h 54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609447" h="541378">
                <a:moveTo>
                  <a:pt x="525786" y="357414"/>
                </a:moveTo>
                <a:lnTo>
                  <a:pt x="593423" y="357414"/>
                </a:lnTo>
                <a:cubicBezTo>
                  <a:pt x="602245" y="357414"/>
                  <a:pt x="609447" y="364607"/>
                  <a:pt x="609447" y="373419"/>
                </a:cubicBezTo>
                <a:lnTo>
                  <a:pt x="609447" y="525433"/>
                </a:lnTo>
                <a:cubicBezTo>
                  <a:pt x="609447" y="534185"/>
                  <a:pt x="602245" y="541378"/>
                  <a:pt x="593423" y="541378"/>
                </a:cubicBezTo>
                <a:lnTo>
                  <a:pt x="330377" y="541378"/>
                </a:lnTo>
                <a:cubicBezTo>
                  <a:pt x="321615" y="541378"/>
                  <a:pt x="314413" y="534185"/>
                  <a:pt x="314413" y="525433"/>
                </a:cubicBezTo>
                <a:lnTo>
                  <a:pt x="314413" y="488628"/>
                </a:lnTo>
                <a:cubicBezTo>
                  <a:pt x="314413" y="479877"/>
                  <a:pt x="321615" y="472684"/>
                  <a:pt x="330377" y="472684"/>
                </a:cubicBezTo>
                <a:lnTo>
                  <a:pt x="409837" y="472684"/>
                </a:lnTo>
                <a:lnTo>
                  <a:pt x="409837" y="431084"/>
                </a:lnTo>
                <a:cubicBezTo>
                  <a:pt x="409837" y="422332"/>
                  <a:pt x="417039" y="415139"/>
                  <a:pt x="425861" y="415139"/>
                </a:cubicBezTo>
                <a:lnTo>
                  <a:pt x="509822" y="415139"/>
                </a:lnTo>
                <a:lnTo>
                  <a:pt x="509822" y="373419"/>
                </a:lnTo>
                <a:cubicBezTo>
                  <a:pt x="509822" y="364607"/>
                  <a:pt x="517024" y="357414"/>
                  <a:pt x="525786" y="357414"/>
                </a:cubicBezTo>
                <a:close/>
                <a:moveTo>
                  <a:pt x="190281" y="286425"/>
                </a:moveTo>
                <a:lnTo>
                  <a:pt x="237638" y="307279"/>
                </a:lnTo>
                <a:lnTo>
                  <a:pt x="237638" y="396269"/>
                </a:lnTo>
                <a:lnTo>
                  <a:pt x="237638" y="396449"/>
                </a:lnTo>
                <a:lnTo>
                  <a:pt x="237638" y="397467"/>
                </a:lnTo>
                <a:cubicBezTo>
                  <a:pt x="237578" y="397707"/>
                  <a:pt x="237578" y="397887"/>
                  <a:pt x="237578" y="398126"/>
                </a:cubicBezTo>
                <a:cubicBezTo>
                  <a:pt x="237518" y="398246"/>
                  <a:pt x="237518" y="398486"/>
                  <a:pt x="237518" y="398666"/>
                </a:cubicBezTo>
                <a:cubicBezTo>
                  <a:pt x="237518" y="398905"/>
                  <a:pt x="237398" y="399145"/>
                  <a:pt x="237398" y="399385"/>
                </a:cubicBezTo>
                <a:cubicBezTo>
                  <a:pt x="237338" y="399445"/>
                  <a:pt x="237338" y="399625"/>
                  <a:pt x="237338" y="399804"/>
                </a:cubicBezTo>
                <a:cubicBezTo>
                  <a:pt x="237278" y="400044"/>
                  <a:pt x="237278" y="400344"/>
                  <a:pt x="237158" y="400583"/>
                </a:cubicBezTo>
                <a:cubicBezTo>
                  <a:pt x="237158" y="400763"/>
                  <a:pt x="237098" y="400823"/>
                  <a:pt x="237098" y="401003"/>
                </a:cubicBezTo>
                <a:cubicBezTo>
                  <a:pt x="237038" y="401243"/>
                  <a:pt x="237038" y="401542"/>
                  <a:pt x="236918" y="401782"/>
                </a:cubicBezTo>
                <a:cubicBezTo>
                  <a:pt x="236918" y="401962"/>
                  <a:pt x="236858" y="402082"/>
                  <a:pt x="236858" y="402201"/>
                </a:cubicBezTo>
                <a:cubicBezTo>
                  <a:pt x="236798" y="402441"/>
                  <a:pt x="236678" y="402681"/>
                  <a:pt x="236618" y="402920"/>
                </a:cubicBezTo>
                <a:cubicBezTo>
                  <a:pt x="236618" y="403040"/>
                  <a:pt x="236558" y="403160"/>
                  <a:pt x="236558" y="403280"/>
                </a:cubicBezTo>
                <a:cubicBezTo>
                  <a:pt x="236438" y="403520"/>
                  <a:pt x="236378" y="403759"/>
                  <a:pt x="236318" y="403999"/>
                </a:cubicBezTo>
                <a:cubicBezTo>
                  <a:pt x="236197" y="404119"/>
                  <a:pt x="236197" y="404239"/>
                  <a:pt x="236137" y="404419"/>
                </a:cubicBezTo>
                <a:cubicBezTo>
                  <a:pt x="236077" y="404658"/>
                  <a:pt x="235957" y="404838"/>
                  <a:pt x="235897" y="405078"/>
                </a:cubicBezTo>
                <a:cubicBezTo>
                  <a:pt x="235897" y="405198"/>
                  <a:pt x="235837" y="405377"/>
                  <a:pt x="235717" y="405557"/>
                </a:cubicBezTo>
                <a:cubicBezTo>
                  <a:pt x="235657" y="405797"/>
                  <a:pt x="235597" y="405917"/>
                  <a:pt x="235477" y="406097"/>
                </a:cubicBezTo>
                <a:cubicBezTo>
                  <a:pt x="235417" y="406276"/>
                  <a:pt x="235357" y="406516"/>
                  <a:pt x="235237" y="406636"/>
                </a:cubicBezTo>
                <a:cubicBezTo>
                  <a:pt x="235177" y="406816"/>
                  <a:pt x="235117" y="406995"/>
                  <a:pt x="234997" y="407115"/>
                </a:cubicBezTo>
                <a:cubicBezTo>
                  <a:pt x="234937" y="407355"/>
                  <a:pt x="234757" y="407535"/>
                  <a:pt x="234697" y="407774"/>
                </a:cubicBezTo>
                <a:cubicBezTo>
                  <a:pt x="234637" y="407954"/>
                  <a:pt x="234517" y="408014"/>
                  <a:pt x="234457" y="408194"/>
                </a:cubicBezTo>
                <a:cubicBezTo>
                  <a:pt x="234277" y="408434"/>
                  <a:pt x="234217" y="408553"/>
                  <a:pt x="234037" y="408793"/>
                </a:cubicBezTo>
                <a:cubicBezTo>
                  <a:pt x="233977" y="408913"/>
                  <a:pt x="233917" y="409033"/>
                  <a:pt x="233797" y="409153"/>
                </a:cubicBezTo>
                <a:cubicBezTo>
                  <a:pt x="233677" y="409392"/>
                  <a:pt x="233556" y="409512"/>
                  <a:pt x="233436" y="409752"/>
                </a:cubicBezTo>
                <a:cubicBezTo>
                  <a:pt x="233316" y="409872"/>
                  <a:pt x="233256" y="409992"/>
                  <a:pt x="233196" y="410112"/>
                </a:cubicBezTo>
                <a:cubicBezTo>
                  <a:pt x="233076" y="410231"/>
                  <a:pt x="232956" y="410471"/>
                  <a:pt x="232776" y="410651"/>
                </a:cubicBezTo>
                <a:cubicBezTo>
                  <a:pt x="232716" y="410831"/>
                  <a:pt x="232536" y="410891"/>
                  <a:pt x="232476" y="411070"/>
                </a:cubicBezTo>
                <a:cubicBezTo>
                  <a:pt x="232296" y="411310"/>
                  <a:pt x="232236" y="411430"/>
                  <a:pt x="232056" y="411610"/>
                </a:cubicBezTo>
                <a:cubicBezTo>
                  <a:pt x="231876" y="411789"/>
                  <a:pt x="231756" y="411909"/>
                  <a:pt x="231576" y="412089"/>
                </a:cubicBezTo>
                <a:cubicBezTo>
                  <a:pt x="231516" y="412269"/>
                  <a:pt x="231336" y="412329"/>
                  <a:pt x="231276" y="412509"/>
                </a:cubicBezTo>
                <a:cubicBezTo>
                  <a:pt x="231036" y="412808"/>
                  <a:pt x="230795" y="413048"/>
                  <a:pt x="230435" y="413348"/>
                </a:cubicBezTo>
                <a:lnTo>
                  <a:pt x="164411" y="479266"/>
                </a:lnTo>
                <a:cubicBezTo>
                  <a:pt x="159789" y="484000"/>
                  <a:pt x="153607" y="486337"/>
                  <a:pt x="147485" y="486337"/>
                </a:cubicBezTo>
                <a:cubicBezTo>
                  <a:pt x="141302" y="486337"/>
                  <a:pt x="135240" y="484000"/>
                  <a:pt x="130498" y="479266"/>
                </a:cubicBezTo>
                <a:cubicBezTo>
                  <a:pt x="121135" y="469917"/>
                  <a:pt x="121135" y="454756"/>
                  <a:pt x="130498" y="445408"/>
                </a:cubicBezTo>
                <a:lnTo>
                  <a:pt x="189500" y="386501"/>
                </a:lnTo>
                <a:lnTo>
                  <a:pt x="189500" y="291938"/>
                </a:lnTo>
                <a:cubicBezTo>
                  <a:pt x="189500" y="290021"/>
                  <a:pt x="189620" y="288223"/>
                  <a:pt x="190281" y="286425"/>
                </a:cubicBezTo>
                <a:close/>
                <a:moveTo>
                  <a:pt x="42881" y="210389"/>
                </a:moveTo>
                <a:cubicBezTo>
                  <a:pt x="46813" y="209205"/>
                  <a:pt x="51194" y="209520"/>
                  <a:pt x="55095" y="211647"/>
                </a:cubicBezTo>
                <a:lnTo>
                  <a:pt x="148486" y="261809"/>
                </a:lnTo>
                <a:cubicBezTo>
                  <a:pt x="156229" y="266005"/>
                  <a:pt x="159170" y="275713"/>
                  <a:pt x="154969" y="283504"/>
                </a:cubicBezTo>
                <a:lnTo>
                  <a:pt x="123398" y="341817"/>
                </a:lnTo>
                <a:cubicBezTo>
                  <a:pt x="119257" y="349548"/>
                  <a:pt x="109473" y="352545"/>
                  <a:pt x="101731" y="348290"/>
                </a:cubicBezTo>
                <a:lnTo>
                  <a:pt x="8400" y="298128"/>
                </a:lnTo>
                <a:cubicBezTo>
                  <a:pt x="657" y="293932"/>
                  <a:pt x="-2284" y="284224"/>
                  <a:pt x="1917" y="276433"/>
                </a:cubicBezTo>
                <a:lnTo>
                  <a:pt x="33368" y="218120"/>
                </a:lnTo>
                <a:cubicBezTo>
                  <a:pt x="35469" y="214255"/>
                  <a:pt x="38950" y="211573"/>
                  <a:pt x="42881" y="210389"/>
                </a:cubicBezTo>
                <a:close/>
                <a:moveTo>
                  <a:pt x="162258" y="88630"/>
                </a:moveTo>
                <a:lnTo>
                  <a:pt x="162498" y="88630"/>
                </a:lnTo>
                <a:lnTo>
                  <a:pt x="163579" y="88630"/>
                </a:lnTo>
                <a:lnTo>
                  <a:pt x="163639" y="88630"/>
                </a:lnTo>
                <a:lnTo>
                  <a:pt x="163699" y="88630"/>
                </a:lnTo>
                <a:lnTo>
                  <a:pt x="164059" y="88630"/>
                </a:lnTo>
                <a:lnTo>
                  <a:pt x="271199" y="88630"/>
                </a:lnTo>
                <a:cubicBezTo>
                  <a:pt x="274861" y="88630"/>
                  <a:pt x="277742" y="88930"/>
                  <a:pt x="280983" y="90368"/>
                </a:cubicBezTo>
                <a:lnTo>
                  <a:pt x="315916" y="105711"/>
                </a:lnTo>
                <a:lnTo>
                  <a:pt x="310574" y="166422"/>
                </a:lnTo>
                <a:lnTo>
                  <a:pt x="356492" y="123511"/>
                </a:lnTo>
                <a:lnTo>
                  <a:pt x="358412" y="124410"/>
                </a:lnTo>
                <a:cubicBezTo>
                  <a:pt x="361233" y="125668"/>
                  <a:pt x="363574" y="127466"/>
                  <a:pt x="365495" y="129504"/>
                </a:cubicBezTo>
                <a:cubicBezTo>
                  <a:pt x="365735" y="129744"/>
                  <a:pt x="365975" y="129983"/>
                  <a:pt x="366215" y="130223"/>
                </a:cubicBezTo>
                <a:lnTo>
                  <a:pt x="430620" y="194590"/>
                </a:lnTo>
                <a:lnTo>
                  <a:pt x="513271" y="167081"/>
                </a:lnTo>
                <a:cubicBezTo>
                  <a:pt x="525876" y="162946"/>
                  <a:pt x="539441" y="169718"/>
                  <a:pt x="543642" y="182244"/>
                </a:cubicBezTo>
                <a:cubicBezTo>
                  <a:pt x="547844" y="194830"/>
                  <a:pt x="541061" y="208375"/>
                  <a:pt x="528757" y="212690"/>
                </a:cubicBezTo>
                <a:lnTo>
                  <a:pt x="432360" y="244754"/>
                </a:lnTo>
                <a:cubicBezTo>
                  <a:pt x="432300" y="244754"/>
                  <a:pt x="432240" y="244814"/>
                  <a:pt x="432120" y="244814"/>
                </a:cubicBezTo>
                <a:lnTo>
                  <a:pt x="432000" y="244934"/>
                </a:lnTo>
                <a:cubicBezTo>
                  <a:pt x="430860" y="245293"/>
                  <a:pt x="429659" y="245533"/>
                  <a:pt x="428459" y="245773"/>
                </a:cubicBezTo>
                <a:cubicBezTo>
                  <a:pt x="428279" y="245773"/>
                  <a:pt x="428219" y="245892"/>
                  <a:pt x="428039" y="245892"/>
                </a:cubicBezTo>
                <a:cubicBezTo>
                  <a:pt x="427558" y="245952"/>
                  <a:pt x="427018" y="245952"/>
                  <a:pt x="426538" y="246012"/>
                </a:cubicBezTo>
                <a:cubicBezTo>
                  <a:pt x="426358" y="246132"/>
                  <a:pt x="426118" y="246132"/>
                  <a:pt x="425998" y="246132"/>
                </a:cubicBezTo>
                <a:cubicBezTo>
                  <a:pt x="425638" y="246192"/>
                  <a:pt x="425278" y="246192"/>
                  <a:pt x="424857" y="246192"/>
                </a:cubicBezTo>
                <a:lnTo>
                  <a:pt x="424437" y="246192"/>
                </a:lnTo>
                <a:lnTo>
                  <a:pt x="424077" y="246192"/>
                </a:lnTo>
                <a:cubicBezTo>
                  <a:pt x="423657" y="246132"/>
                  <a:pt x="423357" y="246132"/>
                  <a:pt x="422937" y="246132"/>
                </a:cubicBezTo>
                <a:cubicBezTo>
                  <a:pt x="422697" y="246012"/>
                  <a:pt x="422517" y="246012"/>
                  <a:pt x="422276" y="246012"/>
                </a:cubicBezTo>
                <a:cubicBezTo>
                  <a:pt x="421796" y="246012"/>
                  <a:pt x="421316" y="245952"/>
                  <a:pt x="420836" y="245892"/>
                </a:cubicBezTo>
                <a:cubicBezTo>
                  <a:pt x="420716" y="245892"/>
                  <a:pt x="420536" y="245773"/>
                  <a:pt x="420356" y="245773"/>
                </a:cubicBezTo>
                <a:cubicBezTo>
                  <a:pt x="419876" y="245713"/>
                  <a:pt x="419515" y="245653"/>
                  <a:pt x="419035" y="245533"/>
                </a:cubicBezTo>
                <a:cubicBezTo>
                  <a:pt x="418915" y="245473"/>
                  <a:pt x="418855" y="245473"/>
                  <a:pt x="418795" y="245473"/>
                </a:cubicBezTo>
                <a:cubicBezTo>
                  <a:pt x="418195" y="245293"/>
                  <a:pt x="417655" y="245173"/>
                  <a:pt x="417115" y="244993"/>
                </a:cubicBezTo>
                <a:cubicBezTo>
                  <a:pt x="416994" y="244934"/>
                  <a:pt x="416994" y="244934"/>
                  <a:pt x="416934" y="244934"/>
                </a:cubicBezTo>
                <a:cubicBezTo>
                  <a:pt x="415794" y="244514"/>
                  <a:pt x="414714" y="244094"/>
                  <a:pt x="413633" y="243555"/>
                </a:cubicBezTo>
                <a:cubicBezTo>
                  <a:pt x="412613" y="243016"/>
                  <a:pt x="411592" y="242416"/>
                  <a:pt x="410632" y="241697"/>
                </a:cubicBezTo>
                <a:cubicBezTo>
                  <a:pt x="410512" y="241637"/>
                  <a:pt x="410452" y="241637"/>
                  <a:pt x="410392" y="241577"/>
                </a:cubicBezTo>
                <a:cubicBezTo>
                  <a:pt x="409912" y="241218"/>
                  <a:pt x="409492" y="240918"/>
                  <a:pt x="409072" y="240618"/>
                </a:cubicBezTo>
                <a:cubicBezTo>
                  <a:pt x="408951" y="240499"/>
                  <a:pt x="408831" y="240379"/>
                  <a:pt x="408711" y="240259"/>
                </a:cubicBezTo>
                <a:cubicBezTo>
                  <a:pt x="408471" y="240019"/>
                  <a:pt x="408111" y="239779"/>
                  <a:pt x="407871" y="239540"/>
                </a:cubicBezTo>
                <a:cubicBezTo>
                  <a:pt x="407751" y="239420"/>
                  <a:pt x="407571" y="239240"/>
                  <a:pt x="407391" y="239060"/>
                </a:cubicBezTo>
                <a:lnTo>
                  <a:pt x="407331" y="239000"/>
                </a:lnTo>
                <a:lnTo>
                  <a:pt x="344427" y="176191"/>
                </a:lnTo>
                <a:lnTo>
                  <a:pt x="299530" y="264591"/>
                </a:lnTo>
                <a:lnTo>
                  <a:pt x="373178" y="310440"/>
                </a:lnTo>
                <a:lnTo>
                  <a:pt x="373238" y="310500"/>
                </a:lnTo>
                <a:cubicBezTo>
                  <a:pt x="373538" y="310679"/>
                  <a:pt x="373778" y="310859"/>
                  <a:pt x="374018" y="310979"/>
                </a:cubicBezTo>
                <a:cubicBezTo>
                  <a:pt x="374138" y="311099"/>
                  <a:pt x="374258" y="311159"/>
                  <a:pt x="374378" y="311219"/>
                </a:cubicBezTo>
                <a:cubicBezTo>
                  <a:pt x="374498" y="311399"/>
                  <a:pt x="374738" y="311458"/>
                  <a:pt x="374919" y="311638"/>
                </a:cubicBezTo>
                <a:cubicBezTo>
                  <a:pt x="375099" y="311698"/>
                  <a:pt x="375219" y="311878"/>
                  <a:pt x="375399" y="311938"/>
                </a:cubicBezTo>
                <a:cubicBezTo>
                  <a:pt x="375579" y="312058"/>
                  <a:pt x="375639" y="312178"/>
                  <a:pt x="375819" y="312298"/>
                </a:cubicBezTo>
                <a:cubicBezTo>
                  <a:pt x="375939" y="312417"/>
                  <a:pt x="376179" y="312597"/>
                  <a:pt x="376359" y="312777"/>
                </a:cubicBezTo>
                <a:lnTo>
                  <a:pt x="376539" y="312897"/>
                </a:lnTo>
                <a:cubicBezTo>
                  <a:pt x="378580" y="314575"/>
                  <a:pt x="380261" y="316613"/>
                  <a:pt x="381641" y="318830"/>
                </a:cubicBezTo>
                <a:cubicBezTo>
                  <a:pt x="381701" y="319010"/>
                  <a:pt x="381821" y="319070"/>
                  <a:pt x="381881" y="319250"/>
                </a:cubicBezTo>
                <a:cubicBezTo>
                  <a:pt x="381941" y="319370"/>
                  <a:pt x="382121" y="319609"/>
                  <a:pt x="382181" y="319789"/>
                </a:cubicBezTo>
                <a:cubicBezTo>
                  <a:pt x="383322" y="321767"/>
                  <a:pt x="384102" y="323924"/>
                  <a:pt x="384582" y="326202"/>
                </a:cubicBezTo>
                <a:cubicBezTo>
                  <a:pt x="384702" y="326442"/>
                  <a:pt x="384702" y="326741"/>
                  <a:pt x="384762" y="327041"/>
                </a:cubicBezTo>
                <a:cubicBezTo>
                  <a:pt x="384822" y="327221"/>
                  <a:pt x="384822" y="327281"/>
                  <a:pt x="384822" y="327400"/>
                </a:cubicBezTo>
                <a:cubicBezTo>
                  <a:pt x="384822" y="327640"/>
                  <a:pt x="384942" y="327880"/>
                  <a:pt x="384942" y="328120"/>
                </a:cubicBezTo>
                <a:cubicBezTo>
                  <a:pt x="384942" y="328359"/>
                  <a:pt x="385002" y="328479"/>
                  <a:pt x="385002" y="328659"/>
                </a:cubicBezTo>
                <a:cubicBezTo>
                  <a:pt x="385062" y="328839"/>
                  <a:pt x="385062" y="328959"/>
                  <a:pt x="385062" y="329138"/>
                </a:cubicBezTo>
                <a:cubicBezTo>
                  <a:pt x="385182" y="329438"/>
                  <a:pt x="385182" y="329678"/>
                  <a:pt x="385182" y="329918"/>
                </a:cubicBezTo>
                <a:lnTo>
                  <a:pt x="385182" y="330277"/>
                </a:lnTo>
                <a:lnTo>
                  <a:pt x="385182" y="331236"/>
                </a:lnTo>
                <a:lnTo>
                  <a:pt x="385182" y="331296"/>
                </a:lnTo>
                <a:lnTo>
                  <a:pt x="385182" y="423412"/>
                </a:lnTo>
                <a:cubicBezTo>
                  <a:pt x="385182" y="436717"/>
                  <a:pt x="374438" y="447385"/>
                  <a:pt x="361173" y="447385"/>
                </a:cubicBezTo>
                <a:cubicBezTo>
                  <a:pt x="347848" y="447385"/>
                  <a:pt x="337164" y="436717"/>
                  <a:pt x="337164" y="423412"/>
                </a:cubicBezTo>
                <a:lnTo>
                  <a:pt x="337164" y="344961"/>
                </a:lnTo>
                <a:lnTo>
                  <a:pt x="193830" y="268187"/>
                </a:lnTo>
                <a:lnTo>
                  <a:pt x="193410" y="268008"/>
                </a:lnTo>
                <a:cubicBezTo>
                  <a:pt x="183086" y="263453"/>
                  <a:pt x="178344" y="251466"/>
                  <a:pt x="182906" y="241158"/>
                </a:cubicBezTo>
                <a:lnTo>
                  <a:pt x="235966" y="136576"/>
                </a:lnTo>
                <a:lnTo>
                  <a:pt x="178524" y="136576"/>
                </a:lnTo>
                <a:lnTo>
                  <a:pt x="139570" y="214368"/>
                </a:lnTo>
                <a:cubicBezTo>
                  <a:pt x="135308" y="222759"/>
                  <a:pt x="126845" y="227673"/>
                  <a:pt x="118021" y="227673"/>
                </a:cubicBezTo>
                <a:cubicBezTo>
                  <a:pt x="114420" y="227673"/>
                  <a:pt x="110759" y="226834"/>
                  <a:pt x="107277" y="225096"/>
                </a:cubicBezTo>
                <a:cubicBezTo>
                  <a:pt x="95453" y="219163"/>
                  <a:pt x="90651" y="204779"/>
                  <a:pt x="96593" y="192972"/>
                </a:cubicBezTo>
                <a:lnTo>
                  <a:pt x="142030" y="102295"/>
                </a:lnTo>
                <a:cubicBezTo>
                  <a:pt x="142090" y="102115"/>
                  <a:pt x="142090" y="102055"/>
                  <a:pt x="142211" y="101935"/>
                </a:cubicBezTo>
                <a:lnTo>
                  <a:pt x="142271" y="101875"/>
                </a:lnTo>
                <a:lnTo>
                  <a:pt x="142271" y="101815"/>
                </a:lnTo>
                <a:lnTo>
                  <a:pt x="142751" y="100856"/>
                </a:lnTo>
                <a:cubicBezTo>
                  <a:pt x="142811" y="100736"/>
                  <a:pt x="142811" y="100676"/>
                  <a:pt x="142931" y="100616"/>
                </a:cubicBezTo>
                <a:cubicBezTo>
                  <a:pt x="142991" y="100377"/>
                  <a:pt x="143171" y="100137"/>
                  <a:pt x="143291" y="99897"/>
                </a:cubicBezTo>
                <a:cubicBezTo>
                  <a:pt x="143411" y="99717"/>
                  <a:pt x="143471" y="99658"/>
                  <a:pt x="143531" y="99478"/>
                </a:cubicBezTo>
                <a:cubicBezTo>
                  <a:pt x="143651" y="99298"/>
                  <a:pt x="143771" y="99178"/>
                  <a:pt x="143891" y="98998"/>
                </a:cubicBezTo>
                <a:cubicBezTo>
                  <a:pt x="144011" y="98818"/>
                  <a:pt x="144131" y="98579"/>
                  <a:pt x="144251" y="98459"/>
                </a:cubicBezTo>
                <a:cubicBezTo>
                  <a:pt x="144371" y="98339"/>
                  <a:pt x="144431" y="98219"/>
                  <a:pt x="144491" y="98099"/>
                </a:cubicBezTo>
                <a:cubicBezTo>
                  <a:pt x="144671" y="97860"/>
                  <a:pt x="144912" y="97620"/>
                  <a:pt x="145092" y="97380"/>
                </a:cubicBezTo>
                <a:lnTo>
                  <a:pt x="145212" y="97260"/>
                </a:lnTo>
                <a:cubicBezTo>
                  <a:pt x="145392" y="96901"/>
                  <a:pt x="145632" y="96661"/>
                  <a:pt x="145872" y="96421"/>
                </a:cubicBezTo>
                <a:cubicBezTo>
                  <a:pt x="145932" y="96421"/>
                  <a:pt x="145932" y="96361"/>
                  <a:pt x="145932" y="96361"/>
                </a:cubicBezTo>
                <a:cubicBezTo>
                  <a:pt x="146172" y="96122"/>
                  <a:pt x="146412" y="95822"/>
                  <a:pt x="146652" y="95582"/>
                </a:cubicBezTo>
                <a:cubicBezTo>
                  <a:pt x="146892" y="95223"/>
                  <a:pt x="147252" y="94983"/>
                  <a:pt x="147493" y="94743"/>
                </a:cubicBezTo>
                <a:cubicBezTo>
                  <a:pt x="147733" y="94503"/>
                  <a:pt x="147973" y="94264"/>
                  <a:pt x="148273" y="94024"/>
                </a:cubicBezTo>
                <a:lnTo>
                  <a:pt x="148333" y="93964"/>
                </a:lnTo>
                <a:cubicBezTo>
                  <a:pt x="148573" y="93724"/>
                  <a:pt x="148933" y="93544"/>
                  <a:pt x="149173" y="93305"/>
                </a:cubicBezTo>
                <a:cubicBezTo>
                  <a:pt x="149173" y="93245"/>
                  <a:pt x="149233" y="93245"/>
                  <a:pt x="149293" y="93185"/>
                </a:cubicBezTo>
                <a:lnTo>
                  <a:pt x="150013" y="92705"/>
                </a:lnTo>
                <a:cubicBezTo>
                  <a:pt x="150134" y="92586"/>
                  <a:pt x="150254" y="92526"/>
                  <a:pt x="150374" y="92466"/>
                </a:cubicBezTo>
                <a:cubicBezTo>
                  <a:pt x="150494" y="92346"/>
                  <a:pt x="150734" y="92226"/>
                  <a:pt x="150914" y="92106"/>
                </a:cubicBezTo>
                <a:cubicBezTo>
                  <a:pt x="151094" y="92046"/>
                  <a:pt x="151334" y="91866"/>
                  <a:pt x="151454" y="91806"/>
                </a:cubicBezTo>
                <a:cubicBezTo>
                  <a:pt x="151634" y="91746"/>
                  <a:pt x="151694" y="91627"/>
                  <a:pt x="151874" y="91567"/>
                </a:cubicBezTo>
                <a:cubicBezTo>
                  <a:pt x="152114" y="91387"/>
                  <a:pt x="152354" y="91327"/>
                  <a:pt x="152594" y="91147"/>
                </a:cubicBezTo>
                <a:cubicBezTo>
                  <a:pt x="152654" y="91147"/>
                  <a:pt x="152775" y="91087"/>
                  <a:pt x="152835" y="91087"/>
                </a:cubicBezTo>
                <a:cubicBezTo>
                  <a:pt x="153075" y="90907"/>
                  <a:pt x="153375" y="90847"/>
                  <a:pt x="153735" y="90668"/>
                </a:cubicBezTo>
                <a:cubicBezTo>
                  <a:pt x="153735" y="90608"/>
                  <a:pt x="153795" y="90608"/>
                  <a:pt x="153795" y="90608"/>
                </a:cubicBezTo>
                <a:cubicBezTo>
                  <a:pt x="154215" y="90428"/>
                  <a:pt x="154515" y="90368"/>
                  <a:pt x="154815" y="90188"/>
                </a:cubicBezTo>
                <a:lnTo>
                  <a:pt x="154935" y="90188"/>
                </a:lnTo>
                <a:cubicBezTo>
                  <a:pt x="155235" y="90068"/>
                  <a:pt x="155656" y="89889"/>
                  <a:pt x="155956" y="89829"/>
                </a:cubicBezTo>
                <a:cubicBezTo>
                  <a:pt x="156256" y="89709"/>
                  <a:pt x="156676" y="89589"/>
                  <a:pt x="156976" y="89469"/>
                </a:cubicBezTo>
                <a:lnTo>
                  <a:pt x="157096" y="89469"/>
                </a:lnTo>
                <a:lnTo>
                  <a:pt x="158057" y="89229"/>
                </a:lnTo>
                <a:cubicBezTo>
                  <a:pt x="158117" y="89169"/>
                  <a:pt x="158177" y="89169"/>
                  <a:pt x="158297" y="89169"/>
                </a:cubicBezTo>
                <a:cubicBezTo>
                  <a:pt x="158597" y="89109"/>
                  <a:pt x="158837" y="89109"/>
                  <a:pt x="159137" y="88990"/>
                </a:cubicBezTo>
                <a:cubicBezTo>
                  <a:pt x="159317" y="88990"/>
                  <a:pt x="159377" y="88930"/>
                  <a:pt x="159557" y="88930"/>
                </a:cubicBezTo>
                <a:cubicBezTo>
                  <a:pt x="159797" y="88930"/>
                  <a:pt x="160037" y="88870"/>
                  <a:pt x="160277" y="88870"/>
                </a:cubicBezTo>
                <a:cubicBezTo>
                  <a:pt x="160517" y="88870"/>
                  <a:pt x="160698" y="88750"/>
                  <a:pt x="160938" y="88750"/>
                </a:cubicBezTo>
                <a:cubicBezTo>
                  <a:pt x="161058" y="88690"/>
                  <a:pt x="161238" y="88690"/>
                  <a:pt x="161418" y="88690"/>
                </a:cubicBezTo>
                <a:cubicBezTo>
                  <a:pt x="161718" y="88630"/>
                  <a:pt x="161958" y="88630"/>
                  <a:pt x="162258" y="88630"/>
                </a:cubicBezTo>
                <a:close/>
                <a:moveTo>
                  <a:pt x="357987" y="0"/>
                </a:moveTo>
                <a:cubicBezTo>
                  <a:pt x="387158" y="0"/>
                  <a:pt x="410805" y="23616"/>
                  <a:pt x="410805" y="52748"/>
                </a:cubicBezTo>
                <a:cubicBezTo>
                  <a:pt x="410805" y="81880"/>
                  <a:pt x="387158" y="105496"/>
                  <a:pt x="357987" y="105496"/>
                </a:cubicBezTo>
                <a:cubicBezTo>
                  <a:pt x="328816" y="105496"/>
                  <a:pt x="305169" y="81880"/>
                  <a:pt x="305169" y="52748"/>
                </a:cubicBezTo>
                <a:cubicBezTo>
                  <a:pt x="305169" y="23616"/>
                  <a:pt x="328816" y="0"/>
                  <a:pt x="357987" y="0"/>
                </a:cubicBezTo>
                <a:close/>
              </a:path>
            </a:pathLst>
          </a:custGeom>
          <a:solidFill>
            <a:srgbClr val="F3594D"/>
          </a:solidFill>
          <a:ln>
            <a:noFill/>
          </a:ln>
        </p:spPr>
        <p:txBody>
          <a:bodyPr rot="0" spcFirstLastPara="0"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1pPr>
            <a:lvl2pPr marL="4572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2pPr>
            <a:lvl3pPr marL="9144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3pPr>
            <a:lvl4pPr marL="13716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4pPr>
            <a:lvl5pPr marL="18288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5pPr>
            <a:lvl6pPr marL="22860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6pPr>
            <a:lvl7pPr marL="27432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7pPr>
            <a:lvl8pPr marL="32004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8pPr>
            <a:lvl9pPr marL="36576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9pPr>
          </a:lstStyle>
          <a:p>
            <a:pPr lvl="0" algn="l">
              <a:buClrTx/>
              <a:buSzTx/>
              <a:buFontTx/>
            </a:pPr>
            <a:endParaRPr lang="zh-CN" altLang="en-US">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3" name="文本框 2"/>
          <p:cNvSpPr txBox="1"/>
          <p:nvPr/>
        </p:nvSpPr>
        <p:spPr>
          <a:xfrm>
            <a:off x="4285615" y="2262505"/>
            <a:ext cx="3945255" cy="531495"/>
          </a:xfrm>
          <a:prstGeom prst="rect">
            <a:avLst/>
          </a:prstGeom>
          <a:noFill/>
        </p:spPr>
        <p:txBody>
          <a:bodyPr wrap="square" rtlCol="0" anchor="t">
            <a:noAutofit/>
          </a:bodyPr>
          <a:lstStyle/>
          <a:p>
            <a:pPr algn="ctr">
              <a:lnSpc>
                <a:spcPct val="150000"/>
              </a:lnSpc>
            </a:pPr>
            <a:r>
              <a:rPr lang="zh-CN" altLang="en-US" sz="2400">
                <a:solidFill>
                  <a:srgbClr val="C00000"/>
                </a:solidFill>
                <a:latin typeface="黑体" panose="02010609060101010101" charset="-122"/>
                <a:ea typeface="黑体" panose="02010609060101010101" charset="-122"/>
              </a:rPr>
              <a:t>新征程上，我们要把新时代党的创新理论内化为信念、外化为担当</a:t>
            </a:r>
            <a:endParaRPr lang="zh-CN" altLang="en-US" sz="2400">
              <a:solidFill>
                <a:srgbClr val="C00000"/>
              </a:solidFill>
              <a:latin typeface="黑体" panose="02010609060101010101" charset="-122"/>
              <a:ea typeface="黑体" panose="02010609060101010101" charset="-122"/>
            </a:endParaRPr>
          </a:p>
        </p:txBody>
      </p:sp>
      <p:sp>
        <p:nvSpPr>
          <p:cNvPr id="4" name="文本框 3"/>
          <p:cNvSpPr txBox="1"/>
          <p:nvPr/>
        </p:nvSpPr>
        <p:spPr>
          <a:xfrm>
            <a:off x="8473440" y="1444625"/>
            <a:ext cx="3378835" cy="1008380"/>
          </a:xfrm>
          <a:prstGeom prst="rect">
            <a:avLst/>
          </a:prstGeom>
          <a:noFill/>
        </p:spPr>
        <p:txBody>
          <a:bodyPr wrap="square" rtlCol="0" anchor="t">
            <a:noAutofit/>
          </a:bodyPr>
          <a:lstStyle/>
          <a:p>
            <a:pPr algn="ctr">
              <a:lnSpc>
                <a:spcPct val="150000"/>
              </a:lnSpc>
            </a:pPr>
            <a:r>
              <a:rPr lang="zh-CN" altLang="en-US" sz="2400">
                <a:solidFill>
                  <a:srgbClr val="C00000"/>
                </a:solidFill>
                <a:latin typeface="黑体" panose="02010609060101010101" charset="-122"/>
                <a:ea typeface="黑体" panose="02010609060101010101" charset="-122"/>
              </a:rPr>
              <a:t>在常学常新中淬炼、在对标看齐中笃行，真正做到凝心铸魂</a:t>
            </a:r>
            <a:endParaRPr lang="zh-CN" altLang="en-US" sz="2400">
              <a:solidFill>
                <a:srgbClr val="C00000"/>
              </a:solidFill>
              <a:latin typeface="黑体" panose="02010609060101010101" charset="-122"/>
              <a:ea typeface="黑体" panose="02010609060101010101" charset="-122"/>
            </a:endParaRPr>
          </a:p>
        </p:txBody>
      </p:sp>
      <p:sp>
        <p:nvSpPr>
          <p:cNvPr id="35" name="图形"/>
          <p:cNvSpPr/>
          <p:nvPr>
            <p:custDataLst>
              <p:tags r:id="rId8"/>
            </p:custDataLst>
          </p:nvPr>
        </p:nvSpPr>
        <p:spPr bwMode="auto">
          <a:xfrm>
            <a:off x="9922510" y="3282315"/>
            <a:ext cx="480695" cy="431800"/>
          </a:xfrm>
          <a:custGeom>
            <a:avLst/>
            <a:gdLst>
              <a:gd name="connsiteX0" fmla="*/ 231569 w 609272"/>
              <a:gd name="connsiteY0" fmla="*/ 280751 h 523426"/>
              <a:gd name="connsiteX1" fmla="*/ 251519 w 609272"/>
              <a:gd name="connsiteY1" fmla="*/ 311575 h 523426"/>
              <a:gd name="connsiteX2" fmla="*/ 278714 w 609272"/>
              <a:gd name="connsiteY2" fmla="*/ 349634 h 523426"/>
              <a:gd name="connsiteX3" fmla="*/ 37927 w 609272"/>
              <a:gd name="connsiteY3" fmla="*/ 467972 h 523426"/>
              <a:gd name="connsiteX4" fmla="*/ 37927 w 609272"/>
              <a:gd name="connsiteY4" fmla="*/ 389476 h 523426"/>
              <a:gd name="connsiteX5" fmla="*/ 186806 w 609272"/>
              <a:gd name="connsiteY5" fmla="*/ 339029 h 523426"/>
              <a:gd name="connsiteX6" fmla="*/ 231569 w 609272"/>
              <a:gd name="connsiteY6" fmla="*/ 280751 h 523426"/>
              <a:gd name="connsiteX7" fmla="*/ 54586 w 609272"/>
              <a:gd name="connsiteY7" fmla="*/ 54942 h 523426"/>
              <a:gd name="connsiteX8" fmla="*/ 291446 w 609272"/>
              <a:gd name="connsiteY8" fmla="*/ 191046 h 523426"/>
              <a:gd name="connsiteX9" fmla="*/ 299090 w 609272"/>
              <a:gd name="connsiteY9" fmla="*/ 202050 h 523426"/>
              <a:gd name="connsiteX10" fmla="*/ 337607 w 609272"/>
              <a:gd name="connsiteY10" fmla="*/ 261725 h 523426"/>
              <a:gd name="connsiteX11" fmla="*/ 382874 w 609272"/>
              <a:gd name="connsiteY11" fmla="*/ 319121 h 523426"/>
              <a:gd name="connsiteX12" fmla="*/ 485123 w 609272"/>
              <a:gd name="connsiteY12" fmla="*/ 366604 h 523426"/>
              <a:gd name="connsiteX13" fmla="*/ 477975 w 609272"/>
              <a:gd name="connsiteY13" fmla="*/ 357980 h 523426"/>
              <a:gd name="connsiteX14" fmla="*/ 477975 w 609272"/>
              <a:gd name="connsiteY14" fmla="*/ 302468 h 523426"/>
              <a:gd name="connsiteX15" fmla="*/ 507062 w 609272"/>
              <a:gd name="connsiteY15" fmla="*/ 290969 h 523426"/>
              <a:gd name="connsiteX16" fmla="*/ 533567 w 609272"/>
              <a:gd name="connsiteY16" fmla="*/ 302468 h 523426"/>
              <a:gd name="connsiteX17" fmla="*/ 596505 w 609272"/>
              <a:gd name="connsiteY17" fmla="*/ 378995 h 523426"/>
              <a:gd name="connsiteX18" fmla="*/ 598490 w 609272"/>
              <a:gd name="connsiteY18" fmla="*/ 434507 h 523426"/>
              <a:gd name="connsiteX19" fmla="*/ 527710 w 609272"/>
              <a:gd name="connsiteY19" fmla="*/ 511035 h 523426"/>
              <a:gd name="connsiteX20" fmla="*/ 501602 w 609272"/>
              <a:gd name="connsiteY20" fmla="*/ 523426 h 523426"/>
              <a:gd name="connsiteX21" fmla="*/ 472118 w 609272"/>
              <a:gd name="connsiteY21" fmla="*/ 455523 h 523426"/>
              <a:gd name="connsiteX22" fmla="*/ 481251 w 609272"/>
              <a:gd name="connsiteY22" fmla="*/ 445610 h 523426"/>
              <a:gd name="connsiteX23" fmla="*/ 371160 w 609272"/>
              <a:gd name="connsiteY23" fmla="*/ 410816 h 523426"/>
              <a:gd name="connsiteX24" fmla="*/ 291446 w 609272"/>
              <a:gd name="connsiteY24" fmla="*/ 332405 h 523426"/>
              <a:gd name="connsiteX25" fmla="*/ 268713 w 609272"/>
              <a:gd name="connsiteY25" fmla="*/ 300088 h 523426"/>
              <a:gd name="connsiteX26" fmla="*/ 243895 w 609272"/>
              <a:gd name="connsiteY26" fmla="*/ 261725 h 523426"/>
              <a:gd name="connsiteX27" fmla="*/ 186814 w 609272"/>
              <a:gd name="connsiteY27" fmla="*/ 184405 h 523426"/>
              <a:gd name="connsiteX28" fmla="*/ 54188 w 609272"/>
              <a:gd name="connsiteY28" fmla="*/ 133452 h 523426"/>
              <a:gd name="connsiteX29" fmla="*/ 37908 w 609272"/>
              <a:gd name="connsiteY29" fmla="*/ 133849 h 523426"/>
              <a:gd name="connsiteX30" fmla="*/ 35526 w 609272"/>
              <a:gd name="connsiteY30" fmla="*/ 133948 h 523426"/>
              <a:gd name="connsiteX31" fmla="*/ 37908 w 609272"/>
              <a:gd name="connsiteY31" fmla="*/ 55339 h 523426"/>
              <a:gd name="connsiteX32" fmla="*/ 54586 w 609272"/>
              <a:gd name="connsiteY32" fmla="*/ 54942 h 523426"/>
              <a:gd name="connsiteX33" fmla="*/ 499664 w 609272"/>
              <a:gd name="connsiteY33" fmla="*/ 55 h 523426"/>
              <a:gd name="connsiteX34" fmla="*/ 527712 w 609272"/>
              <a:gd name="connsiteY34" fmla="*/ 12333 h 523426"/>
              <a:gd name="connsiteX35" fmla="*/ 598490 w 609272"/>
              <a:gd name="connsiteY35" fmla="*/ 88858 h 523426"/>
              <a:gd name="connsiteX36" fmla="*/ 596505 w 609272"/>
              <a:gd name="connsiteY36" fmla="*/ 144467 h 523426"/>
              <a:gd name="connsiteX37" fmla="*/ 533568 w 609272"/>
              <a:gd name="connsiteY37" fmla="*/ 220992 h 523426"/>
              <a:gd name="connsiteX38" fmla="*/ 477978 w 609272"/>
              <a:gd name="connsiteY38" fmla="*/ 220992 h 523426"/>
              <a:gd name="connsiteX39" fmla="*/ 477978 w 609272"/>
              <a:gd name="connsiteY39" fmla="*/ 165383 h 523426"/>
              <a:gd name="connsiteX40" fmla="*/ 485125 w 609272"/>
              <a:gd name="connsiteY40" fmla="*/ 156759 h 523426"/>
              <a:gd name="connsiteX41" fmla="*/ 382878 w 609272"/>
              <a:gd name="connsiteY41" fmla="*/ 204240 h 523426"/>
              <a:gd name="connsiteX42" fmla="*/ 350318 w 609272"/>
              <a:gd name="connsiteY42" fmla="*/ 243493 h 523426"/>
              <a:gd name="connsiteX43" fmla="*/ 334037 w 609272"/>
              <a:gd name="connsiteY43" fmla="*/ 218315 h 523426"/>
              <a:gd name="connsiteX44" fmla="*/ 316268 w 609272"/>
              <a:gd name="connsiteY44" fmla="*/ 190759 h 523426"/>
              <a:gd name="connsiteX45" fmla="*/ 304753 w 609272"/>
              <a:gd name="connsiteY45" fmla="*/ 174106 h 523426"/>
              <a:gd name="connsiteX46" fmla="*/ 371164 w 609272"/>
              <a:gd name="connsiteY46" fmla="*/ 112648 h 523426"/>
              <a:gd name="connsiteX47" fmla="*/ 481254 w 609272"/>
              <a:gd name="connsiteY47" fmla="*/ 77756 h 523426"/>
              <a:gd name="connsiteX48" fmla="*/ 472121 w 609272"/>
              <a:gd name="connsiteY48" fmla="*/ 67843 h 523426"/>
              <a:gd name="connsiteX49" fmla="*/ 499664 w 609272"/>
              <a:gd name="connsiteY49" fmla="*/ 55 h 523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09272" h="523426">
                <a:moveTo>
                  <a:pt x="231569" y="280751"/>
                </a:moveTo>
                <a:cubicBezTo>
                  <a:pt x="238020" y="290960"/>
                  <a:pt x="244670" y="301366"/>
                  <a:pt x="251519" y="311575"/>
                </a:cubicBezTo>
                <a:cubicBezTo>
                  <a:pt x="259757" y="323964"/>
                  <a:pt x="268888" y="336848"/>
                  <a:pt x="278714" y="349634"/>
                </a:cubicBezTo>
                <a:cubicBezTo>
                  <a:pt x="219063" y="427535"/>
                  <a:pt x="144028" y="473324"/>
                  <a:pt x="37927" y="467972"/>
                </a:cubicBezTo>
                <a:cubicBezTo>
                  <a:pt x="-12493" y="465395"/>
                  <a:pt x="-12791" y="386899"/>
                  <a:pt x="37927" y="389476"/>
                </a:cubicBezTo>
                <a:cubicBezTo>
                  <a:pt x="94402" y="392350"/>
                  <a:pt x="146708" y="381151"/>
                  <a:pt x="186806" y="339029"/>
                </a:cubicBezTo>
                <a:cubicBezTo>
                  <a:pt x="203878" y="321089"/>
                  <a:pt x="218170" y="301267"/>
                  <a:pt x="231569" y="280751"/>
                </a:cubicBezTo>
                <a:close/>
                <a:moveTo>
                  <a:pt x="54586" y="54942"/>
                </a:moveTo>
                <a:cubicBezTo>
                  <a:pt x="159416" y="54942"/>
                  <a:pt x="232777" y="106985"/>
                  <a:pt x="291446" y="191046"/>
                </a:cubicBezTo>
                <a:cubicBezTo>
                  <a:pt x="294027" y="194714"/>
                  <a:pt x="296508" y="198283"/>
                  <a:pt x="299090" y="202050"/>
                </a:cubicBezTo>
                <a:cubicBezTo>
                  <a:pt x="312094" y="221876"/>
                  <a:pt x="324503" y="242098"/>
                  <a:pt x="337607" y="261725"/>
                </a:cubicBezTo>
                <a:cubicBezTo>
                  <a:pt x="351207" y="281948"/>
                  <a:pt x="365700" y="301476"/>
                  <a:pt x="382874" y="319121"/>
                </a:cubicBezTo>
                <a:cubicBezTo>
                  <a:pt x="413052" y="350248"/>
                  <a:pt x="447400" y="363035"/>
                  <a:pt x="485123" y="366604"/>
                </a:cubicBezTo>
                <a:cubicBezTo>
                  <a:pt x="482740" y="363729"/>
                  <a:pt x="480457" y="360855"/>
                  <a:pt x="477975" y="357980"/>
                </a:cubicBezTo>
                <a:cubicBezTo>
                  <a:pt x="464177" y="341624"/>
                  <a:pt x="461894" y="318526"/>
                  <a:pt x="477975" y="302468"/>
                </a:cubicBezTo>
                <a:cubicBezTo>
                  <a:pt x="485321" y="295132"/>
                  <a:pt x="496341" y="290969"/>
                  <a:pt x="507062" y="290969"/>
                </a:cubicBezTo>
                <a:cubicBezTo>
                  <a:pt x="517088" y="290969"/>
                  <a:pt x="526916" y="294537"/>
                  <a:pt x="533567" y="302468"/>
                </a:cubicBezTo>
                <a:cubicBezTo>
                  <a:pt x="554910" y="327646"/>
                  <a:pt x="575162" y="353717"/>
                  <a:pt x="596505" y="378995"/>
                </a:cubicBezTo>
                <a:cubicBezTo>
                  <a:pt x="610303" y="392873"/>
                  <a:pt x="615664" y="415970"/>
                  <a:pt x="598490" y="434507"/>
                </a:cubicBezTo>
                <a:lnTo>
                  <a:pt x="527710" y="511035"/>
                </a:lnTo>
                <a:cubicBezTo>
                  <a:pt x="519669" y="519758"/>
                  <a:pt x="510437" y="523426"/>
                  <a:pt x="501602" y="523426"/>
                </a:cubicBezTo>
                <a:cubicBezTo>
                  <a:pt x="472218" y="523426"/>
                  <a:pt x="445812" y="484072"/>
                  <a:pt x="472118" y="455523"/>
                </a:cubicBezTo>
                <a:lnTo>
                  <a:pt x="481251" y="445610"/>
                </a:lnTo>
                <a:cubicBezTo>
                  <a:pt x="442635" y="442834"/>
                  <a:pt x="405508" y="433021"/>
                  <a:pt x="371160" y="410816"/>
                </a:cubicBezTo>
                <a:cubicBezTo>
                  <a:pt x="339493" y="390197"/>
                  <a:pt x="313980" y="362441"/>
                  <a:pt x="291446" y="332405"/>
                </a:cubicBezTo>
                <a:cubicBezTo>
                  <a:pt x="283504" y="321798"/>
                  <a:pt x="275959" y="310993"/>
                  <a:pt x="268713" y="300088"/>
                </a:cubicBezTo>
                <a:cubicBezTo>
                  <a:pt x="260175" y="287499"/>
                  <a:pt x="252134" y="274513"/>
                  <a:pt x="243895" y="261725"/>
                </a:cubicBezTo>
                <a:cubicBezTo>
                  <a:pt x="226721" y="234564"/>
                  <a:pt x="209150" y="207799"/>
                  <a:pt x="186814" y="184405"/>
                </a:cubicBezTo>
                <a:cubicBezTo>
                  <a:pt x="150580" y="146240"/>
                  <a:pt x="104420" y="133452"/>
                  <a:pt x="54188" y="133452"/>
                </a:cubicBezTo>
                <a:cubicBezTo>
                  <a:pt x="48729" y="133452"/>
                  <a:pt x="43368" y="133651"/>
                  <a:pt x="37908" y="133849"/>
                </a:cubicBezTo>
                <a:cubicBezTo>
                  <a:pt x="37114" y="133948"/>
                  <a:pt x="36320" y="133948"/>
                  <a:pt x="35526" y="133948"/>
                </a:cubicBezTo>
                <a:cubicBezTo>
                  <a:pt x="-12720" y="133948"/>
                  <a:pt x="-11727" y="57916"/>
                  <a:pt x="37908" y="55339"/>
                </a:cubicBezTo>
                <a:cubicBezTo>
                  <a:pt x="43567" y="55041"/>
                  <a:pt x="49126" y="54942"/>
                  <a:pt x="54586" y="54942"/>
                </a:cubicBezTo>
                <a:close/>
                <a:moveTo>
                  <a:pt x="499664" y="55"/>
                </a:moveTo>
                <a:cubicBezTo>
                  <a:pt x="509173" y="-498"/>
                  <a:pt x="519100" y="3015"/>
                  <a:pt x="527712" y="12333"/>
                </a:cubicBezTo>
                <a:lnTo>
                  <a:pt x="598490" y="88858"/>
                </a:lnTo>
                <a:cubicBezTo>
                  <a:pt x="615664" y="107394"/>
                  <a:pt x="610303" y="130590"/>
                  <a:pt x="596505" y="144467"/>
                </a:cubicBezTo>
                <a:cubicBezTo>
                  <a:pt x="575162" y="169645"/>
                  <a:pt x="554911" y="195715"/>
                  <a:pt x="533568" y="220992"/>
                </a:cubicBezTo>
                <a:cubicBezTo>
                  <a:pt x="519770" y="237347"/>
                  <a:pt x="492173" y="235068"/>
                  <a:pt x="477978" y="220992"/>
                </a:cubicBezTo>
                <a:cubicBezTo>
                  <a:pt x="461896" y="204834"/>
                  <a:pt x="464179" y="181837"/>
                  <a:pt x="477978" y="165383"/>
                </a:cubicBezTo>
                <a:cubicBezTo>
                  <a:pt x="480360" y="162607"/>
                  <a:pt x="482743" y="159633"/>
                  <a:pt x="485125" y="156759"/>
                </a:cubicBezTo>
                <a:cubicBezTo>
                  <a:pt x="447403" y="160327"/>
                  <a:pt x="413056" y="173114"/>
                  <a:pt x="382878" y="204240"/>
                </a:cubicBezTo>
                <a:cubicBezTo>
                  <a:pt x="370866" y="216531"/>
                  <a:pt x="360244" y="229814"/>
                  <a:pt x="350318" y="243493"/>
                </a:cubicBezTo>
                <a:cubicBezTo>
                  <a:pt x="344858" y="235266"/>
                  <a:pt x="339497" y="226840"/>
                  <a:pt x="334037" y="218315"/>
                </a:cubicBezTo>
                <a:cubicBezTo>
                  <a:pt x="328280" y="209295"/>
                  <a:pt x="322324" y="199878"/>
                  <a:pt x="316268" y="190759"/>
                </a:cubicBezTo>
                <a:cubicBezTo>
                  <a:pt x="312496" y="185009"/>
                  <a:pt x="308624" y="179458"/>
                  <a:pt x="304753" y="174106"/>
                </a:cubicBezTo>
                <a:cubicBezTo>
                  <a:pt x="324011" y="150613"/>
                  <a:pt x="345553" y="129301"/>
                  <a:pt x="371164" y="112648"/>
                </a:cubicBezTo>
                <a:cubicBezTo>
                  <a:pt x="405511" y="90345"/>
                  <a:pt x="442638" y="80531"/>
                  <a:pt x="481254" y="77756"/>
                </a:cubicBezTo>
                <a:lnTo>
                  <a:pt x="472121" y="67843"/>
                </a:lnTo>
                <a:cubicBezTo>
                  <a:pt x="446361" y="39964"/>
                  <a:pt x="471134" y="1714"/>
                  <a:pt x="499664" y="55"/>
                </a:cubicBezTo>
                <a:close/>
              </a:path>
            </a:pathLst>
          </a:custGeom>
          <a:solidFill>
            <a:srgbClr val="F3594D"/>
          </a:solidFill>
          <a:ln>
            <a:noFill/>
          </a:ln>
        </p:spPr>
        <p:txBody>
          <a:bodyPr rot="0" spcFirstLastPara="0"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1pPr>
            <a:lvl2pPr marL="4572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2pPr>
            <a:lvl3pPr marL="9144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3pPr>
            <a:lvl4pPr marL="13716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4pPr>
            <a:lvl5pPr marL="18288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5pPr>
            <a:lvl6pPr marL="22860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6pPr>
            <a:lvl7pPr marL="27432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7pPr>
            <a:lvl8pPr marL="32004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8pPr>
            <a:lvl9pPr marL="3657600" algn="l" defTabSz="914400" rtl="0" eaLnBrk="1" latinLnBrk="0" hangingPunct="1">
              <a:defRPr sz="1800" kern="1200">
                <a:solidFill>
                  <a:sysClr val="windowText" lastClr="000000"/>
                </a:solidFill>
                <a:latin typeface="阿里巴巴普惠体" panose="00020600040101010101" pitchFamily="18" charset="-122"/>
                <a:ea typeface="阿里巴巴普惠体" panose="00020600040101010101" pitchFamily="18" charset="-122"/>
                <a:cs typeface="+mn-ea"/>
              </a:defRPr>
            </a:lvl9pPr>
          </a:lstStyle>
          <a:p>
            <a:pPr lvl="0" algn="l">
              <a:buClrTx/>
              <a:buSzTx/>
              <a:buFontTx/>
            </a:pPr>
            <a:endParaRPr lang="zh-CN" altLang="en-US">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30" y="-10160"/>
            <a:ext cx="1029970" cy="1259840"/>
            <a:chOff x="-38" y="-16"/>
            <a:chExt cx="1622" cy="1984"/>
          </a:xfrm>
        </p:grpSpPr>
        <p:grpSp>
          <p:nvGrpSpPr>
            <p:cNvPr id="19" name="组合 18"/>
            <p:cNvGrpSpPr/>
            <p:nvPr/>
          </p:nvGrpSpPr>
          <p:grpSpPr>
            <a:xfrm>
              <a:off x="-14" y="-16"/>
              <a:ext cx="1598" cy="1984"/>
              <a:chOff x="-8733" y="-10273"/>
              <a:chExt cx="1014511" cy="1259953"/>
            </a:xfrm>
          </p:grpSpPr>
          <p:sp>
            <p:nvSpPr>
              <p:cNvPr id="20" name="任意多边形 19"/>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21" name="任意多边形 20"/>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25" name="文本框 24"/>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03</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137920" y="155575"/>
            <a:ext cx="8148955" cy="829945"/>
          </a:xfrm>
          <a:prstGeom prst="rect">
            <a:avLst/>
          </a:prstGeom>
          <a:noFill/>
        </p:spPr>
        <p:txBody>
          <a:bodyPr wrap="square" rtlCol="0" anchor="t">
            <a:spAutoFit/>
          </a:bodyPr>
          <a:lstStyle/>
          <a:p>
            <a:pPr algn="l"/>
            <a:r>
              <a:rPr lang="zh-CN" altLang="en-US" sz="2400" b="1" dirty="0">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rPr>
              <a:t>推动新时代党的创新理论武装头脑、凝心铸魂制度化常态化长效化</a:t>
            </a:r>
            <a:endParaRPr lang="zh-CN" altLang="en-US" sz="2400" b="1" dirty="0">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endParaRPr>
          </a:p>
        </p:txBody>
      </p:sp>
      <p:grpSp>
        <p:nvGrpSpPr>
          <p:cNvPr id="41" name="组合 40"/>
          <p:cNvGrpSpPr/>
          <p:nvPr/>
        </p:nvGrpSpPr>
        <p:grpSpPr>
          <a:xfrm>
            <a:off x="1247140" y="782955"/>
            <a:ext cx="6564630" cy="460375"/>
            <a:chOff x="541" y="2623"/>
            <a:chExt cx="10338" cy="725"/>
          </a:xfrm>
        </p:grpSpPr>
        <p:sp>
          <p:nvSpPr>
            <p:cNvPr id="58" name="文本框 57"/>
            <p:cNvSpPr txBox="1"/>
            <p:nvPr/>
          </p:nvSpPr>
          <p:spPr>
            <a:xfrm>
              <a:off x="1181" y="2623"/>
              <a:ext cx="9698" cy="725"/>
            </a:xfrm>
            <a:prstGeom prst="rect">
              <a:avLst/>
            </a:prstGeom>
            <a:noFill/>
          </p:spPr>
          <p:txBody>
            <a:bodyPr wrap="square" rtlCol="0" anchor="t">
              <a:spAutoFit/>
            </a:bodyPr>
            <a:lstStyle/>
            <a:p>
              <a:r>
                <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sym typeface="+mn-ea"/>
                </a:rPr>
                <a:t>坚持理论淬炼，在系统研学中筑牢思想根基</a:t>
              </a:r>
              <a:endPar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sym typeface="+mn-ea"/>
              </a:endParaRPr>
            </a:p>
          </p:txBody>
        </p:sp>
        <p:grpSp>
          <p:nvGrpSpPr>
            <p:cNvPr id="60" name="组合 59"/>
            <p:cNvGrpSpPr/>
            <p:nvPr/>
          </p:nvGrpSpPr>
          <p:grpSpPr>
            <a:xfrm>
              <a:off x="541" y="2731"/>
              <a:ext cx="694" cy="462"/>
              <a:chOff x="692910" y="1304548"/>
              <a:chExt cx="477300" cy="365125"/>
            </a:xfrm>
            <a:solidFill>
              <a:srgbClr val="C00000"/>
            </a:solidFill>
          </p:grpSpPr>
          <p:sp>
            <p:nvSpPr>
              <p:cNvPr id="61" name="箭头: V 形 23"/>
              <p:cNvSpPr/>
              <p:nvPr/>
            </p:nvSpPr>
            <p:spPr>
              <a:xfrm>
                <a:off x="692910"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62" name="箭头: V 形 24"/>
              <p:cNvSpPr/>
              <p:nvPr/>
            </p:nvSpPr>
            <p:spPr>
              <a:xfrm>
                <a:off x="846232"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42" name="箭头: V 形 25"/>
              <p:cNvSpPr/>
              <p:nvPr/>
            </p:nvSpPr>
            <p:spPr>
              <a:xfrm>
                <a:off x="999554"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grpSp>
      </p:grpSp>
      <p:grpSp>
        <p:nvGrpSpPr>
          <p:cNvPr id="50" name="图形"/>
          <p:cNvGrpSpPr/>
          <p:nvPr/>
        </p:nvGrpSpPr>
        <p:grpSpPr>
          <a:xfrm>
            <a:off x="5434965" y="1745615"/>
            <a:ext cx="359410" cy="336550"/>
            <a:chOff x="1713255" y="2715835"/>
            <a:chExt cx="850068" cy="850068"/>
          </a:xfrm>
        </p:grpSpPr>
        <p:sp>
          <p:nvSpPr>
            <p:cNvPr id="52" name="图形"/>
            <p:cNvSpPr/>
            <p:nvPr/>
          </p:nvSpPr>
          <p:spPr>
            <a:xfrm>
              <a:off x="1713255" y="2715835"/>
              <a:ext cx="850068" cy="850068"/>
            </a:xfrm>
            <a:prstGeom prst="ellipse">
              <a:avLst/>
            </a:prstGeom>
            <a:solidFill>
              <a:srgbClr val="F9A7A1"/>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ysClr val="window" lastClr="FFFFFF"/>
                  </a:solidFill>
                  <a:latin typeface="阿里巴巴普惠体" charset="0"/>
                  <a:ea typeface="阿里巴巴普惠体" charset="0"/>
                  <a:cs typeface="+mn-ea"/>
                </a:defRPr>
              </a:lvl1pPr>
              <a:lvl2pPr marL="457200" algn="l" defTabSz="457200" rtl="0" eaLnBrk="1" latinLnBrk="0" hangingPunct="1">
                <a:defRPr sz="1800" kern="1200">
                  <a:solidFill>
                    <a:sysClr val="window" lastClr="FFFFFF"/>
                  </a:solidFill>
                  <a:latin typeface="阿里巴巴普惠体" charset="0"/>
                  <a:ea typeface="阿里巴巴普惠体" charset="0"/>
                  <a:cs typeface="+mn-ea"/>
                </a:defRPr>
              </a:lvl2pPr>
              <a:lvl3pPr marL="914400" algn="l" defTabSz="457200" rtl="0" eaLnBrk="1" latinLnBrk="0" hangingPunct="1">
                <a:defRPr sz="1800" kern="1200">
                  <a:solidFill>
                    <a:sysClr val="window" lastClr="FFFFFF"/>
                  </a:solidFill>
                  <a:latin typeface="阿里巴巴普惠体" charset="0"/>
                  <a:ea typeface="阿里巴巴普惠体" charset="0"/>
                  <a:cs typeface="+mn-ea"/>
                </a:defRPr>
              </a:lvl3pPr>
              <a:lvl4pPr marL="1371600" algn="l" defTabSz="457200" rtl="0" eaLnBrk="1" latinLnBrk="0" hangingPunct="1">
                <a:defRPr sz="1800" kern="1200">
                  <a:solidFill>
                    <a:sysClr val="window" lastClr="FFFFFF"/>
                  </a:solidFill>
                  <a:latin typeface="阿里巴巴普惠体" charset="0"/>
                  <a:ea typeface="阿里巴巴普惠体" charset="0"/>
                  <a:cs typeface="+mn-ea"/>
                </a:defRPr>
              </a:lvl4pPr>
              <a:lvl5pPr marL="1828800" algn="l" defTabSz="457200" rtl="0" eaLnBrk="1" latinLnBrk="0" hangingPunct="1">
                <a:defRPr sz="1800" kern="1200">
                  <a:solidFill>
                    <a:sysClr val="window" lastClr="FFFFFF"/>
                  </a:solidFill>
                  <a:latin typeface="阿里巴巴普惠体" charset="0"/>
                  <a:ea typeface="阿里巴巴普惠体" charset="0"/>
                  <a:cs typeface="+mn-ea"/>
                </a:defRPr>
              </a:lvl5pPr>
              <a:lvl6pPr marL="2286000" algn="l" defTabSz="457200" rtl="0" eaLnBrk="1" latinLnBrk="0" hangingPunct="1">
                <a:defRPr sz="1800" kern="1200">
                  <a:solidFill>
                    <a:sysClr val="window" lastClr="FFFFFF"/>
                  </a:solidFill>
                  <a:latin typeface="阿里巴巴普惠体" charset="0"/>
                  <a:ea typeface="阿里巴巴普惠体" charset="0"/>
                  <a:cs typeface="+mn-ea"/>
                </a:defRPr>
              </a:lvl6pPr>
              <a:lvl7pPr marL="2743200" algn="l" defTabSz="457200" rtl="0" eaLnBrk="1" latinLnBrk="0" hangingPunct="1">
                <a:defRPr sz="1800" kern="1200">
                  <a:solidFill>
                    <a:sysClr val="window" lastClr="FFFFFF"/>
                  </a:solidFill>
                  <a:latin typeface="阿里巴巴普惠体" charset="0"/>
                  <a:ea typeface="阿里巴巴普惠体" charset="0"/>
                  <a:cs typeface="+mn-ea"/>
                </a:defRPr>
              </a:lvl7pPr>
              <a:lvl8pPr marL="3200400" algn="l" defTabSz="457200" rtl="0" eaLnBrk="1" latinLnBrk="0" hangingPunct="1">
                <a:defRPr sz="1800" kern="1200">
                  <a:solidFill>
                    <a:sysClr val="window" lastClr="FFFFFF"/>
                  </a:solidFill>
                  <a:latin typeface="阿里巴巴普惠体" charset="0"/>
                  <a:ea typeface="阿里巴巴普惠体" charset="0"/>
                  <a:cs typeface="+mn-ea"/>
                </a:defRPr>
              </a:lvl8pPr>
              <a:lvl9pPr marL="3657600" algn="l" defTabSz="457200" rtl="0" eaLnBrk="1" latinLnBrk="0" hangingPunct="1">
                <a:defRPr sz="1800" kern="1200">
                  <a:solidFill>
                    <a:sysClr val="window" lastClr="FFFFFF"/>
                  </a:solidFill>
                  <a:latin typeface="阿里巴巴普惠体" charset="0"/>
                  <a:ea typeface="阿里巴巴普惠体" charset="0"/>
                  <a:cs typeface="+mn-ea"/>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a:ln>
                  <a:noFill/>
                </a:ln>
                <a:solidFill>
                  <a:prstClr val="white"/>
                </a:solidFill>
                <a:effectLst/>
                <a:uLnTx/>
                <a:uFillTx/>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endParaRPr>
            </a:p>
          </p:txBody>
        </p:sp>
        <p:sp>
          <p:nvSpPr>
            <p:cNvPr id="53" name="图形"/>
            <p:cNvSpPr/>
            <p:nvPr/>
          </p:nvSpPr>
          <p:spPr>
            <a:xfrm>
              <a:off x="1962015" y="2959100"/>
              <a:ext cx="352547" cy="363538"/>
            </a:xfrm>
            <a:custGeom>
              <a:avLst/>
              <a:gdLst>
                <a:gd name="connsiteX0" fmla="*/ 378299 w 559975"/>
                <a:gd name="connsiteY0" fmla="*/ 109628 h 577432"/>
                <a:gd name="connsiteX1" fmla="*/ 378299 w 559975"/>
                <a:gd name="connsiteY1" fmla="*/ 209082 h 577432"/>
                <a:gd name="connsiteX2" fmla="*/ 441010 w 559975"/>
                <a:gd name="connsiteY2" fmla="*/ 245917 h 577432"/>
                <a:gd name="connsiteX3" fmla="*/ 504642 w 559975"/>
                <a:gd name="connsiteY3" fmla="*/ 209082 h 577432"/>
                <a:gd name="connsiteX4" fmla="*/ 504642 w 559975"/>
                <a:gd name="connsiteY4" fmla="*/ 109628 h 577432"/>
                <a:gd name="connsiteX5" fmla="*/ 559975 w 559975"/>
                <a:gd name="connsiteY5" fmla="*/ 210003 h 577432"/>
                <a:gd name="connsiteX6" fmla="*/ 488043 w 559975"/>
                <a:gd name="connsiteY6" fmla="*/ 318666 h 577432"/>
                <a:gd name="connsiteX7" fmla="*/ 488043 w 559975"/>
                <a:gd name="connsiteY7" fmla="*/ 530467 h 577432"/>
                <a:gd name="connsiteX8" fmla="*/ 441010 w 559975"/>
                <a:gd name="connsiteY8" fmla="*/ 577432 h 577432"/>
                <a:gd name="connsiteX9" fmla="*/ 393977 w 559975"/>
                <a:gd name="connsiteY9" fmla="*/ 530467 h 577432"/>
                <a:gd name="connsiteX10" fmla="*/ 393977 w 559975"/>
                <a:gd name="connsiteY10" fmla="*/ 318666 h 577432"/>
                <a:gd name="connsiteX11" fmla="*/ 322966 w 559975"/>
                <a:gd name="connsiteY11" fmla="*/ 210003 h 577432"/>
                <a:gd name="connsiteX12" fmla="*/ 378299 w 559975"/>
                <a:gd name="connsiteY12" fmla="*/ 109628 h 577432"/>
                <a:gd name="connsiteX13" fmla="*/ 235212 w 559975"/>
                <a:gd name="connsiteY13" fmla="*/ 0 h 577432"/>
                <a:gd name="connsiteX14" fmla="*/ 372650 w 559975"/>
                <a:gd name="connsiteY14" fmla="*/ 74596 h 577432"/>
                <a:gd name="connsiteX15" fmla="*/ 360659 w 559975"/>
                <a:gd name="connsiteY15" fmla="*/ 81964 h 577432"/>
                <a:gd name="connsiteX16" fmla="*/ 310849 w 559975"/>
                <a:gd name="connsiteY16" fmla="*/ 133537 h 577432"/>
                <a:gd name="connsiteX17" fmla="*/ 235212 w 559975"/>
                <a:gd name="connsiteY17" fmla="*/ 81964 h 577432"/>
                <a:gd name="connsiteX18" fmla="*/ 152196 w 559975"/>
                <a:gd name="connsiteY18" fmla="*/ 164849 h 577432"/>
                <a:gd name="connsiteX19" fmla="*/ 152196 w 559975"/>
                <a:gd name="connsiteY19" fmla="*/ 244971 h 577432"/>
                <a:gd name="connsiteX20" fmla="*/ 294246 w 559975"/>
                <a:gd name="connsiteY20" fmla="*/ 244971 h 577432"/>
                <a:gd name="connsiteX21" fmla="*/ 361581 w 559975"/>
                <a:gd name="connsiteY21" fmla="*/ 337986 h 577432"/>
                <a:gd name="connsiteX22" fmla="*/ 361581 w 559975"/>
                <a:gd name="connsiteY22" fmla="*/ 530464 h 577432"/>
                <a:gd name="connsiteX23" fmla="*/ 377262 w 559975"/>
                <a:gd name="connsiteY23" fmla="*/ 577432 h 577432"/>
                <a:gd name="connsiteX24" fmla="*/ 61801 w 559975"/>
                <a:gd name="connsiteY24" fmla="*/ 577432 h 577432"/>
                <a:gd name="connsiteX25" fmla="*/ 0 w 559975"/>
                <a:gd name="connsiteY25" fmla="*/ 515729 h 577432"/>
                <a:gd name="connsiteX26" fmla="*/ 0 w 559975"/>
                <a:gd name="connsiteY26" fmla="*/ 306674 h 577432"/>
                <a:gd name="connsiteX27" fmla="*/ 61801 w 559975"/>
                <a:gd name="connsiteY27" fmla="*/ 244971 h 577432"/>
                <a:gd name="connsiteX28" fmla="*/ 70102 w 559975"/>
                <a:gd name="connsiteY28" fmla="*/ 244971 h 577432"/>
                <a:gd name="connsiteX29" fmla="*/ 70102 w 559975"/>
                <a:gd name="connsiteY29" fmla="*/ 164849 h 577432"/>
                <a:gd name="connsiteX30" fmla="*/ 235212 w 559975"/>
                <a:gd name="connsiteY30" fmla="*/ 0 h 57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59975" h="577432">
                  <a:moveTo>
                    <a:pt x="378299" y="109628"/>
                  </a:moveTo>
                  <a:lnTo>
                    <a:pt x="378299" y="209082"/>
                  </a:lnTo>
                  <a:cubicBezTo>
                    <a:pt x="378299" y="209082"/>
                    <a:pt x="406888" y="245917"/>
                    <a:pt x="441010" y="245917"/>
                  </a:cubicBezTo>
                  <a:cubicBezTo>
                    <a:pt x="475132" y="245917"/>
                    <a:pt x="504642" y="209082"/>
                    <a:pt x="504642" y="209082"/>
                  </a:cubicBezTo>
                  <a:lnTo>
                    <a:pt x="504642" y="109628"/>
                  </a:lnTo>
                  <a:cubicBezTo>
                    <a:pt x="537842" y="130808"/>
                    <a:pt x="559975" y="167643"/>
                    <a:pt x="559975" y="210003"/>
                  </a:cubicBezTo>
                  <a:cubicBezTo>
                    <a:pt x="559975" y="258810"/>
                    <a:pt x="530464" y="300249"/>
                    <a:pt x="488043" y="318666"/>
                  </a:cubicBezTo>
                  <a:lnTo>
                    <a:pt x="488043" y="530467"/>
                  </a:lnTo>
                  <a:cubicBezTo>
                    <a:pt x="488043" y="556252"/>
                    <a:pt x="466832" y="577432"/>
                    <a:pt x="441010" y="577432"/>
                  </a:cubicBezTo>
                  <a:cubicBezTo>
                    <a:pt x="415188" y="577432"/>
                    <a:pt x="393977" y="556252"/>
                    <a:pt x="393977" y="530467"/>
                  </a:cubicBezTo>
                  <a:lnTo>
                    <a:pt x="393977" y="318666"/>
                  </a:lnTo>
                  <a:cubicBezTo>
                    <a:pt x="352477" y="300249"/>
                    <a:pt x="322966" y="258810"/>
                    <a:pt x="322966" y="210003"/>
                  </a:cubicBezTo>
                  <a:cubicBezTo>
                    <a:pt x="322966" y="167643"/>
                    <a:pt x="345099" y="130808"/>
                    <a:pt x="378299" y="109628"/>
                  </a:cubicBezTo>
                  <a:close/>
                  <a:moveTo>
                    <a:pt x="235212" y="0"/>
                  </a:moveTo>
                  <a:cubicBezTo>
                    <a:pt x="292401" y="0"/>
                    <a:pt x="343133" y="29470"/>
                    <a:pt x="372650" y="74596"/>
                  </a:cubicBezTo>
                  <a:lnTo>
                    <a:pt x="360659" y="81964"/>
                  </a:lnTo>
                  <a:cubicBezTo>
                    <a:pt x="339444" y="94857"/>
                    <a:pt x="322840" y="113276"/>
                    <a:pt x="310849" y="133537"/>
                  </a:cubicBezTo>
                  <a:cubicBezTo>
                    <a:pt x="298858" y="103146"/>
                    <a:pt x="269341" y="81964"/>
                    <a:pt x="235212" y="81964"/>
                  </a:cubicBezTo>
                  <a:cubicBezTo>
                    <a:pt x="189092" y="81964"/>
                    <a:pt x="152196" y="119723"/>
                    <a:pt x="152196" y="164849"/>
                  </a:cubicBezTo>
                  <a:lnTo>
                    <a:pt x="152196" y="244971"/>
                  </a:lnTo>
                  <a:lnTo>
                    <a:pt x="294246" y="244971"/>
                  </a:lnTo>
                  <a:cubicBezTo>
                    <a:pt x="303470" y="283651"/>
                    <a:pt x="327453" y="316805"/>
                    <a:pt x="361581" y="337986"/>
                  </a:cubicBezTo>
                  <a:lnTo>
                    <a:pt x="361581" y="530464"/>
                  </a:lnTo>
                  <a:cubicBezTo>
                    <a:pt x="361581" y="547962"/>
                    <a:pt x="367116" y="563618"/>
                    <a:pt x="377262" y="577432"/>
                  </a:cubicBezTo>
                  <a:lnTo>
                    <a:pt x="61801" y="577432"/>
                  </a:lnTo>
                  <a:cubicBezTo>
                    <a:pt x="27672" y="577432"/>
                    <a:pt x="0" y="548883"/>
                    <a:pt x="0" y="515729"/>
                  </a:cubicBezTo>
                  <a:lnTo>
                    <a:pt x="0" y="306674"/>
                  </a:lnTo>
                  <a:cubicBezTo>
                    <a:pt x="0" y="272599"/>
                    <a:pt x="27672" y="244971"/>
                    <a:pt x="61801" y="244971"/>
                  </a:cubicBezTo>
                  <a:lnTo>
                    <a:pt x="70102" y="244971"/>
                  </a:lnTo>
                  <a:lnTo>
                    <a:pt x="70102" y="164849"/>
                  </a:lnTo>
                  <a:cubicBezTo>
                    <a:pt x="70102" y="73676"/>
                    <a:pt x="143894" y="0"/>
                    <a:pt x="235212"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ysClr val="window" lastClr="FFFFFF"/>
                  </a:solidFill>
                  <a:latin typeface="阿里巴巴普惠体" charset="0"/>
                  <a:ea typeface="阿里巴巴普惠体" charset="0"/>
                  <a:cs typeface="+mn-ea"/>
                </a:defRPr>
              </a:lvl1pPr>
              <a:lvl2pPr marL="457200" algn="l" defTabSz="457200" rtl="0" eaLnBrk="1" latinLnBrk="0" hangingPunct="1">
                <a:defRPr sz="1800" kern="1200">
                  <a:solidFill>
                    <a:sysClr val="window" lastClr="FFFFFF"/>
                  </a:solidFill>
                  <a:latin typeface="阿里巴巴普惠体" charset="0"/>
                  <a:ea typeface="阿里巴巴普惠体" charset="0"/>
                  <a:cs typeface="+mn-ea"/>
                </a:defRPr>
              </a:lvl2pPr>
              <a:lvl3pPr marL="914400" algn="l" defTabSz="457200" rtl="0" eaLnBrk="1" latinLnBrk="0" hangingPunct="1">
                <a:defRPr sz="1800" kern="1200">
                  <a:solidFill>
                    <a:sysClr val="window" lastClr="FFFFFF"/>
                  </a:solidFill>
                  <a:latin typeface="阿里巴巴普惠体" charset="0"/>
                  <a:ea typeface="阿里巴巴普惠体" charset="0"/>
                  <a:cs typeface="+mn-ea"/>
                </a:defRPr>
              </a:lvl3pPr>
              <a:lvl4pPr marL="1371600" algn="l" defTabSz="457200" rtl="0" eaLnBrk="1" latinLnBrk="0" hangingPunct="1">
                <a:defRPr sz="1800" kern="1200">
                  <a:solidFill>
                    <a:sysClr val="window" lastClr="FFFFFF"/>
                  </a:solidFill>
                  <a:latin typeface="阿里巴巴普惠体" charset="0"/>
                  <a:ea typeface="阿里巴巴普惠体" charset="0"/>
                  <a:cs typeface="+mn-ea"/>
                </a:defRPr>
              </a:lvl4pPr>
              <a:lvl5pPr marL="1828800" algn="l" defTabSz="457200" rtl="0" eaLnBrk="1" latinLnBrk="0" hangingPunct="1">
                <a:defRPr sz="1800" kern="1200">
                  <a:solidFill>
                    <a:sysClr val="window" lastClr="FFFFFF"/>
                  </a:solidFill>
                  <a:latin typeface="阿里巴巴普惠体" charset="0"/>
                  <a:ea typeface="阿里巴巴普惠体" charset="0"/>
                  <a:cs typeface="+mn-ea"/>
                </a:defRPr>
              </a:lvl5pPr>
              <a:lvl6pPr marL="2286000" algn="l" defTabSz="457200" rtl="0" eaLnBrk="1" latinLnBrk="0" hangingPunct="1">
                <a:defRPr sz="1800" kern="1200">
                  <a:solidFill>
                    <a:sysClr val="window" lastClr="FFFFFF"/>
                  </a:solidFill>
                  <a:latin typeface="阿里巴巴普惠体" charset="0"/>
                  <a:ea typeface="阿里巴巴普惠体" charset="0"/>
                  <a:cs typeface="+mn-ea"/>
                </a:defRPr>
              </a:lvl6pPr>
              <a:lvl7pPr marL="2743200" algn="l" defTabSz="457200" rtl="0" eaLnBrk="1" latinLnBrk="0" hangingPunct="1">
                <a:defRPr sz="1800" kern="1200">
                  <a:solidFill>
                    <a:sysClr val="window" lastClr="FFFFFF"/>
                  </a:solidFill>
                  <a:latin typeface="阿里巴巴普惠体" charset="0"/>
                  <a:ea typeface="阿里巴巴普惠体" charset="0"/>
                  <a:cs typeface="+mn-ea"/>
                </a:defRPr>
              </a:lvl7pPr>
              <a:lvl8pPr marL="3200400" algn="l" defTabSz="457200" rtl="0" eaLnBrk="1" latinLnBrk="0" hangingPunct="1">
                <a:defRPr sz="1800" kern="1200">
                  <a:solidFill>
                    <a:sysClr val="window" lastClr="FFFFFF"/>
                  </a:solidFill>
                  <a:latin typeface="阿里巴巴普惠体" charset="0"/>
                  <a:ea typeface="阿里巴巴普惠体" charset="0"/>
                  <a:cs typeface="+mn-ea"/>
                </a:defRPr>
              </a:lvl8pPr>
              <a:lvl9pPr marL="3657600" algn="l" defTabSz="457200" rtl="0" eaLnBrk="1" latinLnBrk="0" hangingPunct="1">
                <a:defRPr sz="1800" kern="1200">
                  <a:solidFill>
                    <a:sysClr val="window" lastClr="FFFFFF"/>
                  </a:solidFill>
                  <a:latin typeface="阿里巴巴普惠体" charset="0"/>
                  <a:ea typeface="阿里巴巴普惠体" charset="0"/>
                  <a:cs typeface="+mn-ea"/>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endParaRPr>
            </a:p>
          </p:txBody>
        </p:sp>
      </p:grpSp>
      <p:grpSp>
        <p:nvGrpSpPr>
          <p:cNvPr id="54" name="图形"/>
          <p:cNvGrpSpPr/>
          <p:nvPr/>
        </p:nvGrpSpPr>
        <p:grpSpPr>
          <a:xfrm>
            <a:off x="5437505" y="2442845"/>
            <a:ext cx="359410" cy="336550"/>
            <a:chOff x="1713255" y="2715835"/>
            <a:chExt cx="850068" cy="850068"/>
          </a:xfrm>
        </p:grpSpPr>
        <p:sp>
          <p:nvSpPr>
            <p:cNvPr id="55" name="图形"/>
            <p:cNvSpPr/>
            <p:nvPr/>
          </p:nvSpPr>
          <p:spPr>
            <a:xfrm>
              <a:off x="1713255" y="2715835"/>
              <a:ext cx="850068" cy="850068"/>
            </a:xfrm>
            <a:prstGeom prst="ellipse">
              <a:avLst/>
            </a:prstGeom>
            <a:solidFill>
              <a:srgbClr val="F3594D"/>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ysClr val="window" lastClr="FFFFFF"/>
                  </a:solidFill>
                  <a:latin typeface="阿里巴巴普惠体" charset="0"/>
                  <a:ea typeface="阿里巴巴普惠体" charset="0"/>
                  <a:cs typeface="+mn-ea"/>
                </a:defRPr>
              </a:lvl1pPr>
              <a:lvl2pPr marL="457200" algn="l" defTabSz="457200" rtl="0" eaLnBrk="1" latinLnBrk="0" hangingPunct="1">
                <a:defRPr sz="1800" kern="1200">
                  <a:solidFill>
                    <a:sysClr val="window" lastClr="FFFFFF"/>
                  </a:solidFill>
                  <a:latin typeface="阿里巴巴普惠体" charset="0"/>
                  <a:ea typeface="阿里巴巴普惠体" charset="0"/>
                  <a:cs typeface="+mn-ea"/>
                </a:defRPr>
              </a:lvl2pPr>
              <a:lvl3pPr marL="914400" algn="l" defTabSz="457200" rtl="0" eaLnBrk="1" latinLnBrk="0" hangingPunct="1">
                <a:defRPr sz="1800" kern="1200">
                  <a:solidFill>
                    <a:sysClr val="window" lastClr="FFFFFF"/>
                  </a:solidFill>
                  <a:latin typeface="阿里巴巴普惠体" charset="0"/>
                  <a:ea typeface="阿里巴巴普惠体" charset="0"/>
                  <a:cs typeface="+mn-ea"/>
                </a:defRPr>
              </a:lvl3pPr>
              <a:lvl4pPr marL="1371600" algn="l" defTabSz="457200" rtl="0" eaLnBrk="1" latinLnBrk="0" hangingPunct="1">
                <a:defRPr sz="1800" kern="1200">
                  <a:solidFill>
                    <a:sysClr val="window" lastClr="FFFFFF"/>
                  </a:solidFill>
                  <a:latin typeface="阿里巴巴普惠体" charset="0"/>
                  <a:ea typeface="阿里巴巴普惠体" charset="0"/>
                  <a:cs typeface="+mn-ea"/>
                </a:defRPr>
              </a:lvl4pPr>
              <a:lvl5pPr marL="1828800" algn="l" defTabSz="457200" rtl="0" eaLnBrk="1" latinLnBrk="0" hangingPunct="1">
                <a:defRPr sz="1800" kern="1200">
                  <a:solidFill>
                    <a:sysClr val="window" lastClr="FFFFFF"/>
                  </a:solidFill>
                  <a:latin typeface="阿里巴巴普惠体" charset="0"/>
                  <a:ea typeface="阿里巴巴普惠体" charset="0"/>
                  <a:cs typeface="+mn-ea"/>
                </a:defRPr>
              </a:lvl5pPr>
              <a:lvl6pPr marL="2286000" algn="l" defTabSz="457200" rtl="0" eaLnBrk="1" latinLnBrk="0" hangingPunct="1">
                <a:defRPr sz="1800" kern="1200">
                  <a:solidFill>
                    <a:sysClr val="window" lastClr="FFFFFF"/>
                  </a:solidFill>
                  <a:latin typeface="阿里巴巴普惠体" charset="0"/>
                  <a:ea typeface="阿里巴巴普惠体" charset="0"/>
                  <a:cs typeface="+mn-ea"/>
                </a:defRPr>
              </a:lvl6pPr>
              <a:lvl7pPr marL="2743200" algn="l" defTabSz="457200" rtl="0" eaLnBrk="1" latinLnBrk="0" hangingPunct="1">
                <a:defRPr sz="1800" kern="1200">
                  <a:solidFill>
                    <a:sysClr val="window" lastClr="FFFFFF"/>
                  </a:solidFill>
                  <a:latin typeface="阿里巴巴普惠体" charset="0"/>
                  <a:ea typeface="阿里巴巴普惠体" charset="0"/>
                  <a:cs typeface="+mn-ea"/>
                </a:defRPr>
              </a:lvl7pPr>
              <a:lvl8pPr marL="3200400" algn="l" defTabSz="457200" rtl="0" eaLnBrk="1" latinLnBrk="0" hangingPunct="1">
                <a:defRPr sz="1800" kern="1200">
                  <a:solidFill>
                    <a:sysClr val="window" lastClr="FFFFFF"/>
                  </a:solidFill>
                  <a:latin typeface="阿里巴巴普惠体" charset="0"/>
                  <a:ea typeface="阿里巴巴普惠体" charset="0"/>
                  <a:cs typeface="+mn-ea"/>
                </a:defRPr>
              </a:lvl8pPr>
              <a:lvl9pPr marL="3657600" algn="l" defTabSz="457200" rtl="0" eaLnBrk="1" latinLnBrk="0" hangingPunct="1">
                <a:defRPr sz="1800" kern="1200">
                  <a:solidFill>
                    <a:sysClr val="window" lastClr="FFFFFF"/>
                  </a:solidFill>
                  <a:latin typeface="阿里巴巴普惠体" charset="0"/>
                  <a:ea typeface="阿里巴巴普惠体" charset="0"/>
                  <a:cs typeface="+mn-ea"/>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a:ln>
                  <a:noFill/>
                </a:ln>
                <a:solidFill>
                  <a:prstClr val="white"/>
                </a:solidFill>
                <a:effectLst/>
                <a:uLnTx/>
                <a:uFillTx/>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endParaRPr>
            </a:p>
          </p:txBody>
        </p:sp>
        <p:sp>
          <p:nvSpPr>
            <p:cNvPr id="56" name="图形"/>
            <p:cNvSpPr/>
            <p:nvPr/>
          </p:nvSpPr>
          <p:spPr>
            <a:xfrm>
              <a:off x="1956520" y="2984711"/>
              <a:ext cx="363538" cy="312315"/>
            </a:xfrm>
            <a:custGeom>
              <a:avLst/>
              <a:gdLst>
                <a:gd name="connsiteX0" fmla="*/ 231569 w 609272"/>
                <a:gd name="connsiteY0" fmla="*/ 280751 h 523426"/>
                <a:gd name="connsiteX1" fmla="*/ 251519 w 609272"/>
                <a:gd name="connsiteY1" fmla="*/ 311575 h 523426"/>
                <a:gd name="connsiteX2" fmla="*/ 278714 w 609272"/>
                <a:gd name="connsiteY2" fmla="*/ 349634 h 523426"/>
                <a:gd name="connsiteX3" fmla="*/ 37927 w 609272"/>
                <a:gd name="connsiteY3" fmla="*/ 467972 h 523426"/>
                <a:gd name="connsiteX4" fmla="*/ 37927 w 609272"/>
                <a:gd name="connsiteY4" fmla="*/ 389476 h 523426"/>
                <a:gd name="connsiteX5" fmla="*/ 186806 w 609272"/>
                <a:gd name="connsiteY5" fmla="*/ 339029 h 523426"/>
                <a:gd name="connsiteX6" fmla="*/ 231569 w 609272"/>
                <a:gd name="connsiteY6" fmla="*/ 280751 h 523426"/>
                <a:gd name="connsiteX7" fmla="*/ 54586 w 609272"/>
                <a:gd name="connsiteY7" fmla="*/ 54942 h 523426"/>
                <a:gd name="connsiteX8" fmla="*/ 291446 w 609272"/>
                <a:gd name="connsiteY8" fmla="*/ 191046 h 523426"/>
                <a:gd name="connsiteX9" fmla="*/ 299090 w 609272"/>
                <a:gd name="connsiteY9" fmla="*/ 202050 h 523426"/>
                <a:gd name="connsiteX10" fmla="*/ 337607 w 609272"/>
                <a:gd name="connsiteY10" fmla="*/ 261725 h 523426"/>
                <a:gd name="connsiteX11" fmla="*/ 382874 w 609272"/>
                <a:gd name="connsiteY11" fmla="*/ 319121 h 523426"/>
                <a:gd name="connsiteX12" fmla="*/ 485123 w 609272"/>
                <a:gd name="connsiteY12" fmla="*/ 366604 h 523426"/>
                <a:gd name="connsiteX13" fmla="*/ 477975 w 609272"/>
                <a:gd name="connsiteY13" fmla="*/ 357980 h 523426"/>
                <a:gd name="connsiteX14" fmla="*/ 477975 w 609272"/>
                <a:gd name="connsiteY14" fmla="*/ 302468 h 523426"/>
                <a:gd name="connsiteX15" fmla="*/ 507062 w 609272"/>
                <a:gd name="connsiteY15" fmla="*/ 290969 h 523426"/>
                <a:gd name="connsiteX16" fmla="*/ 533567 w 609272"/>
                <a:gd name="connsiteY16" fmla="*/ 302468 h 523426"/>
                <a:gd name="connsiteX17" fmla="*/ 596505 w 609272"/>
                <a:gd name="connsiteY17" fmla="*/ 378995 h 523426"/>
                <a:gd name="connsiteX18" fmla="*/ 598490 w 609272"/>
                <a:gd name="connsiteY18" fmla="*/ 434507 h 523426"/>
                <a:gd name="connsiteX19" fmla="*/ 527710 w 609272"/>
                <a:gd name="connsiteY19" fmla="*/ 511035 h 523426"/>
                <a:gd name="connsiteX20" fmla="*/ 501602 w 609272"/>
                <a:gd name="connsiteY20" fmla="*/ 523426 h 523426"/>
                <a:gd name="connsiteX21" fmla="*/ 472118 w 609272"/>
                <a:gd name="connsiteY21" fmla="*/ 455523 h 523426"/>
                <a:gd name="connsiteX22" fmla="*/ 481251 w 609272"/>
                <a:gd name="connsiteY22" fmla="*/ 445610 h 523426"/>
                <a:gd name="connsiteX23" fmla="*/ 371160 w 609272"/>
                <a:gd name="connsiteY23" fmla="*/ 410816 h 523426"/>
                <a:gd name="connsiteX24" fmla="*/ 291446 w 609272"/>
                <a:gd name="connsiteY24" fmla="*/ 332405 h 523426"/>
                <a:gd name="connsiteX25" fmla="*/ 268713 w 609272"/>
                <a:gd name="connsiteY25" fmla="*/ 300088 h 523426"/>
                <a:gd name="connsiteX26" fmla="*/ 243895 w 609272"/>
                <a:gd name="connsiteY26" fmla="*/ 261725 h 523426"/>
                <a:gd name="connsiteX27" fmla="*/ 186814 w 609272"/>
                <a:gd name="connsiteY27" fmla="*/ 184405 h 523426"/>
                <a:gd name="connsiteX28" fmla="*/ 54188 w 609272"/>
                <a:gd name="connsiteY28" fmla="*/ 133452 h 523426"/>
                <a:gd name="connsiteX29" fmla="*/ 37908 w 609272"/>
                <a:gd name="connsiteY29" fmla="*/ 133849 h 523426"/>
                <a:gd name="connsiteX30" fmla="*/ 35526 w 609272"/>
                <a:gd name="connsiteY30" fmla="*/ 133948 h 523426"/>
                <a:gd name="connsiteX31" fmla="*/ 37908 w 609272"/>
                <a:gd name="connsiteY31" fmla="*/ 55339 h 523426"/>
                <a:gd name="connsiteX32" fmla="*/ 54586 w 609272"/>
                <a:gd name="connsiteY32" fmla="*/ 54942 h 523426"/>
                <a:gd name="connsiteX33" fmla="*/ 499664 w 609272"/>
                <a:gd name="connsiteY33" fmla="*/ 55 h 523426"/>
                <a:gd name="connsiteX34" fmla="*/ 527712 w 609272"/>
                <a:gd name="connsiteY34" fmla="*/ 12333 h 523426"/>
                <a:gd name="connsiteX35" fmla="*/ 598490 w 609272"/>
                <a:gd name="connsiteY35" fmla="*/ 88858 h 523426"/>
                <a:gd name="connsiteX36" fmla="*/ 596505 w 609272"/>
                <a:gd name="connsiteY36" fmla="*/ 144467 h 523426"/>
                <a:gd name="connsiteX37" fmla="*/ 533568 w 609272"/>
                <a:gd name="connsiteY37" fmla="*/ 220992 h 523426"/>
                <a:gd name="connsiteX38" fmla="*/ 477978 w 609272"/>
                <a:gd name="connsiteY38" fmla="*/ 220992 h 523426"/>
                <a:gd name="connsiteX39" fmla="*/ 477978 w 609272"/>
                <a:gd name="connsiteY39" fmla="*/ 165383 h 523426"/>
                <a:gd name="connsiteX40" fmla="*/ 485125 w 609272"/>
                <a:gd name="connsiteY40" fmla="*/ 156759 h 523426"/>
                <a:gd name="connsiteX41" fmla="*/ 382878 w 609272"/>
                <a:gd name="connsiteY41" fmla="*/ 204240 h 523426"/>
                <a:gd name="connsiteX42" fmla="*/ 350318 w 609272"/>
                <a:gd name="connsiteY42" fmla="*/ 243493 h 523426"/>
                <a:gd name="connsiteX43" fmla="*/ 334037 w 609272"/>
                <a:gd name="connsiteY43" fmla="*/ 218315 h 523426"/>
                <a:gd name="connsiteX44" fmla="*/ 316268 w 609272"/>
                <a:gd name="connsiteY44" fmla="*/ 190759 h 523426"/>
                <a:gd name="connsiteX45" fmla="*/ 304753 w 609272"/>
                <a:gd name="connsiteY45" fmla="*/ 174106 h 523426"/>
                <a:gd name="connsiteX46" fmla="*/ 371164 w 609272"/>
                <a:gd name="connsiteY46" fmla="*/ 112648 h 523426"/>
                <a:gd name="connsiteX47" fmla="*/ 481254 w 609272"/>
                <a:gd name="connsiteY47" fmla="*/ 77756 h 523426"/>
                <a:gd name="connsiteX48" fmla="*/ 472121 w 609272"/>
                <a:gd name="connsiteY48" fmla="*/ 67843 h 523426"/>
                <a:gd name="connsiteX49" fmla="*/ 499664 w 609272"/>
                <a:gd name="connsiteY49" fmla="*/ 55 h 523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09272" h="523426">
                  <a:moveTo>
                    <a:pt x="231569" y="280751"/>
                  </a:moveTo>
                  <a:cubicBezTo>
                    <a:pt x="238020" y="290960"/>
                    <a:pt x="244670" y="301366"/>
                    <a:pt x="251519" y="311575"/>
                  </a:cubicBezTo>
                  <a:cubicBezTo>
                    <a:pt x="259757" y="323964"/>
                    <a:pt x="268888" y="336848"/>
                    <a:pt x="278714" y="349634"/>
                  </a:cubicBezTo>
                  <a:cubicBezTo>
                    <a:pt x="219063" y="427535"/>
                    <a:pt x="144028" y="473324"/>
                    <a:pt x="37927" y="467972"/>
                  </a:cubicBezTo>
                  <a:cubicBezTo>
                    <a:pt x="-12493" y="465395"/>
                    <a:pt x="-12791" y="386899"/>
                    <a:pt x="37927" y="389476"/>
                  </a:cubicBezTo>
                  <a:cubicBezTo>
                    <a:pt x="94402" y="392350"/>
                    <a:pt x="146708" y="381151"/>
                    <a:pt x="186806" y="339029"/>
                  </a:cubicBezTo>
                  <a:cubicBezTo>
                    <a:pt x="203878" y="321089"/>
                    <a:pt x="218170" y="301267"/>
                    <a:pt x="231569" y="280751"/>
                  </a:cubicBezTo>
                  <a:close/>
                  <a:moveTo>
                    <a:pt x="54586" y="54942"/>
                  </a:moveTo>
                  <a:cubicBezTo>
                    <a:pt x="159416" y="54942"/>
                    <a:pt x="232777" y="106985"/>
                    <a:pt x="291446" y="191046"/>
                  </a:cubicBezTo>
                  <a:cubicBezTo>
                    <a:pt x="294027" y="194714"/>
                    <a:pt x="296508" y="198283"/>
                    <a:pt x="299090" y="202050"/>
                  </a:cubicBezTo>
                  <a:cubicBezTo>
                    <a:pt x="312094" y="221876"/>
                    <a:pt x="324503" y="242098"/>
                    <a:pt x="337607" y="261725"/>
                  </a:cubicBezTo>
                  <a:cubicBezTo>
                    <a:pt x="351207" y="281948"/>
                    <a:pt x="365700" y="301476"/>
                    <a:pt x="382874" y="319121"/>
                  </a:cubicBezTo>
                  <a:cubicBezTo>
                    <a:pt x="413052" y="350248"/>
                    <a:pt x="447400" y="363035"/>
                    <a:pt x="485123" y="366604"/>
                  </a:cubicBezTo>
                  <a:cubicBezTo>
                    <a:pt x="482740" y="363729"/>
                    <a:pt x="480457" y="360855"/>
                    <a:pt x="477975" y="357980"/>
                  </a:cubicBezTo>
                  <a:cubicBezTo>
                    <a:pt x="464177" y="341624"/>
                    <a:pt x="461894" y="318526"/>
                    <a:pt x="477975" y="302468"/>
                  </a:cubicBezTo>
                  <a:cubicBezTo>
                    <a:pt x="485321" y="295132"/>
                    <a:pt x="496341" y="290969"/>
                    <a:pt x="507062" y="290969"/>
                  </a:cubicBezTo>
                  <a:cubicBezTo>
                    <a:pt x="517088" y="290969"/>
                    <a:pt x="526916" y="294537"/>
                    <a:pt x="533567" y="302468"/>
                  </a:cubicBezTo>
                  <a:cubicBezTo>
                    <a:pt x="554910" y="327646"/>
                    <a:pt x="575162" y="353717"/>
                    <a:pt x="596505" y="378995"/>
                  </a:cubicBezTo>
                  <a:cubicBezTo>
                    <a:pt x="610303" y="392873"/>
                    <a:pt x="615664" y="415970"/>
                    <a:pt x="598490" y="434507"/>
                  </a:cubicBezTo>
                  <a:lnTo>
                    <a:pt x="527710" y="511035"/>
                  </a:lnTo>
                  <a:cubicBezTo>
                    <a:pt x="519669" y="519758"/>
                    <a:pt x="510437" y="523426"/>
                    <a:pt x="501602" y="523426"/>
                  </a:cubicBezTo>
                  <a:cubicBezTo>
                    <a:pt x="472218" y="523426"/>
                    <a:pt x="445812" y="484072"/>
                    <a:pt x="472118" y="455523"/>
                  </a:cubicBezTo>
                  <a:lnTo>
                    <a:pt x="481251" y="445610"/>
                  </a:lnTo>
                  <a:cubicBezTo>
                    <a:pt x="442635" y="442834"/>
                    <a:pt x="405508" y="433021"/>
                    <a:pt x="371160" y="410816"/>
                  </a:cubicBezTo>
                  <a:cubicBezTo>
                    <a:pt x="339493" y="390197"/>
                    <a:pt x="313980" y="362441"/>
                    <a:pt x="291446" y="332405"/>
                  </a:cubicBezTo>
                  <a:cubicBezTo>
                    <a:pt x="283504" y="321798"/>
                    <a:pt x="275959" y="310993"/>
                    <a:pt x="268713" y="300088"/>
                  </a:cubicBezTo>
                  <a:cubicBezTo>
                    <a:pt x="260175" y="287499"/>
                    <a:pt x="252134" y="274513"/>
                    <a:pt x="243895" y="261725"/>
                  </a:cubicBezTo>
                  <a:cubicBezTo>
                    <a:pt x="226721" y="234564"/>
                    <a:pt x="209150" y="207799"/>
                    <a:pt x="186814" y="184405"/>
                  </a:cubicBezTo>
                  <a:cubicBezTo>
                    <a:pt x="150580" y="146240"/>
                    <a:pt x="104420" y="133452"/>
                    <a:pt x="54188" y="133452"/>
                  </a:cubicBezTo>
                  <a:cubicBezTo>
                    <a:pt x="48729" y="133452"/>
                    <a:pt x="43368" y="133651"/>
                    <a:pt x="37908" y="133849"/>
                  </a:cubicBezTo>
                  <a:cubicBezTo>
                    <a:pt x="37114" y="133948"/>
                    <a:pt x="36320" y="133948"/>
                    <a:pt x="35526" y="133948"/>
                  </a:cubicBezTo>
                  <a:cubicBezTo>
                    <a:pt x="-12720" y="133948"/>
                    <a:pt x="-11727" y="57916"/>
                    <a:pt x="37908" y="55339"/>
                  </a:cubicBezTo>
                  <a:cubicBezTo>
                    <a:pt x="43567" y="55041"/>
                    <a:pt x="49126" y="54942"/>
                    <a:pt x="54586" y="54942"/>
                  </a:cubicBezTo>
                  <a:close/>
                  <a:moveTo>
                    <a:pt x="499664" y="55"/>
                  </a:moveTo>
                  <a:cubicBezTo>
                    <a:pt x="509173" y="-498"/>
                    <a:pt x="519100" y="3015"/>
                    <a:pt x="527712" y="12333"/>
                  </a:cubicBezTo>
                  <a:lnTo>
                    <a:pt x="598490" y="88858"/>
                  </a:lnTo>
                  <a:cubicBezTo>
                    <a:pt x="615664" y="107394"/>
                    <a:pt x="610303" y="130590"/>
                    <a:pt x="596505" y="144467"/>
                  </a:cubicBezTo>
                  <a:cubicBezTo>
                    <a:pt x="575162" y="169645"/>
                    <a:pt x="554911" y="195715"/>
                    <a:pt x="533568" y="220992"/>
                  </a:cubicBezTo>
                  <a:cubicBezTo>
                    <a:pt x="519770" y="237347"/>
                    <a:pt x="492173" y="235068"/>
                    <a:pt x="477978" y="220992"/>
                  </a:cubicBezTo>
                  <a:cubicBezTo>
                    <a:pt x="461896" y="204834"/>
                    <a:pt x="464179" y="181837"/>
                    <a:pt x="477978" y="165383"/>
                  </a:cubicBezTo>
                  <a:cubicBezTo>
                    <a:pt x="480360" y="162607"/>
                    <a:pt x="482743" y="159633"/>
                    <a:pt x="485125" y="156759"/>
                  </a:cubicBezTo>
                  <a:cubicBezTo>
                    <a:pt x="447403" y="160327"/>
                    <a:pt x="413056" y="173114"/>
                    <a:pt x="382878" y="204240"/>
                  </a:cubicBezTo>
                  <a:cubicBezTo>
                    <a:pt x="370866" y="216531"/>
                    <a:pt x="360244" y="229814"/>
                    <a:pt x="350318" y="243493"/>
                  </a:cubicBezTo>
                  <a:cubicBezTo>
                    <a:pt x="344858" y="235266"/>
                    <a:pt x="339497" y="226840"/>
                    <a:pt x="334037" y="218315"/>
                  </a:cubicBezTo>
                  <a:cubicBezTo>
                    <a:pt x="328280" y="209295"/>
                    <a:pt x="322324" y="199878"/>
                    <a:pt x="316268" y="190759"/>
                  </a:cubicBezTo>
                  <a:cubicBezTo>
                    <a:pt x="312496" y="185009"/>
                    <a:pt x="308624" y="179458"/>
                    <a:pt x="304753" y="174106"/>
                  </a:cubicBezTo>
                  <a:cubicBezTo>
                    <a:pt x="324011" y="150613"/>
                    <a:pt x="345553" y="129301"/>
                    <a:pt x="371164" y="112648"/>
                  </a:cubicBezTo>
                  <a:cubicBezTo>
                    <a:pt x="405511" y="90345"/>
                    <a:pt x="442638" y="80531"/>
                    <a:pt x="481254" y="77756"/>
                  </a:cubicBezTo>
                  <a:lnTo>
                    <a:pt x="472121" y="67843"/>
                  </a:lnTo>
                  <a:cubicBezTo>
                    <a:pt x="446361" y="39964"/>
                    <a:pt x="471134" y="1714"/>
                    <a:pt x="499664" y="55"/>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ysClr val="window" lastClr="FFFFFF"/>
                  </a:solidFill>
                  <a:latin typeface="阿里巴巴普惠体" charset="0"/>
                  <a:ea typeface="阿里巴巴普惠体" charset="0"/>
                  <a:cs typeface="+mn-ea"/>
                </a:defRPr>
              </a:lvl1pPr>
              <a:lvl2pPr marL="457200" algn="l" defTabSz="457200" rtl="0" eaLnBrk="1" latinLnBrk="0" hangingPunct="1">
                <a:defRPr sz="1800" kern="1200">
                  <a:solidFill>
                    <a:sysClr val="window" lastClr="FFFFFF"/>
                  </a:solidFill>
                  <a:latin typeface="阿里巴巴普惠体" charset="0"/>
                  <a:ea typeface="阿里巴巴普惠体" charset="0"/>
                  <a:cs typeface="+mn-ea"/>
                </a:defRPr>
              </a:lvl2pPr>
              <a:lvl3pPr marL="914400" algn="l" defTabSz="457200" rtl="0" eaLnBrk="1" latinLnBrk="0" hangingPunct="1">
                <a:defRPr sz="1800" kern="1200">
                  <a:solidFill>
                    <a:sysClr val="window" lastClr="FFFFFF"/>
                  </a:solidFill>
                  <a:latin typeface="阿里巴巴普惠体" charset="0"/>
                  <a:ea typeface="阿里巴巴普惠体" charset="0"/>
                  <a:cs typeface="+mn-ea"/>
                </a:defRPr>
              </a:lvl3pPr>
              <a:lvl4pPr marL="1371600" algn="l" defTabSz="457200" rtl="0" eaLnBrk="1" latinLnBrk="0" hangingPunct="1">
                <a:defRPr sz="1800" kern="1200">
                  <a:solidFill>
                    <a:sysClr val="window" lastClr="FFFFFF"/>
                  </a:solidFill>
                  <a:latin typeface="阿里巴巴普惠体" charset="0"/>
                  <a:ea typeface="阿里巴巴普惠体" charset="0"/>
                  <a:cs typeface="+mn-ea"/>
                </a:defRPr>
              </a:lvl4pPr>
              <a:lvl5pPr marL="1828800" algn="l" defTabSz="457200" rtl="0" eaLnBrk="1" latinLnBrk="0" hangingPunct="1">
                <a:defRPr sz="1800" kern="1200">
                  <a:solidFill>
                    <a:sysClr val="window" lastClr="FFFFFF"/>
                  </a:solidFill>
                  <a:latin typeface="阿里巴巴普惠体" charset="0"/>
                  <a:ea typeface="阿里巴巴普惠体" charset="0"/>
                  <a:cs typeface="+mn-ea"/>
                </a:defRPr>
              </a:lvl5pPr>
              <a:lvl6pPr marL="2286000" algn="l" defTabSz="457200" rtl="0" eaLnBrk="1" latinLnBrk="0" hangingPunct="1">
                <a:defRPr sz="1800" kern="1200">
                  <a:solidFill>
                    <a:sysClr val="window" lastClr="FFFFFF"/>
                  </a:solidFill>
                  <a:latin typeface="阿里巴巴普惠体" charset="0"/>
                  <a:ea typeface="阿里巴巴普惠体" charset="0"/>
                  <a:cs typeface="+mn-ea"/>
                </a:defRPr>
              </a:lvl6pPr>
              <a:lvl7pPr marL="2743200" algn="l" defTabSz="457200" rtl="0" eaLnBrk="1" latinLnBrk="0" hangingPunct="1">
                <a:defRPr sz="1800" kern="1200">
                  <a:solidFill>
                    <a:sysClr val="window" lastClr="FFFFFF"/>
                  </a:solidFill>
                  <a:latin typeface="阿里巴巴普惠体" charset="0"/>
                  <a:ea typeface="阿里巴巴普惠体" charset="0"/>
                  <a:cs typeface="+mn-ea"/>
                </a:defRPr>
              </a:lvl7pPr>
              <a:lvl8pPr marL="3200400" algn="l" defTabSz="457200" rtl="0" eaLnBrk="1" latinLnBrk="0" hangingPunct="1">
                <a:defRPr sz="1800" kern="1200">
                  <a:solidFill>
                    <a:sysClr val="window" lastClr="FFFFFF"/>
                  </a:solidFill>
                  <a:latin typeface="阿里巴巴普惠体" charset="0"/>
                  <a:ea typeface="阿里巴巴普惠体" charset="0"/>
                  <a:cs typeface="+mn-ea"/>
                </a:defRPr>
              </a:lvl8pPr>
              <a:lvl9pPr marL="3657600" algn="l" defTabSz="457200" rtl="0" eaLnBrk="1" latinLnBrk="0" hangingPunct="1">
                <a:defRPr sz="1800" kern="1200">
                  <a:solidFill>
                    <a:sysClr val="window" lastClr="FFFFFF"/>
                  </a:solidFill>
                  <a:latin typeface="阿里巴巴普惠体" charset="0"/>
                  <a:ea typeface="阿里巴巴普惠体" charset="0"/>
                  <a:cs typeface="+mn-ea"/>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endParaRPr>
            </a:p>
          </p:txBody>
        </p:sp>
      </p:grpSp>
      <p:grpSp>
        <p:nvGrpSpPr>
          <p:cNvPr id="57" name="图形"/>
          <p:cNvGrpSpPr/>
          <p:nvPr/>
        </p:nvGrpSpPr>
        <p:grpSpPr>
          <a:xfrm>
            <a:off x="5431155" y="3035300"/>
            <a:ext cx="359410" cy="336550"/>
            <a:chOff x="1713255" y="2715835"/>
            <a:chExt cx="850068" cy="850068"/>
          </a:xfrm>
        </p:grpSpPr>
        <p:sp>
          <p:nvSpPr>
            <p:cNvPr id="64" name="图形"/>
            <p:cNvSpPr/>
            <p:nvPr/>
          </p:nvSpPr>
          <p:spPr>
            <a:xfrm>
              <a:off x="1713255" y="2715835"/>
              <a:ext cx="850068" cy="850068"/>
            </a:xfrm>
            <a:prstGeom prst="ellipse">
              <a:avLst/>
            </a:prstGeom>
            <a:solidFill>
              <a:srgbClr val="F9A7A1"/>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ysClr val="window" lastClr="FFFFFF"/>
                  </a:solidFill>
                  <a:latin typeface="阿里巴巴普惠体" charset="0"/>
                  <a:ea typeface="阿里巴巴普惠体" charset="0"/>
                  <a:cs typeface="+mn-ea"/>
                </a:defRPr>
              </a:lvl1pPr>
              <a:lvl2pPr marL="457200" algn="l" defTabSz="457200" rtl="0" eaLnBrk="1" latinLnBrk="0" hangingPunct="1">
                <a:defRPr sz="1800" kern="1200">
                  <a:solidFill>
                    <a:sysClr val="window" lastClr="FFFFFF"/>
                  </a:solidFill>
                  <a:latin typeface="阿里巴巴普惠体" charset="0"/>
                  <a:ea typeface="阿里巴巴普惠体" charset="0"/>
                  <a:cs typeface="+mn-ea"/>
                </a:defRPr>
              </a:lvl2pPr>
              <a:lvl3pPr marL="914400" algn="l" defTabSz="457200" rtl="0" eaLnBrk="1" latinLnBrk="0" hangingPunct="1">
                <a:defRPr sz="1800" kern="1200">
                  <a:solidFill>
                    <a:sysClr val="window" lastClr="FFFFFF"/>
                  </a:solidFill>
                  <a:latin typeface="阿里巴巴普惠体" charset="0"/>
                  <a:ea typeface="阿里巴巴普惠体" charset="0"/>
                  <a:cs typeface="+mn-ea"/>
                </a:defRPr>
              </a:lvl3pPr>
              <a:lvl4pPr marL="1371600" algn="l" defTabSz="457200" rtl="0" eaLnBrk="1" latinLnBrk="0" hangingPunct="1">
                <a:defRPr sz="1800" kern="1200">
                  <a:solidFill>
                    <a:sysClr val="window" lastClr="FFFFFF"/>
                  </a:solidFill>
                  <a:latin typeface="阿里巴巴普惠体" charset="0"/>
                  <a:ea typeface="阿里巴巴普惠体" charset="0"/>
                  <a:cs typeface="+mn-ea"/>
                </a:defRPr>
              </a:lvl4pPr>
              <a:lvl5pPr marL="1828800" algn="l" defTabSz="457200" rtl="0" eaLnBrk="1" latinLnBrk="0" hangingPunct="1">
                <a:defRPr sz="1800" kern="1200">
                  <a:solidFill>
                    <a:sysClr val="window" lastClr="FFFFFF"/>
                  </a:solidFill>
                  <a:latin typeface="阿里巴巴普惠体" charset="0"/>
                  <a:ea typeface="阿里巴巴普惠体" charset="0"/>
                  <a:cs typeface="+mn-ea"/>
                </a:defRPr>
              </a:lvl5pPr>
              <a:lvl6pPr marL="2286000" algn="l" defTabSz="457200" rtl="0" eaLnBrk="1" latinLnBrk="0" hangingPunct="1">
                <a:defRPr sz="1800" kern="1200">
                  <a:solidFill>
                    <a:sysClr val="window" lastClr="FFFFFF"/>
                  </a:solidFill>
                  <a:latin typeface="阿里巴巴普惠体" charset="0"/>
                  <a:ea typeface="阿里巴巴普惠体" charset="0"/>
                  <a:cs typeface="+mn-ea"/>
                </a:defRPr>
              </a:lvl6pPr>
              <a:lvl7pPr marL="2743200" algn="l" defTabSz="457200" rtl="0" eaLnBrk="1" latinLnBrk="0" hangingPunct="1">
                <a:defRPr sz="1800" kern="1200">
                  <a:solidFill>
                    <a:sysClr val="window" lastClr="FFFFFF"/>
                  </a:solidFill>
                  <a:latin typeface="阿里巴巴普惠体" charset="0"/>
                  <a:ea typeface="阿里巴巴普惠体" charset="0"/>
                  <a:cs typeface="+mn-ea"/>
                </a:defRPr>
              </a:lvl7pPr>
              <a:lvl8pPr marL="3200400" algn="l" defTabSz="457200" rtl="0" eaLnBrk="1" latinLnBrk="0" hangingPunct="1">
                <a:defRPr sz="1800" kern="1200">
                  <a:solidFill>
                    <a:sysClr val="window" lastClr="FFFFFF"/>
                  </a:solidFill>
                  <a:latin typeface="阿里巴巴普惠体" charset="0"/>
                  <a:ea typeface="阿里巴巴普惠体" charset="0"/>
                  <a:cs typeface="+mn-ea"/>
                </a:defRPr>
              </a:lvl8pPr>
              <a:lvl9pPr marL="3657600" algn="l" defTabSz="457200" rtl="0" eaLnBrk="1" latinLnBrk="0" hangingPunct="1">
                <a:defRPr sz="1800" kern="1200">
                  <a:solidFill>
                    <a:sysClr val="window" lastClr="FFFFFF"/>
                  </a:solidFill>
                  <a:latin typeface="阿里巴巴普惠体" charset="0"/>
                  <a:ea typeface="阿里巴巴普惠体" charset="0"/>
                  <a:cs typeface="+mn-ea"/>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a:ln>
                  <a:noFill/>
                </a:ln>
                <a:solidFill>
                  <a:prstClr val="white"/>
                </a:solidFill>
                <a:effectLst/>
                <a:uLnTx/>
                <a:uFillTx/>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endParaRPr>
            </a:p>
          </p:txBody>
        </p:sp>
        <p:sp>
          <p:nvSpPr>
            <p:cNvPr id="65" name="图形"/>
            <p:cNvSpPr/>
            <p:nvPr/>
          </p:nvSpPr>
          <p:spPr>
            <a:xfrm>
              <a:off x="1956520" y="2979401"/>
              <a:ext cx="363538" cy="322934"/>
            </a:xfrm>
            <a:custGeom>
              <a:avLst/>
              <a:gdLst>
                <a:gd name="connsiteX0" fmla="*/ 525786 w 609447"/>
                <a:gd name="connsiteY0" fmla="*/ 357414 h 541378"/>
                <a:gd name="connsiteX1" fmla="*/ 593423 w 609447"/>
                <a:gd name="connsiteY1" fmla="*/ 357414 h 541378"/>
                <a:gd name="connsiteX2" fmla="*/ 609447 w 609447"/>
                <a:gd name="connsiteY2" fmla="*/ 373419 h 541378"/>
                <a:gd name="connsiteX3" fmla="*/ 609447 w 609447"/>
                <a:gd name="connsiteY3" fmla="*/ 525433 h 541378"/>
                <a:gd name="connsiteX4" fmla="*/ 593423 w 609447"/>
                <a:gd name="connsiteY4" fmla="*/ 541378 h 541378"/>
                <a:gd name="connsiteX5" fmla="*/ 330377 w 609447"/>
                <a:gd name="connsiteY5" fmla="*/ 541378 h 541378"/>
                <a:gd name="connsiteX6" fmla="*/ 314413 w 609447"/>
                <a:gd name="connsiteY6" fmla="*/ 525433 h 541378"/>
                <a:gd name="connsiteX7" fmla="*/ 314413 w 609447"/>
                <a:gd name="connsiteY7" fmla="*/ 488628 h 541378"/>
                <a:gd name="connsiteX8" fmla="*/ 330377 w 609447"/>
                <a:gd name="connsiteY8" fmla="*/ 472684 h 541378"/>
                <a:gd name="connsiteX9" fmla="*/ 409837 w 609447"/>
                <a:gd name="connsiteY9" fmla="*/ 472684 h 541378"/>
                <a:gd name="connsiteX10" fmla="*/ 409837 w 609447"/>
                <a:gd name="connsiteY10" fmla="*/ 431084 h 541378"/>
                <a:gd name="connsiteX11" fmla="*/ 425861 w 609447"/>
                <a:gd name="connsiteY11" fmla="*/ 415139 h 541378"/>
                <a:gd name="connsiteX12" fmla="*/ 509822 w 609447"/>
                <a:gd name="connsiteY12" fmla="*/ 415139 h 541378"/>
                <a:gd name="connsiteX13" fmla="*/ 509822 w 609447"/>
                <a:gd name="connsiteY13" fmla="*/ 373419 h 541378"/>
                <a:gd name="connsiteX14" fmla="*/ 525786 w 609447"/>
                <a:gd name="connsiteY14" fmla="*/ 357414 h 541378"/>
                <a:gd name="connsiteX15" fmla="*/ 190281 w 609447"/>
                <a:gd name="connsiteY15" fmla="*/ 286425 h 541378"/>
                <a:gd name="connsiteX16" fmla="*/ 237638 w 609447"/>
                <a:gd name="connsiteY16" fmla="*/ 307279 h 541378"/>
                <a:gd name="connsiteX17" fmla="*/ 237638 w 609447"/>
                <a:gd name="connsiteY17" fmla="*/ 396269 h 541378"/>
                <a:gd name="connsiteX18" fmla="*/ 237638 w 609447"/>
                <a:gd name="connsiteY18" fmla="*/ 396449 h 541378"/>
                <a:gd name="connsiteX19" fmla="*/ 237638 w 609447"/>
                <a:gd name="connsiteY19" fmla="*/ 397467 h 541378"/>
                <a:gd name="connsiteX20" fmla="*/ 237578 w 609447"/>
                <a:gd name="connsiteY20" fmla="*/ 398126 h 541378"/>
                <a:gd name="connsiteX21" fmla="*/ 237518 w 609447"/>
                <a:gd name="connsiteY21" fmla="*/ 398666 h 541378"/>
                <a:gd name="connsiteX22" fmla="*/ 237398 w 609447"/>
                <a:gd name="connsiteY22" fmla="*/ 399385 h 541378"/>
                <a:gd name="connsiteX23" fmla="*/ 237338 w 609447"/>
                <a:gd name="connsiteY23" fmla="*/ 399804 h 541378"/>
                <a:gd name="connsiteX24" fmla="*/ 237158 w 609447"/>
                <a:gd name="connsiteY24" fmla="*/ 400583 h 541378"/>
                <a:gd name="connsiteX25" fmla="*/ 237098 w 609447"/>
                <a:gd name="connsiteY25" fmla="*/ 401003 h 541378"/>
                <a:gd name="connsiteX26" fmla="*/ 236918 w 609447"/>
                <a:gd name="connsiteY26" fmla="*/ 401782 h 541378"/>
                <a:gd name="connsiteX27" fmla="*/ 236858 w 609447"/>
                <a:gd name="connsiteY27" fmla="*/ 402201 h 541378"/>
                <a:gd name="connsiteX28" fmla="*/ 236618 w 609447"/>
                <a:gd name="connsiteY28" fmla="*/ 402920 h 541378"/>
                <a:gd name="connsiteX29" fmla="*/ 236558 w 609447"/>
                <a:gd name="connsiteY29" fmla="*/ 403280 h 541378"/>
                <a:gd name="connsiteX30" fmla="*/ 236318 w 609447"/>
                <a:gd name="connsiteY30" fmla="*/ 403999 h 541378"/>
                <a:gd name="connsiteX31" fmla="*/ 236137 w 609447"/>
                <a:gd name="connsiteY31" fmla="*/ 404419 h 541378"/>
                <a:gd name="connsiteX32" fmla="*/ 235897 w 609447"/>
                <a:gd name="connsiteY32" fmla="*/ 405078 h 541378"/>
                <a:gd name="connsiteX33" fmla="*/ 235717 w 609447"/>
                <a:gd name="connsiteY33" fmla="*/ 405557 h 541378"/>
                <a:gd name="connsiteX34" fmla="*/ 235477 w 609447"/>
                <a:gd name="connsiteY34" fmla="*/ 406097 h 541378"/>
                <a:gd name="connsiteX35" fmla="*/ 235237 w 609447"/>
                <a:gd name="connsiteY35" fmla="*/ 406636 h 541378"/>
                <a:gd name="connsiteX36" fmla="*/ 234997 w 609447"/>
                <a:gd name="connsiteY36" fmla="*/ 407115 h 541378"/>
                <a:gd name="connsiteX37" fmla="*/ 234697 w 609447"/>
                <a:gd name="connsiteY37" fmla="*/ 407774 h 541378"/>
                <a:gd name="connsiteX38" fmla="*/ 234457 w 609447"/>
                <a:gd name="connsiteY38" fmla="*/ 408194 h 541378"/>
                <a:gd name="connsiteX39" fmla="*/ 234037 w 609447"/>
                <a:gd name="connsiteY39" fmla="*/ 408793 h 541378"/>
                <a:gd name="connsiteX40" fmla="*/ 233797 w 609447"/>
                <a:gd name="connsiteY40" fmla="*/ 409153 h 541378"/>
                <a:gd name="connsiteX41" fmla="*/ 233436 w 609447"/>
                <a:gd name="connsiteY41" fmla="*/ 409752 h 541378"/>
                <a:gd name="connsiteX42" fmla="*/ 233196 w 609447"/>
                <a:gd name="connsiteY42" fmla="*/ 410112 h 541378"/>
                <a:gd name="connsiteX43" fmla="*/ 232776 w 609447"/>
                <a:gd name="connsiteY43" fmla="*/ 410651 h 541378"/>
                <a:gd name="connsiteX44" fmla="*/ 232476 w 609447"/>
                <a:gd name="connsiteY44" fmla="*/ 411070 h 541378"/>
                <a:gd name="connsiteX45" fmla="*/ 232056 w 609447"/>
                <a:gd name="connsiteY45" fmla="*/ 411610 h 541378"/>
                <a:gd name="connsiteX46" fmla="*/ 231576 w 609447"/>
                <a:gd name="connsiteY46" fmla="*/ 412089 h 541378"/>
                <a:gd name="connsiteX47" fmla="*/ 231276 w 609447"/>
                <a:gd name="connsiteY47" fmla="*/ 412509 h 541378"/>
                <a:gd name="connsiteX48" fmla="*/ 230435 w 609447"/>
                <a:gd name="connsiteY48" fmla="*/ 413348 h 541378"/>
                <a:gd name="connsiteX49" fmla="*/ 164411 w 609447"/>
                <a:gd name="connsiteY49" fmla="*/ 479266 h 541378"/>
                <a:gd name="connsiteX50" fmla="*/ 147485 w 609447"/>
                <a:gd name="connsiteY50" fmla="*/ 486337 h 541378"/>
                <a:gd name="connsiteX51" fmla="*/ 130498 w 609447"/>
                <a:gd name="connsiteY51" fmla="*/ 479266 h 541378"/>
                <a:gd name="connsiteX52" fmla="*/ 130498 w 609447"/>
                <a:gd name="connsiteY52" fmla="*/ 445408 h 541378"/>
                <a:gd name="connsiteX53" fmla="*/ 189500 w 609447"/>
                <a:gd name="connsiteY53" fmla="*/ 386501 h 541378"/>
                <a:gd name="connsiteX54" fmla="*/ 189500 w 609447"/>
                <a:gd name="connsiteY54" fmla="*/ 291938 h 541378"/>
                <a:gd name="connsiteX55" fmla="*/ 190281 w 609447"/>
                <a:gd name="connsiteY55" fmla="*/ 286425 h 541378"/>
                <a:gd name="connsiteX56" fmla="*/ 42881 w 609447"/>
                <a:gd name="connsiteY56" fmla="*/ 210389 h 541378"/>
                <a:gd name="connsiteX57" fmla="*/ 55095 w 609447"/>
                <a:gd name="connsiteY57" fmla="*/ 211647 h 541378"/>
                <a:gd name="connsiteX58" fmla="*/ 148486 w 609447"/>
                <a:gd name="connsiteY58" fmla="*/ 261809 h 541378"/>
                <a:gd name="connsiteX59" fmla="*/ 154969 w 609447"/>
                <a:gd name="connsiteY59" fmla="*/ 283504 h 541378"/>
                <a:gd name="connsiteX60" fmla="*/ 123398 w 609447"/>
                <a:gd name="connsiteY60" fmla="*/ 341817 h 541378"/>
                <a:gd name="connsiteX61" fmla="*/ 101731 w 609447"/>
                <a:gd name="connsiteY61" fmla="*/ 348290 h 541378"/>
                <a:gd name="connsiteX62" fmla="*/ 8400 w 609447"/>
                <a:gd name="connsiteY62" fmla="*/ 298128 h 541378"/>
                <a:gd name="connsiteX63" fmla="*/ 1917 w 609447"/>
                <a:gd name="connsiteY63" fmla="*/ 276433 h 541378"/>
                <a:gd name="connsiteX64" fmla="*/ 33368 w 609447"/>
                <a:gd name="connsiteY64" fmla="*/ 218120 h 541378"/>
                <a:gd name="connsiteX65" fmla="*/ 42881 w 609447"/>
                <a:gd name="connsiteY65" fmla="*/ 210389 h 541378"/>
                <a:gd name="connsiteX66" fmla="*/ 162258 w 609447"/>
                <a:gd name="connsiteY66" fmla="*/ 88630 h 541378"/>
                <a:gd name="connsiteX67" fmla="*/ 162498 w 609447"/>
                <a:gd name="connsiteY67" fmla="*/ 88630 h 541378"/>
                <a:gd name="connsiteX68" fmla="*/ 163579 w 609447"/>
                <a:gd name="connsiteY68" fmla="*/ 88630 h 541378"/>
                <a:gd name="connsiteX69" fmla="*/ 163639 w 609447"/>
                <a:gd name="connsiteY69" fmla="*/ 88630 h 541378"/>
                <a:gd name="connsiteX70" fmla="*/ 163699 w 609447"/>
                <a:gd name="connsiteY70" fmla="*/ 88630 h 541378"/>
                <a:gd name="connsiteX71" fmla="*/ 164059 w 609447"/>
                <a:gd name="connsiteY71" fmla="*/ 88630 h 541378"/>
                <a:gd name="connsiteX72" fmla="*/ 271199 w 609447"/>
                <a:gd name="connsiteY72" fmla="*/ 88630 h 541378"/>
                <a:gd name="connsiteX73" fmla="*/ 280983 w 609447"/>
                <a:gd name="connsiteY73" fmla="*/ 90368 h 541378"/>
                <a:gd name="connsiteX74" fmla="*/ 315916 w 609447"/>
                <a:gd name="connsiteY74" fmla="*/ 105711 h 541378"/>
                <a:gd name="connsiteX75" fmla="*/ 310574 w 609447"/>
                <a:gd name="connsiteY75" fmla="*/ 166422 h 541378"/>
                <a:gd name="connsiteX76" fmla="*/ 356492 w 609447"/>
                <a:gd name="connsiteY76" fmla="*/ 123511 h 541378"/>
                <a:gd name="connsiteX77" fmla="*/ 358412 w 609447"/>
                <a:gd name="connsiteY77" fmla="*/ 124410 h 541378"/>
                <a:gd name="connsiteX78" fmla="*/ 365495 w 609447"/>
                <a:gd name="connsiteY78" fmla="*/ 129504 h 541378"/>
                <a:gd name="connsiteX79" fmla="*/ 366215 w 609447"/>
                <a:gd name="connsiteY79" fmla="*/ 130223 h 541378"/>
                <a:gd name="connsiteX80" fmla="*/ 430620 w 609447"/>
                <a:gd name="connsiteY80" fmla="*/ 194590 h 541378"/>
                <a:gd name="connsiteX81" fmla="*/ 513271 w 609447"/>
                <a:gd name="connsiteY81" fmla="*/ 167081 h 541378"/>
                <a:gd name="connsiteX82" fmla="*/ 543642 w 609447"/>
                <a:gd name="connsiteY82" fmla="*/ 182244 h 541378"/>
                <a:gd name="connsiteX83" fmla="*/ 528757 w 609447"/>
                <a:gd name="connsiteY83" fmla="*/ 212690 h 541378"/>
                <a:gd name="connsiteX84" fmla="*/ 432360 w 609447"/>
                <a:gd name="connsiteY84" fmla="*/ 244754 h 541378"/>
                <a:gd name="connsiteX85" fmla="*/ 432120 w 609447"/>
                <a:gd name="connsiteY85" fmla="*/ 244814 h 541378"/>
                <a:gd name="connsiteX86" fmla="*/ 432000 w 609447"/>
                <a:gd name="connsiteY86" fmla="*/ 244934 h 541378"/>
                <a:gd name="connsiteX87" fmla="*/ 428459 w 609447"/>
                <a:gd name="connsiteY87" fmla="*/ 245773 h 541378"/>
                <a:gd name="connsiteX88" fmla="*/ 428039 w 609447"/>
                <a:gd name="connsiteY88" fmla="*/ 245892 h 541378"/>
                <a:gd name="connsiteX89" fmla="*/ 426538 w 609447"/>
                <a:gd name="connsiteY89" fmla="*/ 246012 h 541378"/>
                <a:gd name="connsiteX90" fmla="*/ 425998 w 609447"/>
                <a:gd name="connsiteY90" fmla="*/ 246132 h 541378"/>
                <a:gd name="connsiteX91" fmla="*/ 424857 w 609447"/>
                <a:gd name="connsiteY91" fmla="*/ 246192 h 541378"/>
                <a:gd name="connsiteX92" fmla="*/ 424437 w 609447"/>
                <a:gd name="connsiteY92" fmla="*/ 246192 h 541378"/>
                <a:gd name="connsiteX93" fmla="*/ 424077 w 609447"/>
                <a:gd name="connsiteY93" fmla="*/ 246192 h 541378"/>
                <a:gd name="connsiteX94" fmla="*/ 422937 w 609447"/>
                <a:gd name="connsiteY94" fmla="*/ 246132 h 541378"/>
                <a:gd name="connsiteX95" fmla="*/ 422276 w 609447"/>
                <a:gd name="connsiteY95" fmla="*/ 246012 h 541378"/>
                <a:gd name="connsiteX96" fmla="*/ 420836 w 609447"/>
                <a:gd name="connsiteY96" fmla="*/ 245892 h 541378"/>
                <a:gd name="connsiteX97" fmla="*/ 420356 w 609447"/>
                <a:gd name="connsiteY97" fmla="*/ 245773 h 541378"/>
                <a:gd name="connsiteX98" fmla="*/ 419035 w 609447"/>
                <a:gd name="connsiteY98" fmla="*/ 245533 h 541378"/>
                <a:gd name="connsiteX99" fmla="*/ 418795 w 609447"/>
                <a:gd name="connsiteY99" fmla="*/ 245473 h 541378"/>
                <a:gd name="connsiteX100" fmla="*/ 417115 w 609447"/>
                <a:gd name="connsiteY100" fmla="*/ 244993 h 541378"/>
                <a:gd name="connsiteX101" fmla="*/ 416934 w 609447"/>
                <a:gd name="connsiteY101" fmla="*/ 244934 h 541378"/>
                <a:gd name="connsiteX102" fmla="*/ 413633 w 609447"/>
                <a:gd name="connsiteY102" fmla="*/ 243555 h 541378"/>
                <a:gd name="connsiteX103" fmla="*/ 410632 w 609447"/>
                <a:gd name="connsiteY103" fmla="*/ 241697 h 541378"/>
                <a:gd name="connsiteX104" fmla="*/ 410392 w 609447"/>
                <a:gd name="connsiteY104" fmla="*/ 241577 h 541378"/>
                <a:gd name="connsiteX105" fmla="*/ 409072 w 609447"/>
                <a:gd name="connsiteY105" fmla="*/ 240618 h 541378"/>
                <a:gd name="connsiteX106" fmla="*/ 408711 w 609447"/>
                <a:gd name="connsiteY106" fmla="*/ 240259 h 541378"/>
                <a:gd name="connsiteX107" fmla="*/ 407871 w 609447"/>
                <a:gd name="connsiteY107" fmla="*/ 239540 h 541378"/>
                <a:gd name="connsiteX108" fmla="*/ 407391 w 609447"/>
                <a:gd name="connsiteY108" fmla="*/ 239060 h 541378"/>
                <a:gd name="connsiteX109" fmla="*/ 407331 w 609447"/>
                <a:gd name="connsiteY109" fmla="*/ 239000 h 541378"/>
                <a:gd name="connsiteX110" fmla="*/ 344427 w 609447"/>
                <a:gd name="connsiteY110" fmla="*/ 176191 h 541378"/>
                <a:gd name="connsiteX111" fmla="*/ 299530 w 609447"/>
                <a:gd name="connsiteY111" fmla="*/ 264591 h 541378"/>
                <a:gd name="connsiteX112" fmla="*/ 373178 w 609447"/>
                <a:gd name="connsiteY112" fmla="*/ 310440 h 541378"/>
                <a:gd name="connsiteX113" fmla="*/ 373238 w 609447"/>
                <a:gd name="connsiteY113" fmla="*/ 310500 h 541378"/>
                <a:gd name="connsiteX114" fmla="*/ 374018 w 609447"/>
                <a:gd name="connsiteY114" fmla="*/ 310979 h 541378"/>
                <a:gd name="connsiteX115" fmla="*/ 374378 w 609447"/>
                <a:gd name="connsiteY115" fmla="*/ 311219 h 541378"/>
                <a:gd name="connsiteX116" fmla="*/ 374919 w 609447"/>
                <a:gd name="connsiteY116" fmla="*/ 311638 h 541378"/>
                <a:gd name="connsiteX117" fmla="*/ 375399 w 609447"/>
                <a:gd name="connsiteY117" fmla="*/ 311938 h 541378"/>
                <a:gd name="connsiteX118" fmla="*/ 375819 w 609447"/>
                <a:gd name="connsiteY118" fmla="*/ 312298 h 541378"/>
                <a:gd name="connsiteX119" fmla="*/ 376359 w 609447"/>
                <a:gd name="connsiteY119" fmla="*/ 312777 h 541378"/>
                <a:gd name="connsiteX120" fmla="*/ 376539 w 609447"/>
                <a:gd name="connsiteY120" fmla="*/ 312897 h 541378"/>
                <a:gd name="connsiteX121" fmla="*/ 381641 w 609447"/>
                <a:gd name="connsiteY121" fmla="*/ 318830 h 541378"/>
                <a:gd name="connsiteX122" fmla="*/ 381881 w 609447"/>
                <a:gd name="connsiteY122" fmla="*/ 319250 h 541378"/>
                <a:gd name="connsiteX123" fmla="*/ 382181 w 609447"/>
                <a:gd name="connsiteY123" fmla="*/ 319789 h 541378"/>
                <a:gd name="connsiteX124" fmla="*/ 384582 w 609447"/>
                <a:gd name="connsiteY124" fmla="*/ 326202 h 541378"/>
                <a:gd name="connsiteX125" fmla="*/ 384762 w 609447"/>
                <a:gd name="connsiteY125" fmla="*/ 327041 h 541378"/>
                <a:gd name="connsiteX126" fmla="*/ 384822 w 609447"/>
                <a:gd name="connsiteY126" fmla="*/ 327400 h 541378"/>
                <a:gd name="connsiteX127" fmla="*/ 384942 w 609447"/>
                <a:gd name="connsiteY127" fmla="*/ 328120 h 541378"/>
                <a:gd name="connsiteX128" fmla="*/ 385002 w 609447"/>
                <a:gd name="connsiteY128" fmla="*/ 328659 h 541378"/>
                <a:gd name="connsiteX129" fmla="*/ 385062 w 609447"/>
                <a:gd name="connsiteY129" fmla="*/ 329138 h 541378"/>
                <a:gd name="connsiteX130" fmla="*/ 385182 w 609447"/>
                <a:gd name="connsiteY130" fmla="*/ 329918 h 541378"/>
                <a:gd name="connsiteX131" fmla="*/ 385182 w 609447"/>
                <a:gd name="connsiteY131" fmla="*/ 330277 h 541378"/>
                <a:gd name="connsiteX132" fmla="*/ 385182 w 609447"/>
                <a:gd name="connsiteY132" fmla="*/ 331236 h 541378"/>
                <a:gd name="connsiteX133" fmla="*/ 385182 w 609447"/>
                <a:gd name="connsiteY133" fmla="*/ 331296 h 541378"/>
                <a:gd name="connsiteX134" fmla="*/ 385182 w 609447"/>
                <a:gd name="connsiteY134" fmla="*/ 423412 h 541378"/>
                <a:gd name="connsiteX135" fmla="*/ 361173 w 609447"/>
                <a:gd name="connsiteY135" fmla="*/ 447385 h 541378"/>
                <a:gd name="connsiteX136" fmla="*/ 337164 w 609447"/>
                <a:gd name="connsiteY136" fmla="*/ 423412 h 541378"/>
                <a:gd name="connsiteX137" fmla="*/ 337164 w 609447"/>
                <a:gd name="connsiteY137" fmla="*/ 344961 h 541378"/>
                <a:gd name="connsiteX138" fmla="*/ 193830 w 609447"/>
                <a:gd name="connsiteY138" fmla="*/ 268187 h 541378"/>
                <a:gd name="connsiteX139" fmla="*/ 193410 w 609447"/>
                <a:gd name="connsiteY139" fmla="*/ 268008 h 541378"/>
                <a:gd name="connsiteX140" fmla="*/ 182906 w 609447"/>
                <a:gd name="connsiteY140" fmla="*/ 241158 h 541378"/>
                <a:gd name="connsiteX141" fmla="*/ 235966 w 609447"/>
                <a:gd name="connsiteY141" fmla="*/ 136576 h 541378"/>
                <a:gd name="connsiteX142" fmla="*/ 178524 w 609447"/>
                <a:gd name="connsiteY142" fmla="*/ 136576 h 541378"/>
                <a:gd name="connsiteX143" fmla="*/ 139570 w 609447"/>
                <a:gd name="connsiteY143" fmla="*/ 214368 h 541378"/>
                <a:gd name="connsiteX144" fmla="*/ 118021 w 609447"/>
                <a:gd name="connsiteY144" fmla="*/ 227673 h 541378"/>
                <a:gd name="connsiteX145" fmla="*/ 107277 w 609447"/>
                <a:gd name="connsiteY145" fmla="*/ 225096 h 541378"/>
                <a:gd name="connsiteX146" fmla="*/ 96593 w 609447"/>
                <a:gd name="connsiteY146" fmla="*/ 192972 h 541378"/>
                <a:gd name="connsiteX147" fmla="*/ 142030 w 609447"/>
                <a:gd name="connsiteY147" fmla="*/ 102295 h 541378"/>
                <a:gd name="connsiteX148" fmla="*/ 142211 w 609447"/>
                <a:gd name="connsiteY148" fmla="*/ 101935 h 541378"/>
                <a:gd name="connsiteX149" fmla="*/ 142271 w 609447"/>
                <a:gd name="connsiteY149" fmla="*/ 101875 h 541378"/>
                <a:gd name="connsiteX150" fmla="*/ 142271 w 609447"/>
                <a:gd name="connsiteY150" fmla="*/ 101815 h 541378"/>
                <a:gd name="connsiteX151" fmla="*/ 142751 w 609447"/>
                <a:gd name="connsiteY151" fmla="*/ 100856 h 541378"/>
                <a:gd name="connsiteX152" fmla="*/ 142931 w 609447"/>
                <a:gd name="connsiteY152" fmla="*/ 100616 h 541378"/>
                <a:gd name="connsiteX153" fmla="*/ 143291 w 609447"/>
                <a:gd name="connsiteY153" fmla="*/ 99897 h 541378"/>
                <a:gd name="connsiteX154" fmla="*/ 143531 w 609447"/>
                <a:gd name="connsiteY154" fmla="*/ 99478 h 541378"/>
                <a:gd name="connsiteX155" fmla="*/ 143891 w 609447"/>
                <a:gd name="connsiteY155" fmla="*/ 98998 h 541378"/>
                <a:gd name="connsiteX156" fmla="*/ 144251 w 609447"/>
                <a:gd name="connsiteY156" fmla="*/ 98459 h 541378"/>
                <a:gd name="connsiteX157" fmla="*/ 144491 w 609447"/>
                <a:gd name="connsiteY157" fmla="*/ 98099 h 541378"/>
                <a:gd name="connsiteX158" fmla="*/ 145092 w 609447"/>
                <a:gd name="connsiteY158" fmla="*/ 97380 h 541378"/>
                <a:gd name="connsiteX159" fmla="*/ 145212 w 609447"/>
                <a:gd name="connsiteY159" fmla="*/ 97260 h 541378"/>
                <a:gd name="connsiteX160" fmla="*/ 145872 w 609447"/>
                <a:gd name="connsiteY160" fmla="*/ 96421 h 541378"/>
                <a:gd name="connsiteX161" fmla="*/ 145932 w 609447"/>
                <a:gd name="connsiteY161" fmla="*/ 96361 h 541378"/>
                <a:gd name="connsiteX162" fmla="*/ 146652 w 609447"/>
                <a:gd name="connsiteY162" fmla="*/ 95582 h 541378"/>
                <a:gd name="connsiteX163" fmla="*/ 147493 w 609447"/>
                <a:gd name="connsiteY163" fmla="*/ 94743 h 541378"/>
                <a:gd name="connsiteX164" fmla="*/ 148273 w 609447"/>
                <a:gd name="connsiteY164" fmla="*/ 94024 h 541378"/>
                <a:gd name="connsiteX165" fmla="*/ 148333 w 609447"/>
                <a:gd name="connsiteY165" fmla="*/ 93964 h 541378"/>
                <a:gd name="connsiteX166" fmla="*/ 149173 w 609447"/>
                <a:gd name="connsiteY166" fmla="*/ 93305 h 541378"/>
                <a:gd name="connsiteX167" fmla="*/ 149293 w 609447"/>
                <a:gd name="connsiteY167" fmla="*/ 93185 h 541378"/>
                <a:gd name="connsiteX168" fmla="*/ 150013 w 609447"/>
                <a:gd name="connsiteY168" fmla="*/ 92705 h 541378"/>
                <a:gd name="connsiteX169" fmla="*/ 150374 w 609447"/>
                <a:gd name="connsiteY169" fmla="*/ 92466 h 541378"/>
                <a:gd name="connsiteX170" fmla="*/ 150914 w 609447"/>
                <a:gd name="connsiteY170" fmla="*/ 92106 h 541378"/>
                <a:gd name="connsiteX171" fmla="*/ 151454 w 609447"/>
                <a:gd name="connsiteY171" fmla="*/ 91806 h 541378"/>
                <a:gd name="connsiteX172" fmla="*/ 151874 w 609447"/>
                <a:gd name="connsiteY172" fmla="*/ 91567 h 541378"/>
                <a:gd name="connsiteX173" fmla="*/ 152594 w 609447"/>
                <a:gd name="connsiteY173" fmla="*/ 91147 h 541378"/>
                <a:gd name="connsiteX174" fmla="*/ 152835 w 609447"/>
                <a:gd name="connsiteY174" fmla="*/ 91087 h 541378"/>
                <a:gd name="connsiteX175" fmla="*/ 153735 w 609447"/>
                <a:gd name="connsiteY175" fmla="*/ 90668 h 541378"/>
                <a:gd name="connsiteX176" fmla="*/ 153795 w 609447"/>
                <a:gd name="connsiteY176" fmla="*/ 90608 h 541378"/>
                <a:gd name="connsiteX177" fmla="*/ 154815 w 609447"/>
                <a:gd name="connsiteY177" fmla="*/ 90188 h 541378"/>
                <a:gd name="connsiteX178" fmla="*/ 154935 w 609447"/>
                <a:gd name="connsiteY178" fmla="*/ 90188 h 541378"/>
                <a:gd name="connsiteX179" fmla="*/ 155956 w 609447"/>
                <a:gd name="connsiteY179" fmla="*/ 89829 h 541378"/>
                <a:gd name="connsiteX180" fmla="*/ 156976 w 609447"/>
                <a:gd name="connsiteY180" fmla="*/ 89469 h 541378"/>
                <a:gd name="connsiteX181" fmla="*/ 157096 w 609447"/>
                <a:gd name="connsiteY181" fmla="*/ 89469 h 541378"/>
                <a:gd name="connsiteX182" fmla="*/ 158057 w 609447"/>
                <a:gd name="connsiteY182" fmla="*/ 89229 h 541378"/>
                <a:gd name="connsiteX183" fmla="*/ 158297 w 609447"/>
                <a:gd name="connsiteY183" fmla="*/ 89169 h 541378"/>
                <a:gd name="connsiteX184" fmla="*/ 159137 w 609447"/>
                <a:gd name="connsiteY184" fmla="*/ 88990 h 541378"/>
                <a:gd name="connsiteX185" fmla="*/ 159557 w 609447"/>
                <a:gd name="connsiteY185" fmla="*/ 88930 h 541378"/>
                <a:gd name="connsiteX186" fmla="*/ 160277 w 609447"/>
                <a:gd name="connsiteY186" fmla="*/ 88870 h 541378"/>
                <a:gd name="connsiteX187" fmla="*/ 160938 w 609447"/>
                <a:gd name="connsiteY187" fmla="*/ 88750 h 541378"/>
                <a:gd name="connsiteX188" fmla="*/ 161418 w 609447"/>
                <a:gd name="connsiteY188" fmla="*/ 88690 h 541378"/>
                <a:gd name="connsiteX189" fmla="*/ 162258 w 609447"/>
                <a:gd name="connsiteY189" fmla="*/ 88630 h 541378"/>
                <a:gd name="connsiteX190" fmla="*/ 357987 w 609447"/>
                <a:gd name="connsiteY190" fmla="*/ 0 h 541378"/>
                <a:gd name="connsiteX191" fmla="*/ 410805 w 609447"/>
                <a:gd name="connsiteY191" fmla="*/ 52748 h 541378"/>
                <a:gd name="connsiteX192" fmla="*/ 357987 w 609447"/>
                <a:gd name="connsiteY192" fmla="*/ 105496 h 541378"/>
                <a:gd name="connsiteX193" fmla="*/ 305169 w 609447"/>
                <a:gd name="connsiteY193" fmla="*/ 52748 h 541378"/>
                <a:gd name="connsiteX194" fmla="*/ 357987 w 609447"/>
                <a:gd name="connsiteY194" fmla="*/ 0 h 541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609447" h="541378">
                  <a:moveTo>
                    <a:pt x="525786" y="357414"/>
                  </a:moveTo>
                  <a:lnTo>
                    <a:pt x="593423" y="357414"/>
                  </a:lnTo>
                  <a:cubicBezTo>
                    <a:pt x="602245" y="357414"/>
                    <a:pt x="609447" y="364607"/>
                    <a:pt x="609447" y="373419"/>
                  </a:cubicBezTo>
                  <a:lnTo>
                    <a:pt x="609447" y="525433"/>
                  </a:lnTo>
                  <a:cubicBezTo>
                    <a:pt x="609447" y="534185"/>
                    <a:pt x="602245" y="541378"/>
                    <a:pt x="593423" y="541378"/>
                  </a:cubicBezTo>
                  <a:lnTo>
                    <a:pt x="330377" y="541378"/>
                  </a:lnTo>
                  <a:cubicBezTo>
                    <a:pt x="321615" y="541378"/>
                    <a:pt x="314413" y="534185"/>
                    <a:pt x="314413" y="525433"/>
                  </a:cubicBezTo>
                  <a:lnTo>
                    <a:pt x="314413" y="488628"/>
                  </a:lnTo>
                  <a:cubicBezTo>
                    <a:pt x="314413" y="479877"/>
                    <a:pt x="321615" y="472684"/>
                    <a:pt x="330377" y="472684"/>
                  </a:cubicBezTo>
                  <a:lnTo>
                    <a:pt x="409837" y="472684"/>
                  </a:lnTo>
                  <a:lnTo>
                    <a:pt x="409837" y="431084"/>
                  </a:lnTo>
                  <a:cubicBezTo>
                    <a:pt x="409837" y="422332"/>
                    <a:pt x="417039" y="415139"/>
                    <a:pt x="425861" y="415139"/>
                  </a:cubicBezTo>
                  <a:lnTo>
                    <a:pt x="509822" y="415139"/>
                  </a:lnTo>
                  <a:lnTo>
                    <a:pt x="509822" y="373419"/>
                  </a:lnTo>
                  <a:cubicBezTo>
                    <a:pt x="509822" y="364607"/>
                    <a:pt x="517024" y="357414"/>
                    <a:pt x="525786" y="357414"/>
                  </a:cubicBezTo>
                  <a:close/>
                  <a:moveTo>
                    <a:pt x="190281" y="286425"/>
                  </a:moveTo>
                  <a:lnTo>
                    <a:pt x="237638" y="307279"/>
                  </a:lnTo>
                  <a:lnTo>
                    <a:pt x="237638" y="396269"/>
                  </a:lnTo>
                  <a:lnTo>
                    <a:pt x="237638" y="396449"/>
                  </a:lnTo>
                  <a:lnTo>
                    <a:pt x="237638" y="397467"/>
                  </a:lnTo>
                  <a:cubicBezTo>
                    <a:pt x="237578" y="397707"/>
                    <a:pt x="237578" y="397887"/>
                    <a:pt x="237578" y="398126"/>
                  </a:cubicBezTo>
                  <a:cubicBezTo>
                    <a:pt x="237518" y="398246"/>
                    <a:pt x="237518" y="398486"/>
                    <a:pt x="237518" y="398666"/>
                  </a:cubicBezTo>
                  <a:cubicBezTo>
                    <a:pt x="237518" y="398905"/>
                    <a:pt x="237398" y="399145"/>
                    <a:pt x="237398" y="399385"/>
                  </a:cubicBezTo>
                  <a:cubicBezTo>
                    <a:pt x="237338" y="399445"/>
                    <a:pt x="237338" y="399625"/>
                    <a:pt x="237338" y="399804"/>
                  </a:cubicBezTo>
                  <a:cubicBezTo>
                    <a:pt x="237278" y="400044"/>
                    <a:pt x="237278" y="400344"/>
                    <a:pt x="237158" y="400583"/>
                  </a:cubicBezTo>
                  <a:cubicBezTo>
                    <a:pt x="237158" y="400763"/>
                    <a:pt x="237098" y="400823"/>
                    <a:pt x="237098" y="401003"/>
                  </a:cubicBezTo>
                  <a:cubicBezTo>
                    <a:pt x="237038" y="401243"/>
                    <a:pt x="237038" y="401542"/>
                    <a:pt x="236918" y="401782"/>
                  </a:cubicBezTo>
                  <a:cubicBezTo>
                    <a:pt x="236918" y="401962"/>
                    <a:pt x="236858" y="402082"/>
                    <a:pt x="236858" y="402201"/>
                  </a:cubicBezTo>
                  <a:cubicBezTo>
                    <a:pt x="236798" y="402441"/>
                    <a:pt x="236678" y="402681"/>
                    <a:pt x="236618" y="402920"/>
                  </a:cubicBezTo>
                  <a:cubicBezTo>
                    <a:pt x="236618" y="403040"/>
                    <a:pt x="236558" y="403160"/>
                    <a:pt x="236558" y="403280"/>
                  </a:cubicBezTo>
                  <a:cubicBezTo>
                    <a:pt x="236438" y="403520"/>
                    <a:pt x="236378" y="403759"/>
                    <a:pt x="236318" y="403999"/>
                  </a:cubicBezTo>
                  <a:cubicBezTo>
                    <a:pt x="236197" y="404119"/>
                    <a:pt x="236197" y="404239"/>
                    <a:pt x="236137" y="404419"/>
                  </a:cubicBezTo>
                  <a:cubicBezTo>
                    <a:pt x="236077" y="404658"/>
                    <a:pt x="235957" y="404838"/>
                    <a:pt x="235897" y="405078"/>
                  </a:cubicBezTo>
                  <a:cubicBezTo>
                    <a:pt x="235897" y="405198"/>
                    <a:pt x="235837" y="405377"/>
                    <a:pt x="235717" y="405557"/>
                  </a:cubicBezTo>
                  <a:cubicBezTo>
                    <a:pt x="235657" y="405797"/>
                    <a:pt x="235597" y="405917"/>
                    <a:pt x="235477" y="406097"/>
                  </a:cubicBezTo>
                  <a:cubicBezTo>
                    <a:pt x="235417" y="406276"/>
                    <a:pt x="235357" y="406516"/>
                    <a:pt x="235237" y="406636"/>
                  </a:cubicBezTo>
                  <a:cubicBezTo>
                    <a:pt x="235177" y="406816"/>
                    <a:pt x="235117" y="406995"/>
                    <a:pt x="234997" y="407115"/>
                  </a:cubicBezTo>
                  <a:cubicBezTo>
                    <a:pt x="234937" y="407355"/>
                    <a:pt x="234757" y="407535"/>
                    <a:pt x="234697" y="407774"/>
                  </a:cubicBezTo>
                  <a:cubicBezTo>
                    <a:pt x="234637" y="407954"/>
                    <a:pt x="234517" y="408014"/>
                    <a:pt x="234457" y="408194"/>
                  </a:cubicBezTo>
                  <a:cubicBezTo>
                    <a:pt x="234277" y="408434"/>
                    <a:pt x="234217" y="408553"/>
                    <a:pt x="234037" y="408793"/>
                  </a:cubicBezTo>
                  <a:cubicBezTo>
                    <a:pt x="233977" y="408913"/>
                    <a:pt x="233917" y="409033"/>
                    <a:pt x="233797" y="409153"/>
                  </a:cubicBezTo>
                  <a:cubicBezTo>
                    <a:pt x="233677" y="409392"/>
                    <a:pt x="233556" y="409512"/>
                    <a:pt x="233436" y="409752"/>
                  </a:cubicBezTo>
                  <a:cubicBezTo>
                    <a:pt x="233316" y="409872"/>
                    <a:pt x="233256" y="409992"/>
                    <a:pt x="233196" y="410112"/>
                  </a:cubicBezTo>
                  <a:cubicBezTo>
                    <a:pt x="233076" y="410231"/>
                    <a:pt x="232956" y="410471"/>
                    <a:pt x="232776" y="410651"/>
                  </a:cubicBezTo>
                  <a:cubicBezTo>
                    <a:pt x="232716" y="410831"/>
                    <a:pt x="232536" y="410891"/>
                    <a:pt x="232476" y="411070"/>
                  </a:cubicBezTo>
                  <a:cubicBezTo>
                    <a:pt x="232296" y="411310"/>
                    <a:pt x="232236" y="411430"/>
                    <a:pt x="232056" y="411610"/>
                  </a:cubicBezTo>
                  <a:cubicBezTo>
                    <a:pt x="231876" y="411789"/>
                    <a:pt x="231756" y="411909"/>
                    <a:pt x="231576" y="412089"/>
                  </a:cubicBezTo>
                  <a:cubicBezTo>
                    <a:pt x="231516" y="412269"/>
                    <a:pt x="231336" y="412329"/>
                    <a:pt x="231276" y="412509"/>
                  </a:cubicBezTo>
                  <a:cubicBezTo>
                    <a:pt x="231036" y="412808"/>
                    <a:pt x="230795" y="413048"/>
                    <a:pt x="230435" y="413348"/>
                  </a:cubicBezTo>
                  <a:lnTo>
                    <a:pt x="164411" y="479266"/>
                  </a:lnTo>
                  <a:cubicBezTo>
                    <a:pt x="159789" y="484000"/>
                    <a:pt x="153607" y="486337"/>
                    <a:pt x="147485" y="486337"/>
                  </a:cubicBezTo>
                  <a:cubicBezTo>
                    <a:pt x="141302" y="486337"/>
                    <a:pt x="135240" y="484000"/>
                    <a:pt x="130498" y="479266"/>
                  </a:cubicBezTo>
                  <a:cubicBezTo>
                    <a:pt x="121135" y="469917"/>
                    <a:pt x="121135" y="454756"/>
                    <a:pt x="130498" y="445408"/>
                  </a:cubicBezTo>
                  <a:lnTo>
                    <a:pt x="189500" y="386501"/>
                  </a:lnTo>
                  <a:lnTo>
                    <a:pt x="189500" y="291938"/>
                  </a:lnTo>
                  <a:cubicBezTo>
                    <a:pt x="189500" y="290021"/>
                    <a:pt x="189620" y="288223"/>
                    <a:pt x="190281" y="286425"/>
                  </a:cubicBezTo>
                  <a:close/>
                  <a:moveTo>
                    <a:pt x="42881" y="210389"/>
                  </a:moveTo>
                  <a:cubicBezTo>
                    <a:pt x="46813" y="209205"/>
                    <a:pt x="51194" y="209520"/>
                    <a:pt x="55095" y="211647"/>
                  </a:cubicBezTo>
                  <a:lnTo>
                    <a:pt x="148486" y="261809"/>
                  </a:lnTo>
                  <a:cubicBezTo>
                    <a:pt x="156229" y="266005"/>
                    <a:pt x="159170" y="275713"/>
                    <a:pt x="154969" y="283504"/>
                  </a:cubicBezTo>
                  <a:lnTo>
                    <a:pt x="123398" y="341817"/>
                  </a:lnTo>
                  <a:cubicBezTo>
                    <a:pt x="119257" y="349548"/>
                    <a:pt x="109473" y="352545"/>
                    <a:pt x="101731" y="348290"/>
                  </a:cubicBezTo>
                  <a:lnTo>
                    <a:pt x="8400" y="298128"/>
                  </a:lnTo>
                  <a:cubicBezTo>
                    <a:pt x="657" y="293932"/>
                    <a:pt x="-2284" y="284224"/>
                    <a:pt x="1917" y="276433"/>
                  </a:cubicBezTo>
                  <a:lnTo>
                    <a:pt x="33368" y="218120"/>
                  </a:lnTo>
                  <a:cubicBezTo>
                    <a:pt x="35469" y="214255"/>
                    <a:pt x="38950" y="211573"/>
                    <a:pt x="42881" y="210389"/>
                  </a:cubicBezTo>
                  <a:close/>
                  <a:moveTo>
                    <a:pt x="162258" y="88630"/>
                  </a:moveTo>
                  <a:lnTo>
                    <a:pt x="162498" y="88630"/>
                  </a:lnTo>
                  <a:lnTo>
                    <a:pt x="163579" y="88630"/>
                  </a:lnTo>
                  <a:lnTo>
                    <a:pt x="163639" y="88630"/>
                  </a:lnTo>
                  <a:lnTo>
                    <a:pt x="163699" y="88630"/>
                  </a:lnTo>
                  <a:lnTo>
                    <a:pt x="164059" y="88630"/>
                  </a:lnTo>
                  <a:lnTo>
                    <a:pt x="271199" y="88630"/>
                  </a:lnTo>
                  <a:cubicBezTo>
                    <a:pt x="274861" y="88630"/>
                    <a:pt x="277742" y="88930"/>
                    <a:pt x="280983" y="90368"/>
                  </a:cubicBezTo>
                  <a:lnTo>
                    <a:pt x="315916" y="105711"/>
                  </a:lnTo>
                  <a:lnTo>
                    <a:pt x="310574" y="166422"/>
                  </a:lnTo>
                  <a:lnTo>
                    <a:pt x="356492" y="123511"/>
                  </a:lnTo>
                  <a:lnTo>
                    <a:pt x="358412" y="124410"/>
                  </a:lnTo>
                  <a:cubicBezTo>
                    <a:pt x="361233" y="125668"/>
                    <a:pt x="363574" y="127466"/>
                    <a:pt x="365495" y="129504"/>
                  </a:cubicBezTo>
                  <a:cubicBezTo>
                    <a:pt x="365735" y="129744"/>
                    <a:pt x="365975" y="129983"/>
                    <a:pt x="366215" y="130223"/>
                  </a:cubicBezTo>
                  <a:lnTo>
                    <a:pt x="430620" y="194590"/>
                  </a:lnTo>
                  <a:lnTo>
                    <a:pt x="513271" y="167081"/>
                  </a:lnTo>
                  <a:cubicBezTo>
                    <a:pt x="525876" y="162946"/>
                    <a:pt x="539441" y="169718"/>
                    <a:pt x="543642" y="182244"/>
                  </a:cubicBezTo>
                  <a:cubicBezTo>
                    <a:pt x="547844" y="194830"/>
                    <a:pt x="541061" y="208375"/>
                    <a:pt x="528757" y="212690"/>
                  </a:cubicBezTo>
                  <a:lnTo>
                    <a:pt x="432360" y="244754"/>
                  </a:lnTo>
                  <a:cubicBezTo>
                    <a:pt x="432300" y="244754"/>
                    <a:pt x="432240" y="244814"/>
                    <a:pt x="432120" y="244814"/>
                  </a:cubicBezTo>
                  <a:lnTo>
                    <a:pt x="432000" y="244934"/>
                  </a:lnTo>
                  <a:cubicBezTo>
                    <a:pt x="430860" y="245293"/>
                    <a:pt x="429659" y="245533"/>
                    <a:pt x="428459" y="245773"/>
                  </a:cubicBezTo>
                  <a:cubicBezTo>
                    <a:pt x="428279" y="245773"/>
                    <a:pt x="428219" y="245892"/>
                    <a:pt x="428039" y="245892"/>
                  </a:cubicBezTo>
                  <a:cubicBezTo>
                    <a:pt x="427558" y="245952"/>
                    <a:pt x="427018" y="245952"/>
                    <a:pt x="426538" y="246012"/>
                  </a:cubicBezTo>
                  <a:cubicBezTo>
                    <a:pt x="426358" y="246132"/>
                    <a:pt x="426118" y="246132"/>
                    <a:pt x="425998" y="246132"/>
                  </a:cubicBezTo>
                  <a:cubicBezTo>
                    <a:pt x="425638" y="246192"/>
                    <a:pt x="425278" y="246192"/>
                    <a:pt x="424857" y="246192"/>
                  </a:cubicBezTo>
                  <a:lnTo>
                    <a:pt x="424437" y="246192"/>
                  </a:lnTo>
                  <a:lnTo>
                    <a:pt x="424077" y="246192"/>
                  </a:lnTo>
                  <a:cubicBezTo>
                    <a:pt x="423657" y="246132"/>
                    <a:pt x="423357" y="246132"/>
                    <a:pt x="422937" y="246132"/>
                  </a:cubicBezTo>
                  <a:cubicBezTo>
                    <a:pt x="422697" y="246012"/>
                    <a:pt x="422517" y="246012"/>
                    <a:pt x="422276" y="246012"/>
                  </a:cubicBezTo>
                  <a:cubicBezTo>
                    <a:pt x="421796" y="246012"/>
                    <a:pt x="421316" y="245952"/>
                    <a:pt x="420836" y="245892"/>
                  </a:cubicBezTo>
                  <a:cubicBezTo>
                    <a:pt x="420716" y="245892"/>
                    <a:pt x="420536" y="245773"/>
                    <a:pt x="420356" y="245773"/>
                  </a:cubicBezTo>
                  <a:cubicBezTo>
                    <a:pt x="419876" y="245713"/>
                    <a:pt x="419515" y="245653"/>
                    <a:pt x="419035" y="245533"/>
                  </a:cubicBezTo>
                  <a:cubicBezTo>
                    <a:pt x="418915" y="245473"/>
                    <a:pt x="418855" y="245473"/>
                    <a:pt x="418795" y="245473"/>
                  </a:cubicBezTo>
                  <a:cubicBezTo>
                    <a:pt x="418195" y="245293"/>
                    <a:pt x="417655" y="245173"/>
                    <a:pt x="417115" y="244993"/>
                  </a:cubicBezTo>
                  <a:cubicBezTo>
                    <a:pt x="416994" y="244934"/>
                    <a:pt x="416994" y="244934"/>
                    <a:pt x="416934" y="244934"/>
                  </a:cubicBezTo>
                  <a:cubicBezTo>
                    <a:pt x="415794" y="244514"/>
                    <a:pt x="414714" y="244094"/>
                    <a:pt x="413633" y="243555"/>
                  </a:cubicBezTo>
                  <a:cubicBezTo>
                    <a:pt x="412613" y="243016"/>
                    <a:pt x="411592" y="242416"/>
                    <a:pt x="410632" y="241697"/>
                  </a:cubicBezTo>
                  <a:cubicBezTo>
                    <a:pt x="410512" y="241637"/>
                    <a:pt x="410452" y="241637"/>
                    <a:pt x="410392" y="241577"/>
                  </a:cubicBezTo>
                  <a:cubicBezTo>
                    <a:pt x="409912" y="241218"/>
                    <a:pt x="409492" y="240918"/>
                    <a:pt x="409072" y="240618"/>
                  </a:cubicBezTo>
                  <a:cubicBezTo>
                    <a:pt x="408951" y="240499"/>
                    <a:pt x="408831" y="240379"/>
                    <a:pt x="408711" y="240259"/>
                  </a:cubicBezTo>
                  <a:cubicBezTo>
                    <a:pt x="408471" y="240019"/>
                    <a:pt x="408111" y="239779"/>
                    <a:pt x="407871" y="239540"/>
                  </a:cubicBezTo>
                  <a:cubicBezTo>
                    <a:pt x="407751" y="239420"/>
                    <a:pt x="407571" y="239240"/>
                    <a:pt x="407391" y="239060"/>
                  </a:cubicBezTo>
                  <a:lnTo>
                    <a:pt x="407331" y="239000"/>
                  </a:lnTo>
                  <a:lnTo>
                    <a:pt x="344427" y="176191"/>
                  </a:lnTo>
                  <a:lnTo>
                    <a:pt x="299530" y="264591"/>
                  </a:lnTo>
                  <a:lnTo>
                    <a:pt x="373178" y="310440"/>
                  </a:lnTo>
                  <a:lnTo>
                    <a:pt x="373238" y="310500"/>
                  </a:lnTo>
                  <a:cubicBezTo>
                    <a:pt x="373538" y="310679"/>
                    <a:pt x="373778" y="310859"/>
                    <a:pt x="374018" y="310979"/>
                  </a:cubicBezTo>
                  <a:cubicBezTo>
                    <a:pt x="374138" y="311099"/>
                    <a:pt x="374258" y="311159"/>
                    <a:pt x="374378" y="311219"/>
                  </a:cubicBezTo>
                  <a:cubicBezTo>
                    <a:pt x="374498" y="311399"/>
                    <a:pt x="374738" y="311458"/>
                    <a:pt x="374919" y="311638"/>
                  </a:cubicBezTo>
                  <a:cubicBezTo>
                    <a:pt x="375099" y="311698"/>
                    <a:pt x="375219" y="311878"/>
                    <a:pt x="375399" y="311938"/>
                  </a:cubicBezTo>
                  <a:cubicBezTo>
                    <a:pt x="375579" y="312058"/>
                    <a:pt x="375639" y="312178"/>
                    <a:pt x="375819" y="312298"/>
                  </a:cubicBezTo>
                  <a:cubicBezTo>
                    <a:pt x="375939" y="312417"/>
                    <a:pt x="376179" y="312597"/>
                    <a:pt x="376359" y="312777"/>
                  </a:cubicBezTo>
                  <a:lnTo>
                    <a:pt x="376539" y="312897"/>
                  </a:lnTo>
                  <a:cubicBezTo>
                    <a:pt x="378580" y="314575"/>
                    <a:pt x="380261" y="316613"/>
                    <a:pt x="381641" y="318830"/>
                  </a:cubicBezTo>
                  <a:cubicBezTo>
                    <a:pt x="381701" y="319010"/>
                    <a:pt x="381821" y="319070"/>
                    <a:pt x="381881" y="319250"/>
                  </a:cubicBezTo>
                  <a:cubicBezTo>
                    <a:pt x="381941" y="319370"/>
                    <a:pt x="382121" y="319609"/>
                    <a:pt x="382181" y="319789"/>
                  </a:cubicBezTo>
                  <a:cubicBezTo>
                    <a:pt x="383322" y="321767"/>
                    <a:pt x="384102" y="323924"/>
                    <a:pt x="384582" y="326202"/>
                  </a:cubicBezTo>
                  <a:cubicBezTo>
                    <a:pt x="384702" y="326442"/>
                    <a:pt x="384702" y="326741"/>
                    <a:pt x="384762" y="327041"/>
                  </a:cubicBezTo>
                  <a:cubicBezTo>
                    <a:pt x="384822" y="327221"/>
                    <a:pt x="384822" y="327281"/>
                    <a:pt x="384822" y="327400"/>
                  </a:cubicBezTo>
                  <a:cubicBezTo>
                    <a:pt x="384822" y="327640"/>
                    <a:pt x="384942" y="327880"/>
                    <a:pt x="384942" y="328120"/>
                  </a:cubicBezTo>
                  <a:cubicBezTo>
                    <a:pt x="384942" y="328359"/>
                    <a:pt x="385002" y="328479"/>
                    <a:pt x="385002" y="328659"/>
                  </a:cubicBezTo>
                  <a:cubicBezTo>
                    <a:pt x="385062" y="328839"/>
                    <a:pt x="385062" y="328959"/>
                    <a:pt x="385062" y="329138"/>
                  </a:cubicBezTo>
                  <a:cubicBezTo>
                    <a:pt x="385182" y="329438"/>
                    <a:pt x="385182" y="329678"/>
                    <a:pt x="385182" y="329918"/>
                  </a:cubicBezTo>
                  <a:lnTo>
                    <a:pt x="385182" y="330277"/>
                  </a:lnTo>
                  <a:lnTo>
                    <a:pt x="385182" y="331236"/>
                  </a:lnTo>
                  <a:lnTo>
                    <a:pt x="385182" y="331296"/>
                  </a:lnTo>
                  <a:lnTo>
                    <a:pt x="385182" y="423412"/>
                  </a:lnTo>
                  <a:cubicBezTo>
                    <a:pt x="385182" y="436717"/>
                    <a:pt x="374438" y="447385"/>
                    <a:pt x="361173" y="447385"/>
                  </a:cubicBezTo>
                  <a:cubicBezTo>
                    <a:pt x="347848" y="447385"/>
                    <a:pt x="337164" y="436717"/>
                    <a:pt x="337164" y="423412"/>
                  </a:cubicBezTo>
                  <a:lnTo>
                    <a:pt x="337164" y="344961"/>
                  </a:lnTo>
                  <a:lnTo>
                    <a:pt x="193830" y="268187"/>
                  </a:lnTo>
                  <a:lnTo>
                    <a:pt x="193410" y="268008"/>
                  </a:lnTo>
                  <a:cubicBezTo>
                    <a:pt x="183086" y="263453"/>
                    <a:pt x="178344" y="251466"/>
                    <a:pt x="182906" y="241158"/>
                  </a:cubicBezTo>
                  <a:lnTo>
                    <a:pt x="235966" y="136576"/>
                  </a:lnTo>
                  <a:lnTo>
                    <a:pt x="178524" y="136576"/>
                  </a:lnTo>
                  <a:lnTo>
                    <a:pt x="139570" y="214368"/>
                  </a:lnTo>
                  <a:cubicBezTo>
                    <a:pt x="135308" y="222759"/>
                    <a:pt x="126845" y="227673"/>
                    <a:pt x="118021" y="227673"/>
                  </a:cubicBezTo>
                  <a:cubicBezTo>
                    <a:pt x="114420" y="227673"/>
                    <a:pt x="110759" y="226834"/>
                    <a:pt x="107277" y="225096"/>
                  </a:cubicBezTo>
                  <a:cubicBezTo>
                    <a:pt x="95453" y="219163"/>
                    <a:pt x="90651" y="204779"/>
                    <a:pt x="96593" y="192972"/>
                  </a:cubicBezTo>
                  <a:lnTo>
                    <a:pt x="142030" y="102295"/>
                  </a:lnTo>
                  <a:cubicBezTo>
                    <a:pt x="142090" y="102115"/>
                    <a:pt x="142090" y="102055"/>
                    <a:pt x="142211" y="101935"/>
                  </a:cubicBezTo>
                  <a:lnTo>
                    <a:pt x="142271" y="101875"/>
                  </a:lnTo>
                  <a:lnTo>
                    <a:pt x="142271" y="101815"/>
                  </a:lnTo>
                  <a:lnTo>
                    <a:pt x="142751" y="100856"/>
                  </a:lnTo>
                  <a:cubicBezTo>
                    <a:pt x="142811" y="100736"/>
                    <a:pt x="142811" y="100676"/>
                    <a:pt x="142931" y="100616"/>
                  </a:cubicBezTo>
                  <a:cubicBezTo>
                    <a:pt x="142991" y="100377"/>
                    <a:pt x="143171" y="100137"/>
                    <a:pt x="143291" y="99897"/>
                  </a:cubicBezTo>
                  <a:cubicBezTo>
                    <a:pt x="143411" y="99717"/>
                    <a:pt x="143471" y="99658"/>
                    <a:pt x="143531" y="99478"/>
                  </a:cubicBezTo>
                  <a:cubicBezTo>
                    <a:pt x="143651" y="99298"/>
                    <a:pt x="143771" y="99178"/>
                    <a:pt x="143891" y="98998"/>
                  </a:cubicBezTo>
                  <a:cubicBezTo>
                    <a:pt x="144011" y="98818"/>
                    <a:pt x="144131" y="98579"/>
                    <a:pt x="144251" y="98459"/>
                  </a:cubicBezTo>
                  <a:cubicBezTo>
                    <a:pt x="144371" y="98339"/>
                    <a:pt x="144431" y="98219"/>
                    <a:pt x="144491" y="98099"/>
                  </a:cubicBezTo>
                  <a:cubicBezTo>
                    <a:pt x="144671" y="97860"/>
                    <a:pt x="144912" y="97620"/>
                    <a:pt x="145092" y="97380"/>
                  </a:cubicBezTo>
                  <a:lnTo>
                    <a:pt x="145212" y="97260"/>
                  </a:lnTo>
                  <a:cubicBezTo>
                    <a:pt x="145392" y="96901"/>
                    <a:pt x="145632" y="96661"/>
                    <a:pt x="145872" y="96421"/>
                  </a:cubicBezTo>
                  <a:cubicBezTo>
                    <a:pt x="145932" y="96421"/>
                    <a:pt x="145932" y="96361"/>
                    <a:pt x="145932" y="96361"/>
                  </a:cubicBezTo>
                  <a:cubicBezTo>
                    <a:pt x="146172" y="96122"/>
                    <a:pt x="146412" y="95822"/>
                    <a:pt x="146652" y="95582"/>
                  </a:cubicBezTo>
                  <a:cubicBezTo>
                    <a:pt x="146892" y="95223"/>
                    <a:pt x="147252" y="94983"/>
                    <a:pt x="147493" y="94743"/>
                  </a:cubicBezTo>
                  <a:cubicBezTo>
                    <a:pt x="147733" y="94503"/>
                    <a:pt x="147973" y="94264"/>
                    <a:pt x="148273" y="94024"/>
                  </a:cubicBezTo>
                  <a:lnTo>
                    <a:pt x="148333" y="93964"/>
                  </a:lnTo>
                  <a:cubicBezTo>
                    <a:pt x="148573" y="93724"/>
                    <a:pt x="148933" y="93544"/>
                    <a:pt x="149173" y="93305"/>
                  </a:cubicBezTo>
                  <a:cubicBezTo>
                    <a:pt x="149173" y="93245"/>
                    <a:pt x="149233" y="93245"/>
                    <a:pt x="149293" y="93185"/>
                  </a:cubicBezTo>
                  <a:lnTo>
                    <a:pt x="150013" y="92705"/>
                  </a:lnTo>
                  <a:cubicBezTo>
                    <a:pt x="150134" y="92586"/>
                    <a:pt x="150254" y="92526"/>
                    <a:pt x="150374" y="92466"/>
                  </a:cubicBezTo>
                  <a:cubicBezTo>
                    <a:pt x="150494" y="92346"/>
                    <a:pt x="150734" y="92226"/>
                    <a:pt x="150914" y="92106"/>
                  </a:cubicBezTo>
                  <a:cubicBezTo>
                    <a:pt x="151094" y="92046"/>
                    <a:pt x="151334" y="91866"/>
                    <a:pt x="151454" y="91806"/>
                  </a:cubicBezTo>
                  <a:cubicBezTo>
                    <a:pt x="151634" y="91746"/>
                    <a:pt x="151694" y="91627"/>
                    <a:pt x="151874" y="91567"/>
                  </a:cubicBezTo>
                  <a:cubicBezTo>
                    <a:pt x="152114" y="91387"/>
                    <a:pt x="152354" y="91327"/>
                    <a:pt x="152594" y="91147"/>
                  </a:cubicBezTo>
                  <a:cubicBezTo>
                    <a:pt x="152654" y="91147"/>
                    <a:pt x="152775" y="91087"/>
                    <a:pt x="152835" y="91087"/>
                  </a:cubicBezTo>
                  <a:cubicBezTo>
                    <a:pt x="153075" y="90907"/>
                    <a:pt x="153375" y="90847"/>
                    <a:pt x="153735" y="90668"/>
                  </a:cubicBezTo>
                  <a:cubicBezTo>
                    <a:pt x="153735" y="90608"/>
                    <a:pt x="153795" y="90608"/>
                    <a:pt x="153795" y="90608"/>
                  </a:cubicBezTo>
                  <a:cubicBezTo>
                    <a:pt x="154215" y="90428"/>
                    <a:pt x="154515" y="90368"/>
                    <a:pt x="154815" y="90188"/>
                  </a:cubicBezTo>
                  <a:lnTo>
                    <a:pt x="154935" y="90188"/>
                  </a:lnTo>
                  <a:cubicBezTo>
                    <a:pt x="155235" y="90068"/>
                    <a:pt x="155656" y="89889"/>
                    <a:pt x="155956" y="89829"/>
                  </a:cubicBezTo>
                  <a:cubicBezTo>
                    <a:pt x="156256" y="89709"/>
                    <a:pt x="156676" y="89589"/>
                    <a:pt x="156976" y="89469"/>
                  </a:cubicBezTo>
                  <a:lnTo>
                    <a:pt x="157096" y="89469"/>
                  </a:lnTo>
                  <a:lnTo>
                    <a:pt x="158057" y="89229"/>
                  </a:lnTo>
                  <a:cubicBezTo>
                    <a:pt x="158117" y="89169"/>
                    <a:pt x="158177" y="89169"/>
                    <a:pt x="158297" y="89169"/>
                  </a:cubicBezTo>
                  <a:cubicBezTo>
                    <a:pt x="158597" y="89109"/>
                    <a:pt x="158837" y="89109"/>
                    <a:pt x="159137" y="88990"/>
                  </a:cubicBezTo>
                  <a:cubicBezTo>
                    <a:pt x="159317" y="88990"/>
                    <a:pt x="159377" y="88930"/>
                    <a:pt x="159557" y="88930"/>
                  </a:cubicBezTo>
                  <a:cubicBezTo>
                    <a:pt x="159797" y="88930"/>
                    <a:pt x="160037" y="88870"/>
                    <a:pt x="160277" y="88870"/>
                  </a:cubicBezTo>
                  <a:cubicBezTo>
                    <a:pt x="160517" y="88870"/>
                    <a:pt x="160698" y="88750"/>
                    <a:pt x="160938" y="88750"/>
                  </a:cubicBezTo>
                  <a:cubicBezTo>
                    <a:pt x="161058" y="88690"/>
                    <a:pt x="161238" y="88690"/>
                    <a:pt x="161418" y="88690"/>
                  </a:cubicBezTo>
                  <a:cubicBezTo>
                    <a:pt x="161718" y="88630"/>
                    <a:pt x="161958" y="88630"/>
                    <a:pt x="162258" y="88630"/>
                  </a:cubicBezTo>
                  <a:close/>
                  <a:moveTo>
                    <a:pt x="357987" y="0"/>
                  </a:moveTo>
                  <a:cubicBezTo>
                    <a:pt x="387158" y="0"/>
                    <a:pt x="410805" y="23616"/>
                    <a:pt x="410805" y="52748"/>
                  </a:cubicBezTo>
                  <a:cubicBezTo>
                    <a:pt x="410805" y="81880"/>
                    <a:pt x="387158" y="105496"/>
                    <a:pt x="357987" y="105496"/>
                  </a:cubicBezTo>
                  <a:cubicBezTo>
                    <a:pt x="328816" y="105496"/>
                    <a:pt x="305169" y="81880"/>
                    <a:pt x="305169" y="52748"/>
                  </a:cubicBezTo>
                  <a:cubicBezTo>
                    <a:pt x="305169" y="23616"/>
                    <a:pt x="328816" y="0"/>
                    <a:pt x="357987" y="0"/>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ysClr val="window" lastClr="FFFFFF"/>
                  </a:solidFill>
                  <a:latin typeface="阿里巴巴普惠体" charset="0"/>
                  <a:ea typeface="阿里巴巴普惠体" charset="0"/>
                  <a:cs typeface="+mn-ea"/>
                </a:defRPr>
              </a:lvl1pPr>
              <a:lvl2pPr marL="457200" algn="l" defTabSz="457200" rtl="0" eaLnBrk="1" latinLnBrk="0" hangingPunct="1">
                <a:defRPr sz="1800" kern="1200">
                  <a:solidFill>
                    <a:sysClr val="window" lastClr="FFFFFF"/>
                  </a:solidFill>
                  <a:latin typeface="阿里巴巴普惠体" charset="0"/>
                  <a:ea typeface="阿里巴巴普惠体" charset="0"/>
                  <a:cs typeface="+mn-ea"/>
                </a:defRPr>
              </a:lvl2pPr>
              <a:lvl3pPr marL="914400" algn="l" defTabSz="457200" rtl="0" eaLnBrk="1" latinLnBrk="0" hangingPunct="1">
                <a:defRPr sz="1800" kern="1200">
                  <a:solidFill>
                    <a:sysClr val="window" lastClr="FFFFFF"/>
                  </a:solidFill>
                  <a:latin typeface="阿里巴巴普惠体" charset="0"/>
                  <a:ea typeface="阿里巴巴普惠体" charset="0"/>
                  <a:cs typeface="+mn-ea"/>
                </a:defRPr>
              </a:lvl3pPr>
              <a:lvl4pPr marL="1371600" algn="l" defTabSz="457200" rtl="0" eaLnBrk="1" latinLnBrk="0" hangingPunct="1">
                <a:defRPr sz="1800" kern="1200">
                  <a:solidFill>
                    <a:sysClr val="window" lastClr="FFFFFF"/>
                  </a:solidFill>
                  <a:latin typeface="阿里巴巴普惠体" charset="0"/>
                  <a:ea typeface="阿里巴巴普惠体" charset="0"/>
                  <a:cs typeface="+mn-ea"/>
                </a:defRPr>
              </a:lvl4pPr>
              <a:lvl5pPr marL="1828800" algn="l" defTabSz="457200" rtl="0" eaLnBrk="1" latinLnBrk="0" hangingPunct="1">
                <a:defRPr sz="1800" kern="1200">
                  <a:solidFill>
                    <a:sysClr val="window" lastClr="FFFFFF"/>
                  </a:solidFill>
                  <a:latin typeface="阿里巴巴普惠体" charset="0"/>
                  <a:ea typeface="阿里巴巴普惠体" charset="0"/>
                  <a:cs typeface="+mn-ea"/>
                </a:defRPr>
              </a:lvl5pPr>
              <a:lvl6pPr marL="2286000" algn="l" defTabSz="457200" rtl="0" eaLnBrk="1" latinLnBrk="0" hangingPunct="1">
                <a:defRPr sz="1800" kern="1200">
                  <a:solidFill>
                    <a:sysClr val="window" lastClr="FFFFFF"/>
                  </a:solidFill>
                  <a:latin typeface="阿里巴巴普惠体" charset="0"/>
                  <a:ea typeface="阿里巴巴普惠体" charset="0"/>
                  <a:cs typeface="+mn-ea"/>
                </a:defRPr>
              </a:lvl6pPr>
              <a:lvl7pPr marL="2743200" algn="l" defTabSz="457200" rtl="0" eaLnBrk="1" latinLnBrk="0" hangingPunct="1">
                <a:defRPr sz="1800" kern="1200">
                  <a:solidFill>
                    <a:sysClr val="window" lastClr="FFFFFF"/>
                  </a:solidFill>
                  <a:latin typeface="阿里巴巴普惠体" charset="0"/>
                  <a:ea typeface="阿里巴巴普惠体" charset="0"/>
                  <a:cs typeface="+mn-ea"/>
                </a:defRPr>
              </a:lvl7pPr>
              <a:lvl8pPr marL="3200400" algn="l" defTabSz="457200" rtl="0" eaLnBrk="1" latinLnBrk="0" hangingPunct="1">
                <a:defRPr sz="1800" kern="1200">
                  <a:solidFill>
                    <a:sysClr val="window" lastClr="FFFFFF"/>
                  </a:solidFill>
                  <a:latin typeface="阿里巴巴普惠体" charset="0"/>
                  <a:ea typeface="阿里巴巴普惠体" charset="0"/>
                  <a:cs typeface="+mn-ea"/>
                </a:defRPr>
              </a:lvl8pPr>
              <a:lvl9pPr marL="3657600" algn="l" defTabSz="457200" rtl="0" eaLnBrk="1" latinLnBrk="0" hangingPunct="1">
                <a:defRPr sz="1800" kern="1200">
                  <a:solidFill>
                    <a:sysClr val="window" lastClr="FFFFFF"/>
                  </a:solidFill>
                  <a:latin typeface="阿里巴巴普惠体" charset="0"/>
                  <a:ea typeface="阿里巴巴普惠体" charset="0"/>
                  <a:cs typeface="+mn-ea"/>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endParaRPr>
            </a:p>
          </p:txBody>
        </p:sp>
      </p:grpSp>
      <p:grpSp>
        <p:nvGrpSpPr>
          <p:cNvPr id="79" name="组合 78"/>
          <p:cNvGrpSpPr/>
          <p:nvPr/>
        </p:nvGrpSpPr>
        <p:grpSpPr>
          <a:xfrm>
            <a:off x="3773170" y="1842135"/>
            <a:ext cx="1280160" cy="1235075"/>
            <a:chOff x="5508" y="4125"/>
            <a:chExt cx="4142" cy="4142"/>
          </a:xfrm>
        </p:grpSpPr>
        <p:sp>
          <p:nvSpPr>
            <p:cNvPr id="49" name="图形"/>
            <p:cNvSpPr/>
            <p:nvPr/>
          </p:nvSpPr>
          <p:spPr>
            <a:xfrm rot="18900000" flipH="1">
              <a:off x="5508" y="4125"/>
              <a:ext cx="4143" cy="4143"/>
            </a:xfrm>
            <a:custGeom>
              <a:avLst/>
              <a:gdLst>
                <a:gd name="connsiteX0" fmla="*/ 0 w 2480567"/>
                <a:gd name="connsiteY0" fmla="*/ 494213 h 2480569"/>
                <a:gd name="connsiteX1" fmla="*/ 494213 w 2480567"/>
                <a:gd name="connsiteY1" fmla="*/ 0 h 2480569"/>
                <a:gd name="connsiteX2" fmla="*/ 494213 w 2480567"/>
                <a:gd name="connsiteY2" fmla="*/ 1438500 h 2480569"/>
                <a:gd name="connsiteX3" fmla="*/ 1042069 w 2480567"/>
                <a:gd name="connsiteY3" fmla="*/ 1986356 h 2480569"/>
                <a:gd name="connsiteX4" fmla="*/ 2480567 w 2480567"/>
                <a:gd name="connsiteY4" fmla="*/ 1986356 h 2480569"/>
                <a:gd name="connsiteX5" fmla="*/ 1986355 w 2480567"/>
                <a:gd name="connsiteY5" fmla="*/ 2480569 h 2480569"/>
                <a:gd name="connsiteX6" fmla="*/ 547856 w 2480567"/>
                <a:gd name="connsiteY6" fmla="*/ 2480569 h 2480569"/>
                <a:gd name="connsiteX7" fmla="*/ 0 w 2480567"/>
                <a:gd name="connsiteY7" fmla="*/ 1932713 h 248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0567" h="2480569">
                  <a:moveTo>
                    <a:pt x="0" y="494213"/>
                  </a:moveTo>
                  <a:lnTo>
                    <a:pt x="494213" y="0"/>
                  </a:lnTo>
                  <a:lnTo>
                    <a:pt x="494213" y="1438500"/>
                  </a:lnTo>
                  <a:cubicBezTo>
                    <a:pt x="494213" y="1741073"/>
                    <a:pt x="739496" y="1986356"/>
                    <a:pt x="1042069" y="1986356"/>
                  </a:cubicBezTo>
                  <a:lnTo>
                    <a:pt x="2480567" y="1986356"/>
                  </a:lnTo>
                  <a:lnTo>
                    <a:pt x="1986355" y="2480569"/>
                  </a:lnTo>
                  <a:lnTo>
                    <a:pt x="547856" y="2480569"/>
                  </a:lnTo>
                  <a:cubicBezTo>
                    <a:pt x="245283" y="2480569"/>
                    <a:pt x="0" y="2235286"/>
                    <a:pt x="0" y="1932713"/>
                  </a:cubicBezTo>
                  <a:close/>
                </a:path>
              </a:pathLst>
            </a:custGeom>
            <a:solidFill>
              <a:srgbClr val="F3594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a:ln>
                  <a:noFill/>
                </a:ln>
                <a:solidFill>
                  <a:prstClr val="white"/>
                </a:solidFill>
                <a:effectLst/>
                <a:uLnTx/>
                <a:uFillTx/>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endParaRPr>
            </a:p>
          </p:txBody>
        </p:sp>
        <p:sp>
          <p:nvSpPr>
            <p:cNvPr id="66" name="图形"/>
            <p:cNvSpPr/>
            <p:nvPr/>
          </p:nvSpPr>
          <p:spPr>
            <a:xfrm rot="18900000" flipH="1">
              <a:off x="6531" y="4915"/>
              <a:ext cx="2562" cy="2562"/>
            </a:xfrm>
            <a:custGeom>
              <a:avLst/>
              <a:gdLst>
                <a:gd name="connsiteX0" fmla="*/ 0 w 2480567"/>
                <a:gd name="connsiteY0" fmla="*/ 494213 h 2480569"/>
                <a:gd name="connsiteX1" fmla="*/ 494213 w 2480567"/>
                <a:gd name="connsiteY1" fmla="*/ 0 h 2480569"/>
                <a:gd name="connsiteX2" fmla="*/ 494213 w 2480567"/>
                <a:gd name="connsiteY2" fmla="*/ 1438500 h 2480569"/>
                <a:gd name="connsiteX3" fmla="*/ 1042069 w 2480567"/>
                <a:gd name="connsiteY3" fmla="*/ 1986356 h 2480569"/>
                <a:gd name="connsiteX4" fmla="*/ 2480567 w 2480567"/>
                <a:gd name="connsiteY4" fmla="*/ 1986356 h 2480569"/>
                <a:gd name="connsiteX5" fmla="*/ 1986355 w 2480567"/>
                <a:gd name="connsiteY5" fmla="*/ 2480569 h 2480569"/>
                <a:gd name="connsiteX6" fmla="*/ 547856 w 2480567"/>
                <a:gd name="connsiteY6" fmla="*/ 2480569 h 2480569"/>
                <a:gd name="connsiteX7" fmla="*/ 0 w 2480567"/>
                <a:gd name="connsiteY7" fmla="*/ 1932713 h 248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0567" h="2480569">
                  <a:moveTo>
                    <a:pt x="0" y="494213"/>
                  </a:moveTo>
                  <a:lnTo>
                    <a:pt x="494213" y="0"/>
                  </a:lnTo>
                  <a:lnTo>
                    <a:pt x="494213" y="1438500"/>
                  </a:lnTo>
                  <a:cubicBezTo>
                    <a:pt x="494213" y="1741073"/>
                    <a:pt x="739496" y="1986356"/>
                    <a:pt x="1042069" y="1986356"/>
                  </a:cubicBezTo>
                  <a:lnTo>
                    <a:pt x="2480567" y="1986356"/>
                  </a:lnTo>
                  <a:lnTo>
                    <a:pt x="1986355" y="2480569"/>
                  </a:lnTo>
                  <a:lnTo>
                    <a:pt x="547856" y="2480569"/>
                  </a:lnTo>
                  <a:cubicBezTo>
                    <a:pt x="245283" y="2480569"/>
                    <a:pt x="0" y="2235286"/>
                    <a:pt x="0" y="1932713"/>
                  </a:cubicBezTo>
                  <a:close/>
                </a:path>
              </a:pathLst>
            </a:custGeom>
            <a:solidFill>
              <a:srgbClr val="F9A7A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endParaRPr>
            </a:p>
          </p:txBody>
        </p:sp>
      </p:grpSp>
      <p:grpSp>
        <p:nvGrpSpPr>
          <p:cNvPr id="80" name="组合 79"/>
          <p:cNvGrpSpPr/>
          <p:nvPr/>
        </p:nvGrpSpPr>
        <p:grpSpPr>
          <a:xfrm>
            <a:off x="424351" y="1897380"/>
            <a:ext cx="3569331" cy="1153795"/>
            <a:chOff x="935" y="5732"/>
            <a:chExt cx="6484" cy="1817"/>
          </a:xfrm>
        </p:grpSpPr>
        <p:sp>
          <p:nvSpPr>
            <p:cNvPr id="71" name="图形"/>
            <p:cNvSpPr txBox="1"/>
            <p:nvPr/>
          </p:nvSpPr>
          <p:spPr>
            <a:xfrm>
              <a:off x="1075" y="5732"/>
              <a:ext cx="5943" cy="1744"/>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ysClr val="windowText" lastClr="000000"/>
                  </a:solidFill>
                  <a:latin typeface="阿里巴巴普惠体" charset="0"/>
                  <a:ea typeface="阿里巴巴普惠体" charset="0"/>
                  <a:cs typeface="+mn-ea"/>
                </a:defRPr>
              </a:lvl1pPr>
              <a:lvl2pPr marL="457200" algn="l" defTabSz="914400" rtl="0" eaLnBrk="1" latinLnBrk="0" hangingPunct="1">
                <a:defRPr sz="1800" kern="1200">
                  <a:solidFill>
                    <a:sysClr val="windowText" lastClr="000000"/>
                  </a:solidFill>
                  <a:latin typeface="阿里巴巴普惠体" charset="0"/>
                  <a:ea typeface="阿里巴巴普惠体" charset="0"/>
                  <a:cs typeface="+mn-ea"/>
                </a:defRPr>
              </a:lvl2pPr>
              <a:lvl3pPr marL="914400" algn="l" defTabSz="914400" rtl="0" eaLnBrk="1" latinLnBrk="0" hangingPunct="1">
                <a:defRPr sz="1800" kern="1200">
                  <a:solidFill>
                    <a:sysClr val="windowText" lastClr="000000"/>
                  </a:solidFill>
                  <a:latin typeface="阿里巴巴普惠体" charset="0"/>
                  <a:ea typeface="阿里巴巴普惠体" charset="0"/>
                  <a:cs typeface="+mn-ea"/>
                </a:defRPr>
              </a:lvl3pPr>
              <a:lvl4pPr marL="1371600" algn="l" defTabSz="914400" rtl="0" eaLnBrk="1" latinLnBrk="0" hangingPunct="1">
                <a:defRPr sz="1800" kern="1200">
                  <a:solidFill>
                    <a:sysClr val="windowText" lastClr="000000"/>
                  </a:solidFill>
                  <a:latin typeface="阿里巴巴普惠体" charset="0"/>
                  <a:ea typeface="阿里巴巴普惠体" charset="0"/>
                  <a:cs typeface="+mn-ea"/>
                </a:defRPr>
              </a:lvl4pPr>
              <a:lvl5pPr marL="1828800" algn="l" defTabSz="914400" rtl="0" eaLnBrk="1" latinLnBrk="0" hangingPunct="1">
                <a:defRPr sz="1800" kern="1200">
                  <a:solidFill>
                    <a:sysClr val="windowText" lastClr="000000"/>
                  </a:solidFill>
                  <a:latin typeface="阿里巴巴普惠体" charset="0"/>
                  <a:ea typeface="阿里巴巴普惠体" charset="0"/>
                  <a:cs typeface="+mn-ea"/>
                </a:defRPr>
              </a:lvl5pPr>
              <a:lvl6pPr marL="2286000" algn="l" defTabSz="914400" rtl="0" eaLnBrk="1" latinLnBrk="0" hangingPunct="1">
                <a:defRPr sz="1800" kern="1200">
                  <a:solidFill>
                    <a:sysClr val="windowText" lastClr="000000"/>
                  </a:solidFill>
                  <a:latin typeface="阿里巴巴普惠体" charset="0"/>
                  <a:ea typeface="阿里巴巴普惠体" charset="0"/>
                  <a:cs typeface="+mn-ea"/>
                </a:defRPr>
              </a:lvl6pPr>
              <a:lvl7pPr marL="2743200" algn="l" defTabSz="914400" rtl="0" eaLnBrk="1" latinLnBrk="0" hangingPunct="1">
                <a:defRPr sz="1800" kern="1200">
                  <a:solidFill>
                    <a:sysClr val="windowText" lastClr="000000"/>
                  </a:solidFill>
                  <a:latin typeface="阿里巴巴普惠体" charset="0"/>
                  <a:ea typeface="阿里巴巴普惠体" charset="0"/>
                  <a:cs typeface="+mn-ea"/>
                </a:defRPr>
              </a:lvl7pPr>
              <a:lvl8pPr marL="3200400" algn="l" defTabSz="914400" rtl="0" eaLnBrk="1" latinLnBrk="0" hangingPunct="1">
                <a:defRPr sz="1800" kern="1200">
                  <a:solidFill>
                    <a:sysClr val="windowText" lastClr="000000"/>
                  </a:solidFill>
                  <a:latin typeface="阿里巴巴普惠体" charset="0"/>
                  <a:ea typeface="阿里巴巴普惠体" charset="0"/>
                  <a:cs typeface="+mn-ea"/>
                </a:defRPr>
              </a:lvl8pPr>
              <a:lvl9pPr marL="3657600" algn="l" defTabSz="914400" rtl="0" eaLnBrk="1" latinLnBrk="0" hangingPunct="1">
                <a:defRPr sz="1800" kern="1200">
                  <a:solidFill>
                    <a:sysClr val="windowText" lastClr="000000"/>
                  </a:solidFill>
                  <a:latin typeface="阿里巴巴普惠体" charset="0"/>
                  <a:ea typeface="阿里巴巴普惠体" charset="0"/>
                  <a:cs typeface="+mn-ea"/>
                </a:defRPr>
              </a:lvl9pPr>
            </a:lstStyle>
            <a:p>
              <a:pPr algn="ctr">
                <a:lnSpc>
                  <a:spcPct val="150000"/>
                </a:lnSpc>
              </a:pPr>
              <a:r>
                <a:rPr lang="zh-CN" altLang="en-US" sz="2400" dirty="0">
                  <a:solidFill>
                    <a:srgbClr val="F3594D"/>
                  </a:solidFill>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rPr>
                <a:t>理论淬炼是凝心铸魂的前置基础</a:t>
              </a:r>
              <a:endParaRPr lang="zh-CN" altLang="en-US" sz="2400" dirty="0">
                <a:solidFill>
                  <a:srgbClr val="F3594D"/>
                </a:solidFill>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endParaRPr>
            </a:p>
          </p:txBody>
        </p:sp>
        <p:cxnSp>
          <p:nvCxnSpPr>
            <p:cNvPr id="72" name="图形"/>
            <p:cNvCxnSpPr/>
            <p:nvPr/>
          </p:nvCxnSpPr>
          <p:spPr>
            <a:xfrm flipV="1">
              <a:off x="935" y="7524"/>
              <a:ext cx="6484" cy="25"/>
            </a:xfrm>
            <a:prstGeom prst="line">
              <a:avLst/>
            </a:prstGeom>
            <a:noFill/>
            <a:ln w="38100" cap="flat" cmpd="sng" algn="ctr">
              <a:solidFill>
                <a:sysClr val="window" lastClr="FFFFFF">
                  <a:lumMod val="75000"/>
                </a:sysClr>
              </a:solidFill>
              <a:prstDash val="solid"/>
              <a:miter lim="800000"/>
            </a:ln>
            <a:effectLst/>
          </p:spPr>
        </p:cxnSp>
      </p:grpSp>
      <p:sp>
        <p:nvSpPr>
          <p:cNvPr id="81" name="文本框 80"/>
          <p:cNvSpPr txBox="1"/>
          <p:nvPr/>
        </p:nvSpPr>
        <p:spPr>
          <a:xfrm>
            <a:off x="5926455" y="1645285"/>
            <a:ext cx="1758315" cy="436880"/>
          </a:xfrm>
          <a:prstGeom prst="rect">
            <a:avLst/>
          </a:prstGeom>
          <a:noFill/>
        </p:spPr>
        <p:txBody>
          <a:bodyPr wrap="square" rtlCol="0" anchor="t">
            <a:noAutofit/>
          </a:bodyPr>
          <a:lstStyle/>
          <a:p>
            <a:r>
              <a:rPr lang="zh-CN" altLang="en-US" sz="2400">
                <a:latin typeface="黑体" panose="02010609060101010101" charset="-122"/>
                <a:ea typeface="黑体" panose="02010609060101010101" charset="-122"/>
              </a:rPr>
              <a:t>原原本本学</a:t>
            </a:r>
            <a:endParaRPr lang="zh-CN" altLang="en-US" sz="2400">
              <a:latin typeface="黑体" panose="02010609060101010101" charset="-122"/>
              <a:ea typeface="黑体" panose="02010609060101010101" charset="-122"/>
            </a:endParaRPr>
          </a:p>
        </p:txBody>
      </p:sp>
      <p:sp>
        <p:nvSpPr>
          <p:cNvPr id="82" name="文本框 81"/>
          <p:cNvSpPr txBox="1"/>
          <p:nvPr/>
        </p:nvSpPr>
        <p:spPr>
          <a:xfrm>
            <a:off x="5931535" y="2340610"/>
            <a:ext cx="1758315" cy="436880"/>
          </a:xfrm>
          <a:prstGeom prst="rect">
            <a:avLst/>
          </a:prstGeom>
          <a:noFill/>
        </p:spPr>
        <p:txBody>
          <a:bodyPr wrap="square" rtlCol="0" anchor="t">
            <a:noAutofit/>
          </a:bodyPr>
          <a:lstStyle/>
          <a:p>
            <a:r>
              <a:rPr lang="zh-CN" altLang="en-US" sz="2400">
                <a:latin typeface="黑体" panose="02010609060101010101" charset="-122"/>
                <a:ea typeface="黑体" panose="02010609060101010101" charset="-122"/>
              </a:rPr>
              <a:t>系统深入学</a:t>
            </a:r>
            <a:endParaRPr lang="zh-CN" altLang="en-US" sz="2400">
              <a:latin typeface="黑体" panose="02010609060101010101" charset="-122"/>
              <a:ea typeface="黑体" panose="02010609060101010101" charset="-122"/>
            </a:endParaRPr>
          </a:p>
        </p:txBody>
      </p:sp>
      <p:sp>
        <p:nvSpPr>
          <p:cNvPr id="83" name="文本框 82"/>
          <p:cNvSpPr txBox="1"/>
          <p:nvPr/>
        </p:nvSpPr>
        <p:spPr>
          <a:xfrm>
            <a:off x="5918835" y="2934970"/>
            <a:ext cx="1758315" cy="436880"/>
          </a:xfrm>
          <a:prstGeom prst="rect">
            <a:avLst/>
          </a:prstGeom>
          <a:noFill/>
        </p:spPr>
        <p:txBody>
          <a:bodyPr wrap="square" rtlCol="0" anchor="t">
            <a:noAutofit/>
          </a:bodyPr>
          <a:lstStyle/>
          <a:p>
            <a:r>
              <a:rPr lang="zh-CN" altLang="en-US" sz="2400">
                <a:latin typeface="黑体" panose="02010609060101010101" charset="-122"/>
                <a:ea typeface="黑体" panose="02010609060101010101" charset="-122"/>
              </a:rPr>
              <a:t>联系实际学</a:t>
            </a:r>
            <a:endParaRPr lang="zh-CN" altLang="en-US" sz="2400">
              <a:latin typeface="黑体" panose="02010609060101010101" charset="-122"/>
              <a:ea typeface="黑体" panose="02010609060101010101" charset="-122"/>
            </a:endParaRPr>
          </a:p>
        </p:txBody>
      </p:sp>
      <p:sp>
        <p:nvSpPr>
          <p:cNvPr id="87" name="文本框 86"/>
          <p:cNvSpPr txBox="1"/>
          <p:nvPr/>
        </p:nvSpPr>
        <p:spPr>
          <a:xfrm>
            <a:off x="8842375" y="1653540"/>
            <a:ext cx="3100070" cy="428625"/>
          </a:xfrm>
          <a:prstGeom prst="rect">
            <a:avLst/>
          </a:prstGeom>
          <a:noFill/>
        </p:spPr>
        <p:txBody>
          <a:bodyPr wrap="square" rtlCol="0" anchor="t">
            <a:noAutofit/>
          </a:bodyPr>
          <a:lstStyle/>
          <a:p>
            <a:pPr algn="ctr">
              <a:lnSpc>
                <a:spcPct val="150000"/>
              </a:lnSpc>
            </a:pPr>
            <a:r>
              <a:rPr lang="zh-CN" altLang="en-US" sz="2400">
                <a:latin typeface="黑体" panose="02010609060101010101" charset="-122"/>
                <a:ea typeface="黑体" panose="02010609060101010101" charset="-122"/>
              </a:rPr>
              <a:t>真正吃透新时代党的创新理论精髓要义</a:t>
            </a:r>
            <a:endParaRPr lang="zh-CN" altLang="en-US" sz="2400">
              <a:latin typeface="黑体" panose="02010609060101010101" charset="-122"/>
              <a:ea typeface="黑体" panose="02010609060101010101" charset="-122"/>
            </a:endParaRPr>
          </a:p>
        </p:txBody>
      </p:sp>
      <p:grpSp>
        <p:nvGrpSpPr>
          <p:cNvPr id="89" name="组合 88"/>
          <p:cNvGrpSpPr/>
          <p:nvPr/>
        </p:nvGrpSpPr>
        <p:grpSpPr>
          <a:xfrm>
            <a:off x="7360285" y="1854200"/>
            <a:ext cx="1280160" cy="1235075"/>
            <a:chOff x="5508" y="4125"/>
            <a:chExt cx="4142" cy="4142"/>
          </a:xfrm>
        </p:grpSpPr>
        <p:sp>
          <p:nvSpPr>
            <p:cNvPr id="90" name="图形"/>
            <p:cNvSpPr/>
            <p:nvPr/>
          </p:nvSpPr>
          <p:spPr>
            <a:xfrm rot="18900000" flipH="1">
              <a:off x="5508" y="4125"/>
              <a:ext cx="4143" cy="4143"/>
            </a:xfrm>
            <a:custGeom>
              <a:avLst/>
              <a:gdLst>
                <a:gd name="connsiteX0" fmla="*/ 0 w 2480567"/>
                <a:gd name="connsiteY0" fmla="*/ 494213 h 2480569"/>
                <a:gd name="connsiteX1" fmla="*/ 494213 w 2480567"/>
                <a:gd name="connsiteY1" fmla="*/ 0 h 2480569"/>
                <a:gd name="connsiteX2" fmla="*/ 494213 w 2480567"/>
                <a:gd name="connsiteY2" fmla="*/ 1438500 h 2480569"/>
                <a:gd name="connsiteX3" fmla="*/ 1042069 w 2480567"/>
                <a:gd name="connsiteY3" fmla="*/ 1986356 h 2480569"/>
                <a:gd name="connsiteX4" fmla="*/ 2480567 w 2480567"/>
                <a:gd name="connsiteY4" fmla="*/ 1986356 h 2480569"/>
                <a:gd name="connsiteX5" fmla="*/ 1986355 w 2480567"/>
                <a:gd name="connsiteY5" fmla="*/ 2480569 h 2480569"/>
                <a:gd name="connsiteX6" fmla="*/ 547856 w 2480567"/>
                <a:gd name="connsiteY6" fmla="*/ 2480569 h 2480569"/>
                <a:gd name="connsiteX7" fmla="*/ 0 w 2480567"/>
                <a:gd name="connsiteY7" fmla="*/ 1932713 h 248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0567" h="2480569">
                  <a:moveTo>
                    <a:pt x="0" y="494213"/>
                  </a:moveTo>
                  <a:lnTo>
                    <a:pt x="494213" y="0"/>
                  </a:lnTo>
                  <a:lnTo>
                    <a:pt x="494213" y="1438500"/>
                  </a:lnTo>
                  <a:cubicBezTo>
                    <a:pt x="494213" y="1741073"/>
                    <a:pt x="739496" y="1986356"/>
                    <a:pt x="1042069" y="1986356"/>
                  </a:cubicBezTo>
                  <a:lnTo>
                    <a:pt x="2480567" y="1986356"/>
                  </a:lnTo>
                  <a:lnTo>
                    <a:pt x="1986355" y="2480569"/>
                  </a:lnTo>
                  <a:lnTo>
                    <a:pt x="547856" y="2480569"/>
                  </a:lnTo>
                  <a:cubicBezTo>
                    <a:pt x="245283" y="2480569"/>
                    <a:pt x="0" y="2235286"/>
                    <a:pt x="0" y="1932713"/>
                  </a:cubicBezTo>
                  <a:close/>
                </a:path>
              </a:pathLst>
            </a:custGeom>
            <a:solidFill>
              <a:srgbClr val="F3594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a:ln>
                  <a:noFill/>
                </a:ln>
                <a:solidFill>
                  <a:prstClr val="white"/>
                </a:solidFill>
                <a:effectLst/>
                <a:uLnTx/>
                <a:uFillTx/>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endParaRPr>
            </a:p>
          </p:txBody>
        </p:sp>
        <p:sp>
          <p:nvSpPr>
            <p:cNvPr id="91" name="图形"/>
            <p:cNvSpPr/>
            <p:nvPr/>
          </p:nvSpPr>
          <p:spPr>
            <a:xfrm rot="18900000" flipH="1">
              <a:off x="6531" y="4915"/>
              <a:ext cx="2562" cy="2562"/>
            </a:xfrm>
            <a:custGeom>
              <a:avLst/>
              <a:gdLst>
                <a:gd name="connsiteX0" fmla="*/ 0 w 2480567"/>
                <a:gd name="connsiteY0" fmla="*/ 494213 h 2480569"/>
                <a:gd name="connsiteX1" fmla="*/ 494213 w 2480567"/>
                <a:gd name="connsiteY1" fmla="*/ 0 h 2480569"/>
                <a:gd name="connsiteX2" fmla="*/ 494213 w 2480567"/>
                <a:gd name="connsiteY2" fmla="*/ 1438500 h 2480569"/>
                <a:gd name="connsiteX3" fmla="*/ 1042069 w 2480567"/>
                <a:gd name="connsiteY3" fmla="*/ 1986356 h 2480569"/>
                <a:gd name="connsiteX4" fmla="*/ 2480567 w 2480567"/>
                <a:gd name="connsiteY4" fmla="*/ 1986356 h 2480569"/>
                <a:gd name="connsiteX5" fmla="*/ 1986355 w 2480567"/>
                <a:gd name="connsiteY5" fmla="*/ 2480569 h 2480569"/>
                <a:gd name="connsiteX6" fmla="*/ 547856 w 2480567"/>
                <a:gd name="connsiteY6" fmla="*/ 2480569 h 2480569"/>
                <a:gd name="connsiteX7" fmla="*/ 0 w 2480567"/>
                <a:gd name="connsiteY7" fmla="*/ 1932713 h 2480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0567" h="2480569">
                  <a:moveTo>
                    <a:pt x="0" y="494213"/>
                  </a:moveTo>
                  <a:lnTo>
                    <a:pt x="494213" y="0"/>
                  </a:lnTo>
                  <a:lnTo>
                    <a:pt x="494213" y="1438500"/>
                  </a:lnTo>
                  <a:cubicBezTo>
                    <a:pt x="494213" y="1741073"/>
                    <a:pt x="739496" y="1986356"/>
                    <a:pt x="1042069" y="1986356"/>
                  </a:cubicBezTo>
                  <a:lnTo>
                    <a:pt x="2480567" y="1986356"/>
                  </a:lnTo>
                  <a:lnTo>
                    <a:pt x="1986355" y="2480569"/>
                  </a:lnTo>
                  <a:lnTo>
                    <a:pt x="547856" y="2480569"/>
                  </a:lnTo>
                  <a:cubicBezTo>
                    <a:pt x="245283" y="2480569"/>
                    <a:pt x="0" y="2235286"/>
                    <a:pt x="0" y="1932713"/>
                  </a:cubicBezTo>
                  <a:close/>
                </a:path>
              </a:pathLst>
            </a:custGeom>
            <a:solidFill>
              <a:srgbClr val="F9A7A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dirty="0">
                <a:ln>
                  <a:noFill/>
                </a:ln>
                <a:solidFill>
                  <a:prstClr val="white"/>
                </a:solidFill>
                <a:effectLst/>
                <a:uLnTx/>
                <a:uFillTx/>
                <a:latin typeface="黑体" panose="02010609060101010101" charset="-122"/>
                <a:ea typeface="黑体" panose="02010609060101010101" charset="-122"/>
                <a:cs typeface="阿里巴巴普惠体" panose="00020600040101010101" pitchFamily="18" charset="-122"/>
                <a:sym typeface="思源宋体 CN" panose="02020400000000000000" pitchFamily="18" charset="-122"/>
              </a:endParaRPr>
            </a:p>
          </p:txBody>
        </p:sp>
      </p:grpSp>
      <p:sp>
        <p:nvSpPr>
          <p:cNvPr id="92" name="文本框 91"/>
          <p:cNvSpPr txBox="1"/>
          <p:nvPr/>
        </p:nvSpPr>
        <p:spPr>
          <a:xfrm>
            <a:off x="749300" y="3529330"/>
            <a:ext cx="11443335" cy="537210"/>
          </a:xfrm>
          <a:prstGeom prst="rect">
            <a:avLst/>
          </a:prstGeom>
          <a:noFill/>
        </p:spPr>
        <p:txBody>
          <a:bodyPr wrap="square" rtlCol="0" anchor="t">
            <a:noAutofit/>
          </a:bodyPr>
          <a:lstStyle/>
          <a:p>
            <a:r>
              <a:rPr lang="zh-CN" altLang="en-US" sz="2000">
                <a:solidFill>
                  <a:srgbClr val="C00000"/>
                </a:solidFill>
                <a:latin typeface="黑体" panose="02010609060101010101" charset="-122"/>
                <a:ea typeface="黑体" panose="02010609060101010101" charset="-122"/>
              </a:rPr>
              <a:t>领导干部带头领学导学，以上率下，是推动理论学习、提高学习质量的有效办法</a:t>
            </a:r>
            <a:endParaRPr lang="zh-CN" altLang="en-US" sz="2000">
              <a:solidFill>
                <a:srgbClr val="C00000"/>
              </a:solidFill>
              <a:latin typeface="黑体" panose="02010609060101010101" charset="-122"/>
              <a:ea typeface="黑体" panose="02010609060101010101" charset="-122"/>
            </a:endParaRPr>
          </a:p>
        </p:txBody>
      </p:sp>
      <p:grpSp>
        <p:nvGrpSpPr>
          <p:cNvPr id="107" name="组合 106"/>
          <p:cNvGrpSpPr/>
          <p:nvPr>
            <p:custDataLst>
              <p:tags r:id="rId1"/>
            </p:custDataLst>
          </p:nvPr>
        </p:nvGrpSpPr>
        <p:grpSpPr>
          <a:xfrm>
            <a:off x="515620" y="4578985"/>
            <a:ext cx="3338830" cy="2008505"/>
            <a:chOff x="843420" y="2947691"/>
            <a:chExt cx="2919465" cy="3852541"/>
          </a:xfrm>
        </p:grpSpPr>
        <p:sp>
          <p:nvSpPr>
            <p:cNvPr id="108" name="矩形 107"/>
            <p:cNvSpPr/>
            <p:nvPr>
              <p:custDataLst>
                <p:tags r:id="rId2"/>
              </p:custDataLst>
            </p:nvPr>
          </p:nvSpPr>
          <p:spPr>
            <a:xfrm>
              <a:off x="843420" y="3817345"/>
              <a:ext cx="2919465" cy="2982887"/>
            </a:xfrm>
            <a:prstGeom prst="rect">
              <a:avLst/>
            </a:prstGeom>
            <a:solidFill>
              <a:srgbClr val="F2F2F2"/>
            </a:solidFill>
            <a:ln w="12700" cap="flat" cmpd="sng" algn="ctr">
              <a:noFill/>
              <a:prstDash val="solid"/>
              <a:miter lim="800000"/>
            </a:ln>
            <a:effectLst/>
          </p:spPr>
          <p:txBody>
            <a:bodyPr rtlCol="0" anchor="ctr"/>
            <a:lstStyle/>
            <a:p>
              <a:pPr algn="ctr"/>
              <a:endParaRPr lang="zh-CN" altLang="en-US" dirty="0">
                <a:solidFill>
                  <a:srgbClr val="404040"/>
                </a:solidFill>
                <a:latin typeface="黑体" panose="02010609060101010101" charset="-122"/>
                <a:ea typeface="黑体" panose="02010609060101010101" charset="-122"/>
                <a:sym typeface="思源宋体 CN" panose="02020400000000000000" pitchFamily="18" charset="-122"/>
              </a:endParaRPr>
            </a:p>
          </p:txBody>
        </p:sp>
        <p:sp>
          <p:nvSpPr>
            <p:cNvPr id="109" name="矩形: 圆角 21"/>
            <p:cNvSpPr/>
            <p:nvPr>
              <p:custDataLst>
                <p:tags r:id="rId3"/>
              </p:custDataLst>
            </p:nvPr>
          </p:nvSpPr>
          <p:spPr>
            <a:xfrm>
              <a:off x="976678" y="2947691"/>
              <a:ext cx="2715136" cy="565502"/>
            </a:xfrm>
            <a:prstGeom prst="roundRect">
              <a:avLst>
                <a:gd name="adj" fmla="val 11789"/>
              </a:avLst>
            </a:prstGeom>
            <a:solidFill>
              <a:srgbClr val="C00000"/>
            </a:solidFill>
            <a:ln w="12700" cap="flat" cmpd="sng" algn="ctr">
              <a:noFill/>
              <a:prstDash val="solid"/>
              <a:miter lim="800000"/>
            </a:ln>
            <a:effectLst/>
          </p:spPr>
          <p:txBody>
            <a:bodyPr rtlCol="0" anchor="ctr"/>
            <a:lstStyle/>
            <a:p>
              <a:pPr algn="ctr"/>
              <a:r>
                <a:rPr lang="zh-CN" altLang="en-US" sz="2000" b="1" dirty="0">
                  <a:solidFill>
                    <a:srgbClr val="FFFFFF"/>
                  </a:solidFill>
                  <a:latin typeface="黑体" panose="02010609060101010101" charset="-122"/>
                  <a:ea typeface="黑体" panose="02010609060101010101" charset="-122"/>
                  <a:sym typeface="思源宋体 CN" panose="02020400000000000000" pitchFamily="18" charset="-122"/>
                </a:rPr>
                <a:t>面向党员领导干部</a:t>
              </a:r>
              <a:endParaRPr lang="zh-CN" altLang="en-US" sz="2000" b="1" dirty="0">
                <a:solidFill>
                  <a:srgbClr val="FFFFFF"/>
                </a:solidFill>
                <a:latin typeface="黑体" panose="02010609060101010101" charset="-122"/>
                <a:ea typeface="黑体" panose="02010609060101010101" charset="-122"/>
                <a:sym typeface="思源宋体 CN" panose="02020400000000000000" pitchFamily="18" charset="-122"/>
              </a:endParaRPr>
            </a:p>
          </p:txBody>
        </p:sp>
        <p:sp>
          <p:nvSpPr>
            <p:cNvPr id="110" name="文本框 109"/>
            <p:cNvSpPr txBox="1"/>
            <p:nvPr>
              <p:custDataLst>
                <p:tags r:id="rId4"/>
              </p:custDataLst>
            </p:nvPr>
          </p:nvSpPr>
          <p:spPr>
            <a:xfrm>
              <a:off x="1205874" y="4297868"/>
              <a:ext cx="2508875" cy="1768539"/>
            </a:xfrm>
            <a:prstGeom prst="rect">
              <a:avLst/>
            </a:prstGeom>
            <a:noFill/>
          </p:spPr>
          <p:txBody>
            <a:bodyPr wrap="square" lIns="91440" tIns="45720" rIns="91440" bIns="45720" anchor="t" anchorCtr="0">
              <a:spAutoFit/>
            </a:bodyPr>
            <a:lstStyle>
              <a:defPPr>
                <a:defRPr lang="zh-CN"/>
              </a:defPPr>
              <a:lvl1pPr>
                <a:lnSpc>
                  <a:spcPct val="120000"/>
                </a:lnSpc>
                <a:defRPr sz="1400">
                  <a:solidFill>
                    <a:sysClr val="windowText" lastClr="000000">
                      <a:lumMod val="75000"/>
                      <a:lumOff val="25000"/>
                    </a:sysClr>
                  </a:solidFill>
                  <a:latin typeface="思源黑体 CN Light" panose="020B0300000000000000" pitchFamily="34" charset="-122"/>
                  <a:ea typeface="思源黑体 CN Light" panose="020B0300000000000000" pitchFamily="34" charset="-122"/>
                  <a:cs typeface="思源宋体 CN Medium" panose="02020500000000000000" charset="-122"/>
                </a:defRPr>
              </a:lvl1pPr>
            </a:lstStyle>
            <a:p>
              <a:pPr algn="ctr">
                <a:lnSpc>
                  <a:spcPct val="150000"/>
                </a:lnSpc>
              </a:pPr>
              <a:r>
                <a:rPr lang="zh-CN" altLang="en-US" sz="1800" dirty="0">
                  <a:solidFill>
                    <a:srgbClr val="404040"/>
                  </a:solidFill>
                  <a:latin typeface="黑体" panose="02010609060101010101" charset="-122"/>
                  <a:ea typeface="黑体" panose="02010609060101010101" charset="-122"/>
                  <a:sym typeface="思源宋体 CN" panose="02020400000000000000" pitchFamily="18" charset="-122"/>
                </a:rPr>
                <a:t>侧重理论体系、</a:t>
              </a:r>
              <a:endParaRPr lang="zh-CN" altLang="en-US" sz="1800" dirty="0">
                <a:solidFill>
                  <a:srgbClr val="404040"/>
                </a:solidFill>
                <a:latin typeface="黑体" panose="02010609060101010101" charset="-122"/>
                <a:ea typeface="黑体" panose="02010609060101010101" charset="-122"/>
                <a:sym typeface="思源宋体 CN" panose="02020400000000000000" pitchFamily="18" charset="-122"/>
              </a:endParaRPr>
            </a:p>
            <a:p>
              <a:pPr algn="just">
                <a:lnSpc>
                  <a:spcPct val="150000"/>
                </a:lnSpc>
              </a:pPr>
              <a:r>
                <a:rPr lang="en-US" altLang="zh-CN" sz="1800" dirty="0">
                  <a:solidFill>
                    <a:srgbClr val="404040"/>
                  </a:solidFill>
                  <a:latin typeface="黑体" panose="02010609060101010101" charset="-122"/>
                  <a:ea typeface="黑体" panose="02010609060101010101" charset="-122"/>
                  <a:sym typeface="思源宋体 CN" panose="02020400000000000000" pitchFamily="18" charset="-122"/>
                </a:rPr>
                <a:t>     </a:t>
              </a:r>
              <a:r>
                <a:rPr lang="zh-CN" altLang="en-US" sz="1800" dirty="0">
                  <a:solidFill>
                    <a:srgbClr val="404040"/>
                  </a:solidFill>
                  <a:latin typeface="黑体" panose="02010609060101010101" charset="-122"/>
                  <a:ea typeface="黑体" panose="02010609060101010101" charset="-122"/>
                  <a:sym typeface="思源宋体 CN" panose="02020400000000000000" pitchFamily="18" charset="-122"/>
                </a:rPr>
                <a:t>战略思维研学</a:t>
              </a:r>
              <a:endParaRPr lang="zh-CN" altLang="en-US" sz="1800" dirty="0">
                <a:solidFill>
                  <a:srgbClr val="404040"/>
                </a:solidFill>
                <a:latin typeface="黑体" panose="02010609060101010101" charset="-122"/>
                <a:ea typeface="黑体" panose="02010609060101010101" charset="-122"/>
                <a:sym typeface="思源宋体 CN" panose="02020400000000000000" pitchFamily="18" charset="-122"/>
              </a:endParaRPr>
            </a:p>
          </p:txBody>
        </p:sp>
      </p:grpSp>
      <p:grpSp>
        <p:nvGrpSpPr>
          <p:cNvPr id="111" name="组合 110"/>
          <p:cNvGrpSpPr/>
          <p:nvPr>
            <p:custDataLst>
              <p:tags r:id="rId5"/>
            </p:custDataLst>
          </p:nvPr>
        </p:nvGrpSpPr>
        <p:grpSpPr>
          <a:xfrm>
            <a:off x="4310381" y="4589780"/>
            <a:ext cx="3309620" cy="1996440"/>
            <a:chOff x="954469" y="2970833"/>
            <a:chExt cx="2893924" cy="3829399"/>
          </a:xfrm>
        </p:grpSpPr>
        <p:sp>
          <p:nvSpPr>
            <p:cNvPr id="112" name="矩形 111"/>
            <p:cNvSpPr/>
            <p:nvPr>
              <p:custDataLst>
                <p:tags r:id="rId6"/>
              </p:custDataLst>
            </p:nvPr>
          </p:nvSpPr>
          <p:spPr>
            <a:xfrm>
              <a:off x="954469" y="3817345"/>
              <a:ext cx="2893924" cy="2982887"/>
            </a:xfrm>
            <a:prstGeom prst="rect">
              <a:avLst/>
            </a:prstGeom>
            <a:solidFill>
              <a:srgbClr val="F2F2F2"/>
            </a:solidFill>
            <a:ln w="12700" cap="flat" cmpd="sng" algn="ctr">
              <a:noFill/>
              <a:prstDash val="solid"/>
              <a:miter lim="800000"/>
            </a:ln>
            <a:effectLst/>
          </p:spPr>
          <p:txBody>
            <a:bodyPr rtlCol="0" anchor="ctr"/>
            <a:lstStyle/>
            <a:p>
              <a:pPr algn="ctr"/>
              <a:endParaRPr lang="zh-CN" altLang="en-US" dirty="0">
                <a:solidFill>
                  <a:srgbClr val="404040"/>
                </a:solidFill>
                <a:latin typeface="黑体" panose="02010609060101010101" charset="-122"/>
                <a:ea typeface="黑体" panose="02010609060101010101" charset="-122"/>
                <a:sym typeface="思源宋体 CN" panose="02020400000000000000" pitchFamily="18" charset="-122"/>
              </a:endParaRPr>
            </a:p>
          </p:txBody>
        </p:sp>
        <p:sp>
          <p:nvSpPr>
            <p:cNvPr id="113" name="矩形: 圆角 21"/>
            <p:cNvSpPr/>
            <p:nvPr>
              <p:custDataLst>
                <p:tags r:id="rId7"/>
              </p:custDataLst>
            </p:nvPr>
          </p:nvSpPr>
          <p:spPr>
            <a:xfrm>
              <a:off x="1047749" y="2970833"/>
              <a:ext cx="2715136" cy="565502"/>
            </a:xfrm>
            <a:prstGeom prst="roundRect">
              <a:avLst>
                <a:gd name="adj" fmla="val 11789"/>
              </a:avLst>
            </a:prstGeom>
            <a:solidFill>
              <a:srgbClr val="C00000"/>
            </a:solidFill>
            <a:ln w="12700" cap="flat" cmpd="sng" algn="ctr">
              <a:noFill/>
              <a:prstDash val="solid"/>
              <a:miter lim="800000"/>
            </a:ln>
            <a:effectLst/>
          </p:spPr>
          <p:txBody>
            <a:bodyPr rtlCol="0" anchor="ctr"/>
            <a:lstStyle/>
            <a:p>
              <a:pPr algn="ctr"/>
              <a:r>
                <a:rPr lang="zh-CN" altLang="en-US" sz="2000" b="1" dirty="0">
                  <a:solidFill>
                    <a:srgbClr val="FFFFFF"/>
                  </a:solidFill>
                  <a:latin typeface="黑体" panose="02010609060101010101" charset="-122"/>
                  <a:ea typeface="黑体" panose="02010609060101010101" charset="-122"/>
                  <a:sym typeface="思源宋体 CN" panose="02020400000000000000" pitchFamily="18" charset="-122"/>
                </a:rPr>
                <a:t>面向基层一线干部</a:t>
              </a:r>
              <a:endParaRPr lang="zh-CN" altLang="en-US" sz="2000" b="1" dirty="0">
                <a:solidFill>
                  <a:srgbClr val="FFFFFF"/>
                </a:solidFill>
                <a:latin typeface="黑体" panose="02010609060101010101" charset="-122"/>
                <a:ea typeface="黑体" panose="02010609060101010101" charset="-122"/>
                <a:sym typeface="思源宋体 CN" panose="02020400000000000000" pitchFamily="18" charset="-122"/>
              </a:endParaRPr>
            </a:p>
          </p:txBody>
        </p:sp>
        <p:sp>
          <p:nvSpPr>
            <p:cNvPr id="114" name="文本框 113"/>
            <p:cNvSpPr txBox="1"/>
            <p:nvPr>
              <p:custDataLst>
                <p:tags r:id="rId8"/>
              </p:custDataLst>
            </p:nvPr>
          </p:nvSpPr>
          <p:spPr>
            <a:xfrm>
              <a:off x="1205874" y="4297868"/>
              <a:ext cx="2508875" cy="1768539"/>
            </a:xfrm>
            <a:prstGeom prst="rect">
              <a:avLst/>
            </a:prstGeom>
            <a:noFill/>
          </p:spPr>
          <p:txBody>
            <a:bodyPr wrap="square" lIns="91440" tIns="45720" rIns="91440" bIns="45720" anchor="t" anchorCtr="0">
              <a:spAutoFit/>
            </a:bodyPr>
            <a:lstStyle>
              <a:defPPr>
                <a:defRPr lang="zh-CN"/>
              </a:defPPr>
              <a:lvl1pPr>
                <a:lnSpc>
                  <a:spcPct val="120000"/>
                </a:lnSpc>
                <a:defRPr sz="1400">
                  <a:solidFill>
                    <a:sysClr val="windowText" lastClr="000000">
                      <a:lumMod val="75000"/>
                      <a:lumOff val="25000"/>
                    </a:sysClr>
                  </a:solidFill>
                  <a:latin typeface="思源黑体 CN Light" panose="020B0300000000000000" pitchFamily="34" charset="-122"/>
                  <a:ea typeface="思源黑体 CN Light" panose="020B0300000000000000" pitchFamily="34" charset="-122"/>
                  <a:cs typeface="思源宋体 CN Medium" panose="02020500000000000000" charset="-122"/>
                </a:defRPr>
              </a:lvl1pPr>
            </a:lstStyle>
            <a:p>
              <a:pPr algn="ctr">
                <a:lnSpc>
                  <a:spcPct val="150000"/>
                </a:lnSpc>
              </a:pPr>
              <a:r>
                <a:rPr lang="zh-CN" altLang="en-US" sz="1800" dirty="0">
                  <a:solidFill>
                    <a:srgbClr val="404040"/>
                  </a:solidFill>
                  <a:latin typeface="黑体" panose="02010609060101010101" charset="-122"/>
                  <a:ea typeface="黑体" panose="02010609060101010101" charset="-122"/>
                  <a:sym typeface="思源宋体 CN" panose="02020400000000000000" pitchFamily="18" charset="-122"/>
                </a:rPr>
                <a:t>侧重惠民政策、</a:t>
              </a:r>
              <a:endParaRPr lang="zh-CN" altLang="en-US" sz="1800" dirty="0">
                <a:solidFill>
                  <a:srgbClr val="404040"/>
                </a:solidFill>
                <a:latin typeface="黑体" panose="02010609060101010101" charset="-122"/>
                <a:ea typeface="黑体" panose="02010609060101010101" charset="-122"/>
                <a:sym typeface="思源宋体 CN" panose="02020400000000000000" pitchFamily="18" charset="-122"/>
              </a:endParaRPr>
            </a:p>
            <a:p>
              <a:pPr algn="ctr">
                <a:lnSpc>
                  <a:spcPct val="150000"/>
                </a:lnSpc>
              </a:pPr>
              <a:r>
                <a:rPr lang="zh-CN" altLang="en-US" sz="1800" dirty="0">
                  <a:solidFill>
                    <a:srgbClr val="404040"/>
                  </a:solidFill>
                  <a:latin typeface="黑体" panose="02010609060101010101" charset="-122"/>
                  <a:ea typeface="黑体" panose="02010609060101010101" charset="-122"/>
                  <a:sym typeface="思源宋体 CN" panose="02020400000000000000" pitchFamily="18" charset="-122"/>
                </a:rPr>
                <a:t>基层治理相关内容学习</a:t>
              </a:r>
              <a:endParaRPr lang="zh-CN" altLang="en-US" sz="1800" dirty="0">
                <a:solidFill>
                  <a:srgbClr val="404040"/>
                </a:solidFill>
                <a:latin typeface="黑体" panose="02010609060101010101" charset="-122"/>
                <a:ea typeface="黑体" panose="02010609060101010101" charset="-122"/>
                <a:sym typeface="思源宋体 CN" panose="02020400000000000000" pitchFamily="18" charset="-122"/>
              </a:endParaRPr>
            </a:p>
          </p:txBody>
        </p:sp>
      </p:grpSp>
      <p:grpSp>
        <p:nvGrpSpPr>
          <p:cNvPr id="115" name="组合 114"/>
          <p:cNvGrpSpPr/>
          <p:nvPr>
            <p:custDataLst>
              <p:tags r:id="rId9"/>
            </p:custDataLst>
          </p:nvPr>
        </p:nvGrpSpPr>
        <p:grpSpPr>
          <a:xfrm>
            <a:off x="8210550" y="4591050"/>
            <a:ext cx="3388995" cy="1996440"/>
            <a:chOff x="1000496" y="2970833"/>
            <a:chExt cx="2898721" cy="3829399"/>
          </a:xfrm>
        </p:grpSpPr>
        <p:sp>
          <p:nvSpPr>
            <p:cNvPr id="116" name="矩形 115"/>
            <p:cNvSpPr/>
            <p:nvPr>
              <p:custDataLst>
                <p:tags r:id="rId10"/>
              </p:custDataLst>
            </p:nvPr>
          </p:nvSpPr>
          <p:spPr>
            <a:xfrm>
              <a:off x="1000496" y="3817345"/>
              <a:ext cx="2898721" cy="2982887"/>
            </a:xfrm>
            <a:prstGeom prst="rect">
              <a:avLst/>
            </a:prstGeom>
            <a:solidFill>
              <a:srgbClr val="F2F2F2"/>
            </a:solidFill>
            <a:ln w="12700" cap="flat" cmpd="sng" algn="ctr">
              <a:noFill/>
              <a:prstDash val="solid"/>
              <a:miter lim="800000"/>
            </a:ln>
            <a:effectLst/>
          </p:spPr>
          <p:txBody>
            <a:bodyPr rtlCol="0" anchor="ctr"/>
            <a:lstStyle/>
            <a:p>
              <a:pPr algn="ctr"/>
              <a:endParaRPr lang="zh-CN" altLang="en-US" dirty="0">
                <a:solidFill>
                  <a:srgbClr val="404040"/>
                </a:solidFill>
                <a:latin typeface="黑体" panose="02010609060101010101" charset="-122"/>
                <a:ea typeface="黑体" panose="02010609060101010101" charset="-122"/>
                <a:sym typeface="思源宋体 CN" panose="02020400000000000000" pitchFamily="18" charset="-122"/>
              </a:endParaRPr>
            </a:p>
          </p:txBody>
        </p:sp>
        <p:sp>
          <p:nvSpPr>
            <p:cNvPr id="117" name="矩形: 圆角 21"/>
            <p:cNvSpPr/>
            <p:nvPr>
              <p:custDataLst>
                <p:tags r:id="rId11"/>
              </p:custDataLst>
            </p:nvPr>
          </p:nvSpPr>
          <p:spPr>
            <a:xfrm>
              <a:off x="1047749" y="2970833"/>
              <a:ext cx="2715136" cy="565502"/>
            </a:xfrm>
            <a:prstGeom prst="roundRect">
              <a:avLst>
                <a:gd name="adj" fmla="val 11789"/>
              </a:avLst>
            </a:prstGeom>
            <a:solidFill>
              <a:srgbClr val="C00000"/>
            </a:solidFill>
            <a:ln w="12700" cap="flat" cmpd="sng" algn="ctr">
              <a:noFill/>
              <a:prstDash val="solid"/>
              <a:miter lim="800000"/>
            </a:ln>
            <a:effectLst/>
          </p:spPr>
          <p:txBody>
            <a:bodyPr rtlCol="0" anchor="ctr"/>
            <a:lstStyle/>
            <a:p>
              <a:pPr algn="ctr"/>
              <a:r>
                <a:rPr lang="zh-CN" altLang="en-US" sz="2000" b="1" dirty="0">
                  <a:solidFill>
                    <a:srgbClr val="FFFFFF"/>
                  </a:solidFill>
                  <a:latin typeface="黑体" panose="02010609060101010101" charset="-122"/>
                  <a:ea typeface="黑体" panose="02010609060101010101" charset="-122"/>
                  <a:sym typeface="思源宋体 CN" panose="02020400000000000000" pitchFamily="18" charset="-122"/>
                </a:rPr>
                <a:t>面向青年群体</a:t>
              </a:r>
              <a:endParaRPr lang="zh-CN" altLang="en-US" sz="2000" b="1" dirty="0">
                <a:solidFill>
                  <a:srgbClr val="FFFFFF"/>
                </a:solidFill>
                <a:latin typeface="黑体" panose="02010609060101010101" charset="-122"/>
                <a:ea typeface="黑体" panose="02010609060101010101" charset="-122"/>
                <a:sym typeface="思源宋体 CN" panose="02020400000000000000" pitchFamily="18" charset="-122"/>
              </a:endParaRPr>
            </a:p>
          </p:txBody>
        </p:sp>
        <p:sp>
          <p:nvSpPr>
            <p:cNvPr id="118" name="文本框 117"/>
            <p:cNvSpPr txBox="1"/>
            <p:nvPr>
              <p:custDataLst>
                <p:tags r:id="rId12"/>
              </p:custDataLst>
            </p:nvPr>
          </p:nvSpPr>
          <p:spPr>
            <a:xfrm>
              <a:off x="1359795" y="3817345"/>
              <a:ext cx="2240404" cy="1811169"/>
            </a:xfrm>
            <a:prstGeom prst="rect">
              <a:avLst/>
            </a:prstGeom>
            <a:noFill/>
          </p:spPr>
          <p:txBody>
            <a:bodyPr wrap="square" lIns="91440" tIns="45720" rIns="91440" bIns="45720" anchor="t" anchorCtr="0">
              <a:noAutofit/>
            </a:bodyPr>
            <a:lstStyle>
              <a:defPPr>
                <a:defRPr lang="zh-CN"/>
              </a:defPPr>
              <a:lvl1pPr>
                <a:lnSpc>
                  <a:spcPct val="120000"/>
                </a:lnSpc>
                <a:defRPr sz="1400">
                  <a:solidFill>
                    <a:sysClr val="windowText" lastClr="000000">
                      <a:lumMod val="75000"/>
                      <a:lumOff val="25000"/>
                    </a:sysClr>
                  </a:solidFill>
                  <a:latin typeface="思源黑体 CN Light" panose="020B0300000000000000" pitchFamily="34" charset="-122"/>
                  <a:ea typeface="思源黑体 CN Light" panose="020B0300000000000000" pitchFamily="34" charset="-122"/>
                  <a:cs typeface="思源宋体 CN Medium" panose="02020500000000000000" charset="-122"/>
                </a:defRPr>
              </a:lvl1pPr>
            </a:lstStyle>
            <a:p>
              <a:pPr algn="ctr">
                <a:lnSpc>
                  <a:spcPct val="150000"/>
                </a:lnSpc>
              </a:pPr>
              <a:r>
                <a:rPr lang="zh-CN" altLang="en-US" sz="1800" dirty="0">
                  <a:solidFill>
                    <a:srgbClr val="404040"/>
                  </a:solidFill>
                  <a:latin typeface="黑体" panose="02010609060101010101" charset="-122"/>
                  <a:ea typeface="黑体" panose="02010609060101010101" charset="-122"/>
                  <a:sym typeface="思源宋体 CN" panose="02020400000000000000" pitchFamily="18" charset="-122"/>
                </a:rPr>
                <a:t>依托思政课堂、</a:t>
              </a:r>
              <a:endParaRPr lang="zh-CN" altLang="en-US" sz="1800" dirty="0">
                <a:solidFill>
                  <a:srgbClr val="404040"/>
                </a:solidFill>
                <a:latin typeface="黑体" panose="02010609060101010101" charset="-122"/>
                <a:ea typeface="黑体" panose="02010609060101010101" charset="-122"/>
                <a:sym typeface="思源宋体 CN" panose="02020400000000000000" pitchFamily="18" charset="-122"/>
              </a:endParaRPr>
            </a:p>
            <a:p>
              <a:pPr algn="ctr">
                <a:lnSpc>
                  <a:spcPct val="150000"/>
                </a:lnSpc>
              </a:pPr>
              <a:r>
                <a:rPr lang="zh-CN" altLang="en-US" sz="1800" dirty="0">
                  <a:solidFill>
                    <a:srgbClr val="404040"/>
                  </a:solidFill>
                  <a:latin typeface="黑体" panose="02010609060101010101" charset="-122"/>
                  <a:ea typeface="黑体" panose="02010609060101010101" charset="-122"/>
                  <a:sym typeface="思源宋体 CN" panose="02020400000000000000" pitchFamily="18" charset="-122"/>
                </a:rPr>
                <a:t>理论宣讲等载体，</a:t>
              </a:r>
              <a:endParaRPr lang="zh-CN" altLang="en-US" sz="1800" dirty="0">
                <a:solidFill>
                  <a:srgbClr val="404040"/>
                </a:solidFill>
                <a:latin typeface="黑体" panose="02010609060101010101" charset="-122"/>
                <a:ea typeface="黑体" panose="02010609060101010101" charset="-122"/>
                <a:sym typeface="思源宋体 CN" panose="02020400000000000000" pitchFamily="18" charset="-122"/>
              </a:endParaRPr>
            </a:p>
          </p:txBody>
        </p:sp>
      </p:grpSp>
      <p:sp>
        <p:nvSpPr>
          <p:cNvPr id="119" name="文本框 118"/>
          <p:cNvSpPr txBox="1"/>
          <p:nvPr/>
        </p:nvSpPr>
        <p:spPr>
          <a:xfrm>
            <a:off x="8242935" y="5845810"/>
            <a:ext cx="3591560" cy="601980"/>
          </a:xfrm>
          <a:prstGeom prst="rect">
            <a:avLst/>
          </a:prstGeom>
          <a:noFill/>
        </p:spPr>
        <p:txBody>
          <a:bodyPr wrap="square" rtlCol="0" anchor="t">
            <a:noAutofit/>
          </a:bodyPr>
          <a:lstStyle/>
          <a:p>
            <a:pPr algn="just">
              <a:lnSpc>
                <a:spcPct val="150000"/>
              </a:lnSpc>
            </a:pPr>
            <a:r>
              <a:rPr lang="zh-CN" altLang="en-US" dirty="0">
                <a:solidFill>
                  <a:srgbClr val="404040"/>
                </a:solidFill>
                <a:latin typeface="黑体" panose="02010609060101010101" charset="-122"/>
                <a:ea typeface="黑体" panose="02010609060101010101" charset="-122"/>
                <a:sym typeface="思源宋体 CN" panose="02020400000000000000" pitchFamily="18" charset="-122"/>
              </a:rPr>
              <a:t>结合青年成长成才需求解读理论</a:t>
            </a:r>
            <a:endParaRPr lang="zh-CN" altLang="en-US" dirty="0">
              <a:solidFill>
                <a:srgbClr val="404040"/>
              </a:solidFill>
              <a:latin typeface="黑体" panose="02010609060101010101" charset="-122"/>
              <a:ea typeface="黑体" panose="02010609060101010101" charset="-122"/>
              <a:sym typeface="思源宋体 CN" panose="02020400000000000000" pitchFamily="18" charset="-122"/>
            </a:endParaRPr>
          </a:p>
        </p:txBody>
      </p:sp>
      <p:sp>
        <p:nvSpPr>
          <p:cNvPr id="120" name="文本框 119"/>
          <p:cNvSpPr txBox="1"/>
          <p:nvPr/>
        </p:nvSpPr>
        <p:spPr>
          <a:xfrm>
            <a:off x="767080" y="4030345"/>
            <a:ext cx="7673975" cy="348615"/>
          </a:xfrm>
          <a:prstGeom prst="rect">
            <a:avLst/>
          </a:prstGeom>
          <a:noFill/>
        </p:spPr>
        <p:txBody>
          <a:bodyPr wrap="square" rtlCol="0" anchor="t">
            <a:noAutofit/>
          </a:bodyPr>
          <a:lstStyle/>
          <a:p>
            <a:r>
              <a:rPr lang="zh-CN" altLang="en-US" sz="2000">
                <a:latin typeface="黑体" panose="02010609060101010101" charset="-122"/>
                <a:ea typeface="黑体" panose="02010609060101010101" charset="-122"/>
              </a:rPr>
              <a:t>要分层分类精准施教，立足不同学习群体特点制定差异化学习方案</a:t>
            </a:r>
            <a:endParaRPr lang="zh-CN" altLang="en-US" sz="2000">
              <a:latin typeface="黑体" panose="02010609060101010101" charset="-122"/>
              <a:ea typeface="黑体" panose="02010609060101010101" charset="-122"/>
            </a:endParaRPr>
          </a:p>
        </p:txBody>
      </p:sp>
      <p:sp>
        <p:nvSpPr>
          <p:cNvPr id="122" name="文本框 121"/>
          <p:cNvSpPr txBox="1"/>
          <p:nvPr/>
        </p:nvSpPr>
        <p:spPr>
          <a:xfrm rot="5400000">
            <a:off x="4339590" y="2263140"/>
            <a:ext cx="899160" cy="325120"/>
          </a:xfrm>
          <a:prstGeom prst="rect">
            <a:avLst/>
          </a:prstGeom>
        </p:spPr>
        <p:txBody>
          <a:bodyPr vert="eaVert" wrap="none">
            <a:prstTxWarp prst="textChevron">
              <a:avLst/>
            </a:prstTxWarp>
            <a:noAutofit/>
            <a:extLst>
              <a:ext uri="{4A0BC546-FE56-4ADE-93B0-CB8AF2F6F144}">
                <wpsdc:textFrameExt xmlns:wpsdc="http://www.wps.cn/officeDocument/2022/drawingmlCustomData" type="text"/>
              </a:ext>
            </a:extLst>
          </a:bodyPr>
          <a:lstStyle/>
          <a:p>
            <a:pPr algn="l"/>
            <a:r>
              <a:rPr lang="zh-CN" altLang="en-US" sz="2400" b="1">
                <a:solidFill>
                  <a:schemeClr val="bg1"/>
                </a:solidFill>
                <a:latin typeface="黑体" panose="02010609060101010101" charset="-122"/>
                <a:ea typeface="黑体" panose="02010609060101010101" charset="-122"/>
              </a:rPr>
              <a:t>只</a:t>
            </a:r>
            <a:r>
              <a:rPr lang="en-US" altLang="zh-CN" sz="2400" b="1">
                <a:solidFill>
                  <a:schemeClr val="bg1"/>
                </a:solidFill>
                <a:latin typeface="黑体" panose="02010609060101010101" charset="-122"/>
                <a:ea typeface="黑体" panose="02010609060101010101" charset="-122"/>
              </a:rPr>
              <a:t> </a:t>
            </a:r>
            <a:r>
              <a:rPr lang="zh-CN" altLang="en-US" sz="2400" b="1">
                <a:solidFill>
                  <a:schemeClr val="bg1"/>
                </a:solidFill>
                <a:latin typeface="黑体" panose="02010609060101010101" charset="-122"/>
                <a:ea typeface="黑体" panose="02010609060101010101" charset="-122"/>
              </a:rPr>
              <a:t>有</a:t>
            </a:r>
            <a:endParaRPr lang="zh-CN" altLang="en-US" sz="2400" b="1">
              <a:solidFill>
                <a:schemeClr val="bg1"/>
              </a:solidFill>
              <a:latin typeface="黑体" panose="02010609060101010101" charset="-122"/>
              <a:ea typeface="黑体" panose="02010609060101010101" charset="-122"/>
            </a:endParaRPr>
          </a:p>
        </p:txBody>
      </p:sp>
      <p:sp>
        <p:nvSpPr>
          <p:cNvPr id="123" name="文本框 122"/>
          <p:cNvSpPr txBox="1"/>
          <p:nvPr/>
        </p:nvSpPr>
        <p:spPr>
          <a:xfrm rot="5400000">
            <a:off x="7903210" y="2284730"/>
            <a:ext cx="953135" cy="317500"/>
          </a:xfrm>
          <a:prstGeom prst="rect">
            <a:avLst/>
          </a:prstGeom>
        </p:spPr>
        <p:txBody>
          <a:bodyPr vert="eaVert" wrap="none">
            <a:prstTxWarp prst="textChevron">
              <a:avLst/>
            </a:prstTxWarp>
            <a:noAutofit/>
            <a:extLst>
              <a:ext uri="{4A0BC546-FE56-4ADE-93B0-CB8AF2F6F144}">
                <wpsdc:textFrameExt xmlns:wpsdc="http://www.wps.cn/officeDocument/2022/drawingmlCustomData" type="text"/>
              </a:ext>
            </a:extLst>
          </a:bodyPr>
          <a:lstStyle/>
          <a:p>
            <a:pPr algn="l"/>
            <a:r>
              <a:rPr lang="zh-CN" sz="2400" b="1">
                <a:solidFill>
                  <a:schemeClr val="bg1"/>
                </a:solidFill>
                <a:latin typeface="黑体" panose="02010609060101010101" charset="-122"/>
                <a:ea typeface="黑体" panose="02010609060101010101" charset="-122"/>
              </a:rPr>
              <a:t>才</a:t>
            </a:r>
            <a:r>
              <a:rPr lang="en-US" altLang="zh-CN" sz="2400" b="1">
                <a:solidFill>
                  <a:schemeClr val="bg1"/>
                </a:solidFill>
                <a:latin typeface="黑体" panose="02010609060101010101" charset="-122"/>
                <a:ea typeface="黑体" panose="02010609060101010101" charset="-122"/>
              </a:rPr>
              <a:t> </a:t>
            </a:r>
            <a:r>
              <a:rPr lang="zh-CN" sz="2400" b="1">
                <a:solidFill>
                  <a:schemeClr val="bg1"/>
                </a:solidFill>
                <a:latin typeface="黑体" panose="02010609060101010101" charset="-122"/>
                <a:ea typeface="黑体" panose="02010609060101010101" charset="-122"/>
              </a:rPr>
              <a:t>能</a:t>
            </a:r>
            <a:endParaRPr lang="zh-CN" sz="2400" b="1">
              <a:solidFill>
                <a:schemeClr val="bg1"/>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30" y="-10160"/>
            <a:ext cx="1029970" cy="1259840"/>
            <a:chOff x="-38" y="-16"/>
            <a:chExt cx="1622" cy="1984"/>
          </a:xfrm>
        </p:grpSpPr>
        <p:grpSp>
          <p:nvGrpSpPr>
            <p:cNvPr id="19" name="组合 18"/>
            <p:cNvGrpSpPr/>
            <p:nvPr/>
          </p:nvGrpSpPr>
          <p:grpSpPr>
            <a:xfrm>
              <a:off x="-14" y="-16"/>
              <a:ext cx="1598" cy="1984"/>
              <a:chOff x="-8733" y="-10273"/>
              <a:chExt cx="1014511" cy="1259953"/>
            </a:xfrm>
          </p:grpSpPr>
          <p:sp>
            <p:nvSpPr>
              <p:cNvPr id="20" name="任意多边形 19"/>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21" name="任意多边形 20"/>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25" name="文本框 24"/>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03</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137920" y="155575"/>
            <a:ext cx="8148955" cy="829945"/>
          </a:xfrm>
          <a:prstGeom prst="rect">
            <a:avLst/>
          </a:prstGeom>
          <a:noFill/>
        </p:spPr>
        <p:txBody>
          <a:bodyPr wrap="square" rtlCol="0" anchor="t">
            <a:spAutoFit/>
          </a:bodyPr>
          <a:lstStyle/>
          <a:p>
            <a:pPr algn="l"/>
            <a:r>
              <a:rPr lang="zh-CN" altLang="en-US" sz="2400" b="1" dirty="0">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rPr>
              <a:t>推动新时代党的创新理论武装头脑、凝心铸魂制度化常态化长效化</a:t>
            </a:r>
            <a:endParaRPr lang="zh-CN" altLang="en-US" sz="2400" b="1" dirty="0">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endParaRPr>
          </a:p>
        </p:txBody>
      </p:sp>
      <p:grpSp>
        <p:nvGrpSpPr>
          <p:cNvPr id="18" name="组合 17"/>
          <p:cNvGrpSpPr/>
          <p:nvPr/>
        </p:nvGrpSpPr>
        <p:grpSpPr>
          <a:xfrm>
            <a:off x="351790" y="1588770"/>
            <a:ext cx="11835130" cy="4314825"/>
            <a:chOff x="723" y="2699"/>
            <a:chExt cx="18638" cy="6795"/>
          </a:xfrm>
        </p:grpSpPr>
        <p:grpSp>
          <p:nvGrpSpPr>
            <p:cNvPr id="17" name="组合 16"/>
            <p:cNvGrpSpPr/>
            <p:nvPr/>
          </p:nvGrpSpPr>
          <p:grpSpPr>
            <a:xfrm>
              <a:off x="1070" y="2699"/>
              <a:ext cx="18291" cy="5284"/>
              <a:chOff x="1070" y="2152"/>
              <a:chExt cx="18291" cy="5284"/>
            </a:xfrm>
          </p:grpSpPr>
          <p:sp>
            <p:nvSpPr>
              <p:cNvPr id="3" name="图形"/>
              <p:cNvSpPr/>
              <p:nvPr/>
            </p:nvSpPr>
            <p:spPr>
              <a:xfrm rot="5400000">
                <a:off x="10839" y="4822"/>
                <a:ext cx="1086" cy="1086"/>
              </a:xfrm>
              <a:prstGeom prst="triangle">
                <a:avLst>
                  <a:gd name="adj" fmla="val 0"/>
                </a:avLst>
              </a:prstGeom>
              <a:solidFill>
                <a:srgbClr val="F9A7A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22" name="图形"/>
              <p:cNvSpPr/>
              <p:nvPr/>
            </p:nvSpPr>
            <p:spPr>
              <a:xfrm rot="5400000">
                <a:off x="10839" y="4826"/>
                <a:ext cx="1086" cy="1086"/>
              </a:xfrm>
              <a:custGeom>
                <a:avLst/>
                <a:gdLst>
                  <a:gd name="connsiteX0" fmla="*/ 0 w 760640"/>
                  <a:gd name="connsiteY0" fmla="*/ 4924 h 760640"/>
                  <a:gd name="connsiteX1" fmla="*/ 0 w 760640"/>
                  <a:gd name="connsiteY1" fmla="*/ 0 h 760640"/>
                  <a:gd name="connsiteX2" fmla="*/ 760640 w 760640"/>
                  <a:gd name="connsiteY2" fmla="*/ 760640 h 760640"/>
                  <a:gd name="connsiteX3" fmla="*/ 502668 w 760640"/>
                  <a:gd name="connsiteY3" fmla="*/ 760640 h 760640"/>
                  <a:gd name="connsiteX4" fmla="*/ 0 w 760640"/>
                  <a:gd name="connsiteY4" fmla="*/ 4924 h 760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40" h="760640">
                    <a:moveTo>
                      <a:pt x="0" y="4924"/>
                    </a:moveTo>
                    <a:lnTo>
                      <a:pt x="0" y="0"/>
                    </a:lnTo>
                    <a:lnTo>
                      <a:pt x="760640" y="760640"/>
                    </a:lnTo>
                    <a:lnTo>
                      <a:pt x="502668" y="760640"/>
                    </a:lnTo>
                    <a:lnTo>
                      <a:pt x="0" y="4924"/>
                    </a:lnTo>
                    <a:close/>
                  </a:path>
                </a:pathLst>
              </a:custGeom>
              <a:solidFill>
                <a:srgbClr val="F9A7A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24" name="图形"/>
              <p:cNvSpPr/>
              <p:nvPr/>
            </p:nvSpPr>
            <p:spPr>
              <a:xfrm>
                <a:off x="9238" y="2152"/>
                <a:ext cx="2137" cy="3761"/>
              </a:xfrm>
              <a:prstGeom prst="upArrow">
                <a:avLst/>
              </a:prstGeom>
              <a:solidFill>
                <a:srgbClr val="F9A7A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4" name="图形"/>
              <p:cNvSpPr/>
              <p:nvPr/>
            </p:nvSpPr>
            <p:spPr>
              <a:xfrm rot="16200000">
                <a:off x="8855" y="3383"/>
                <a:ext cx="3740" cy="1311"/>
              </a:xfrm>
              <a:custGeom>
                <a:avLst/>
                <a:gdLst>
                  <a:gd name="connsiteX0" fmla="*/ 2619001 w 2619001"/>
                  <a:gd name="connsiteY0" fmla="*/ 174442 h 918216"/>
                  <a:gd name="connsiteX1" fmla="*/ 1875229 w 2619001"/>
                  <a:gd name="connsiteY1" fmla="*/ 918215 h 918216"/>
                  <a:gd name="connsiteX2" fmla="*/ 1875228 w 2619001"/>
                  <a:gd name="connsiteY2" fmla="*/ 749354 h 918216"/>
                  <a:gd name="connsiteX3" fmla="*/ 1706367 w 2619001"/>
                  <a:gd name="connsiteY3" fmla="*/ 918216 h 918216"/>
                  <a:gd name="connsiteX4" fmla="*/ 1706366 w 2619001"/>
                  <a:gd name="connsiteY4" fmla="*/ 540668 h 918216"/>
                  <a:gd name="connsiteX5" fmla="*/ 0 w 2619001"/>
                  <a:gd name="connsiteY5" fmla="*/ 540668 h 918216"/>
                  <a:gd name="connsiteX6" fmla="*/ 16606 w 2619001"/>
                  <a:gd name="connsiteY6" fmla="*/ 519969 h 918216"/>
                  <a:gd name="connsiteX7" fmla="*/ 1376449 w 2619001"/>
                  <a:gd name="connsiteY7" fmla="*/ 3844 h 918216"/>
                  <a:gd name="connsiteX8" fmla="*/ 1655467 w 2619001"/>
                  <a:gd name="connsiteY8" fmla="*/ 2914 h 918216"/>
                  <a:gd name="connsiteX9" fmla="*/ 1661216 w 2619001"/>
                  <a:gd name="connsiteY9" fmla="*/ 3457 h 918216"/>
                  <a:gd name="connsiteX10" fmla="*/ 1824329 w 2619001"/>
                  <a:gd name="connsiteY10" fmla="*/ 2913 h 918216"/>
                  <a:gd name="connsiteX11" fmla="*/ 2555430 w 2619001"/>
                  <a:gd name="connsiteY11" fmla="*/ 147101 h 91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19001" h="918216">
                    <a:moveTo>
                      <a:pt x="2619001" y="174442"/>
                    </a:moveTo>
                    <a:lnTo>
                      <a:pt x="1875229" y="918215"/>
                    </a:lnTo>
                    <a:lnTo>
                      <a:pt x="1875228" y="749354"/>
                    </a:lnTo>
                    <a:lnTo>
                      <a:pt x="1706367" y="918216"/>
                    </a:lnTo>
                    <a:lnTo>
                      <a:pt x="1706366" y="540668"/>
                    </a:lnTo>
                    <a:lnTo>
                      <a:pt x="0" y="540668"/>
                    </a:lnTo>
                    <a:lnTo>
                      <a:pt x="16606" y="519969"/>
                    </a:lnTo>
                    <a:cubicBezTo>
                      <a:pt x="269313" y="241022"/>
                      <a:pt x="779421" y="34355"/>
                      <a:pt x="1376449" y="3844"/>
                    </a:cubicBezTo>
                    <a:cubicBezTo>
                      <a:pt x="1471431" y="-1010"/>
                      <a:pt x="1564679" y="-1205"/>
                      <a:pt x="1655467" y="2914"/>
                    </a:cubicBezTo>
                    <a:lnTo>
                      <a:pt x="1661216" y="3457"/>
                    </a:lnTo>
                    <a:lnTo>
                      <a:pt x="1824329" y="2913"/>
                    </a:lnTo>
                    <a:cubicBezTo>
                      <a:pt x="2096695" y="15270"/>
                      <a:pt x="2346925" y="66447"/>
                      <a:pt x="2555430" y="147101"/>
                    </a:cubicBezTo>
                    <a:close/>
                  </a:path>
                </a:pathLst>
              </a:custGeom>
              <a:gradFill flip="none" rotWithShape="1">
                <a:gsLst>
                  <a:gs pos="100000">
                    <a:sysClr val="window" lastClr="FFFFFF">
                      <a:alpha val="0"/>
                    </a:sysClr>
                  </a:gs>
                  <a:gs pos="0">
                    <a:sysClr val="window" lastClr="FFFFFF">
                      <a:alpha val="20000"/>
                    </a:sysClr>
                  </a:gs>
                </a:gsLst>
                <a:lin ang="27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16" name="图形"/>
              <p:cNvSpPr/>
              <p:nvPr/>
            </p:nvSpPr>
            <p:spPr>
              <a:xfrm rot="5400000" flipH="1" flipV="1">
                <a:off x="7315" y="3680"/>
                <a:ext cx="1086" cy="1086"/>
              </a:xfrm>
              <a:prstGeom prst="triangle">
                <a:avLst>
                  <a:gd name="adj" fmla="val 0"/>
                </a:avLst>
              </a:prstGeom>
              <a:solidFill>
                <a:srgbClr val="F3594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7" name="图形"/>
              <p:cNvSpPr/>
              <p:nvPr/>
            </p:nvSpPr>
            <p:spPr>
              <a:xfrm rot="5400000" flipH="1" flipV="1">
                <a:off x="7315" y="3676"/>
                <a:ext cx="1086" cy="1086"/>
              </a:xfrm>
              <a:custGeom>
                <a:avLst/>
                <a:gdLst>
                  <a:gd name="connsiteX0" fmla="*/ 0 w 760640"/>
                  <a:gd name="connsiteY0" fmla="*/ 4924 h 760640"/>
                  <a:gd name="connsiteX1" fmla="*/ 0 w 760640"/>
                  <a:gd name="connsiteY1" fmla="*/ 0 h 760640"/>
                  <a:gd name="connsiteX2" fmla="*/ 760640 w 760640"/>
                  <a:gd name="connsiteY2" fmla="*/ 760640 h 760640"/>
                  <a:gd name="connsiteX3" fmla="*/ 502668 w 760640"/>
                  <a:gd name="connsiteY3" fmla="*/ 760640 h 760640"/>
                  <a:gd name="connsiteX4" fmla="*/ 0 w 760640"/>
                  <a:gd name="connsiteY4" fmla="*/ 4924 h 760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640" h="760640">
                    <a:moveTo>
                      <a:pt x="0" y="4924"/>
                    </a:moveTo>
                    <a:lnTo>
                      <a:pt x="0" y="0"/>
                    </a:lnTo>
                    <a:lnTo>
                      <a:pt x="760640" y="760640"/>
                    </a:lnTo>
                    <a:lnTo>
                      <a:pt x="502668" y="760640"/>
                    </a:lnTo>
                    <a:lnTo>
                      <a:pt x="0" y="4924"/>
                    </a:lnTo>
                    <a:close/>
                  </a:path>
                </a:pathLst>
              </a:custGeom>
              <a:solidFill>
                <a:srgbClr val="F3594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5" name="图形"/>
              <p:cNvSpPr/>
              <p:nvPr/>
            </p:nvSpPr>
            <p:spPr>
              <a:xfrm flipH="1" flipV="1">
                <a:off x="7855" y="3675"/>
                <a:ext cx="2137" cy="3761"/>
              </a:xfrm>
              <a:prstGeom prst="upArrow">
                <a:avLst/>
              </a:prstGeom>
              <a:solidFill>
                <a:srgbClr val="F3594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6" name="图形"/>
              <p:cNvSpPr/>
              <p:nvPr/>
            </p:nvSpPr>
            <p:spPr>
              <a:xfrm rot="16200000" flipH="1" flipV="1">
                <a:off x="6648" y="4894"/>
                <a:ext cx="3740" cy="1311"/>
              </a:xfrm>
              <a:custGeom>
                <a:avLst/>
                <a:gdLst>
                  <a:gd name="connsiteX0" fmla="*/ 2619001 w 2619001"/>
                  <a:gd name="connsiteY0" fmla="*/ 174442 h 918216"/>
                  <a:gd name="connsiteX1" fmla="*/ 1875229 w 2619001"/>
                  <a:gd name="connsiteY1" fmla="*/ 918215 h 918216"/>
                  <a:gd name="connsiteX2" fmla="*/ 1875228 w 2619001"/>
                  <a:gd name="connsiteY2" fmla="*/ 749354 h 918216"/>
                  <a:gd name="connsiteX3" fmla="*/ 1706367 w 2619001"/>
                  <a:gd name="connsiteY3" fmla="*/ 918216 h 918216"/>
                  <a:gd name="connsiteX4" fmla="*/ 1706366 w 2619001"/>
                  <a:gd name="connsiteY4" fmla="*/ 540668 h 918216"/>
                  <a:gd name="connsiteX5" fmla="*/ 0 w 2619001"/>
                  <a:gd name="connsiteY5" fmla="*/ 540668 h 918216"/>
                  <a:gd name="connsiteX6" fmla="*/ 16606 w 2619001"/>
                  <a:gd name="connsiteY6" fmla="*/ 519969 h 918216"/>
                  <a:gd name="connsiteX7" fmla="*/ 1376449 w 2619001"/>
                  <a:gd name="connsiteY7" fmla="*/ 3844 h 918216"/>
                  <a:gd name="connsiteX8" fmla="*/ 1655467 w 2619001"/>
                  <a:gd name="connsiteY8" fmla="*/ 2914 h 918216"/>
                  <a:gd name="connsiteX9" fmla="*/ 1661216 w 2619001"/>
                  <a:gd name="connsiteY9" fmla="*/ 3457 h 918216"/>
                  <a:gd name="connsiteX10" fmla="*/ 1824329 w 2619001"/>
                  <a:gd name="connsiteY10" fmla="*/ 2913 h 918216"/>
                  <a:gd name="connsiteX11" fmla="*/ 2555430 w 2619001"/>
                  <a:gd name="connsiteY11" fmla="*/ 147101 h 91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19001" h="918216">
                    <a:moveTo>
                      <a:pt x="2619001" y="174442"/>
                    </a:moveTo>
                    <a:lnTo>
                      <a:pt x="1875229" y="918215"/>
                    </a:lnTo>
                    <a:lnTo>
                      <a:pt x="1875228" y="749354"/>
                    </a:lnTo>
                    <a:lnTo>
                      <a:pt x="1706367" y="918216"/>
                    </a:lnTo>
                    <a:lnTo>
                      <a:pt x="1706366" y="540668"/>
                    </a:lnTo>
                    <a:lnTo>
                      <a:pt x="0" y="540668"/>
                    </a:lnTo>
                    <a:lnTo>
                      <a:pt x="16606" y="519969"/>
                    </a:lnTo>
                    <a:cubicBezTo>
                      <a:pt x="269313" y="241022"/>
                      <a:pt x="779421" y="34355"/>
                      <a:pt x="1376449" y="3844"/>
                    </a:cubicBezTo>
                    <a:cubicBezTo>
                      <a:pt x="1471431" y="-1010"/>
                      <a:pt x="1564679" y="-1205"/>
                      <a:pt x="1655467" y="2914"/>
                    </a:cubicBezTo>
                    <a:lnTo>
                      <a:pt x="1661216" y="3457"/>
                    </a:lnTo>
                    <a:lnTo>
                      <a:pt x="1824329" y="2913"/>
                    </a:lnTo>
                    <a:cubicBezTo>
                      <a:pt x="2096695" y="15270"/>
                      <a:pt x="2346925" y="66447"/>
                      <a:pt x="2555430" y="147101"/>
                    </a:cubicBezTo>
                    <a:close/>
                  </a:path>
                </a:pathLst>
              </a:custGeom>
              <a:gradFill flip="none" rotWithShape="1">
                <a:gsLst>
                  <a:gs pos="100000">
                    <a:sysClr val="window" lastClr="FFFFFF">
                      <a:alpha val="0"/>
                    </a:sysClr>
                  </a:gs>
                  <a:gs pos="0">
                    <a:sysClr val="window" lastClr="FFFFFF">
                      <a:alpha val="20000"/>
                    </a:sysClr>
                  </a:gs>
                </a:gsLst>
                <a:lin ang="2700000" scaled="1"/>
                <a:tileRect/>
              </a:gra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30" name="图形"/>
              <p:cNvSpPr/>
              <p:nvPr/>
            </p:nvSpPr>
            <p:spPr>
              <a:xfrm>
                <a:off x="11710" y="2699"/>
                <a:ext cx="1051" cy="1051"/>
              </a:xfrm>
              <a:prstGeom prst="ellipse">
                <a:avLst/>
              </a:prstGeom>
              <a:solidFill>
                <a:srgbClr val="F9A7A1"/>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ysClr val="window" lastClr="FFFFFF"/>
                    </a:solidFill>
                    <a:latin typeface="阿里巴巴普惠体" charset="0"/>
                    <a:ea typeface="阿里巴巴普惠体" charset="0"/>
                    <a:cs typeface="+mn-ea"/>
                  </a:defRPr>
                </a:lvl1pPr>
                <a:lvl2pPr marL="457200" algn="l" defTabSz="457200" rtl="0" eaLnBrk="1" latinLnBrk="0" hangingPunct="1">
                  <a:defRPr sz="1800" kern="1200">
                    <a:solidFill>
                      <a:sysClr val="window" lastClr="FFFFFF"/>
                    </a:solidFill>
                    <a:latin typeface="阿里巴巴普惠体" charset="0"/>
                    <a:ea typeface="阿里巴巴普惠体" charset="0"/>
                    <a:cs typeface="+mn-ea"/>
                  </a:defRPr>
                </a:lvl2pPr>
                <a:lvl3pPr marL="914400" algn="l" defTabSz="457200" rtl="0" eaLnBrk="1" latinLnBrk="0" hangingPunct="1">
                  <a:defRPr sz="1800" kern="1200">
                    <a:solidFill>
                      <a:sysClr val="window" lastClr="FFFFFF"/>
                    </a:solidFill>
                    <a:latin typeface="阿里巴巴普惠体" charset="0"/>
                    <a:ea typeface="阿里巴巴普惠体" charset="0"/>
                    <a:cs typeface="+mn-ea"/>
                  </a:defRPr>
                </a:lvl3pPr>
                <a:lvl4pPr marL="1371600" algn="l" defTabSz="457200" rtl="0" eaLnBrk="1" latinLnBrk="0" hangingPunct="1">
                  <a:defRPr sz="1800" kern="1200">
                    <a:solidFill>
                      <a:sysClr val="window" lastClr="FFFFFF"/>
                    </a:solidFill>
                    <a:latin typeface="阿里巴巴普惠体" charset="0"/>
                    <a:ea typeface="阿里巴巴普惠体" charset="0"/>
                    <a:cs typeface="+mn-ea"/>
                  </a:defRPr>
                </a:lvl4pPr>
                <a:lvl5pPr marL="1828800" algn="l" defTabSz="457200" rtl="0" eaLnBrk="1" latinLnBrk="0" hangingPunct="1">
                  <a:defRPr sz="1800" kern="1200">
                    <a:solidFill>
                      <a:sysClr val="window" lastClr="FFFFFF"/>
                    </a:solidFill>
                    <a:latin typeface="阿里巴巴普惠体" charset="0"/>
                    <a:ea typeface="阿里巴巴普惠体" charset="0"/>
                    <a:cs typeface="+mn-ea"/>
                  </a:defRPr>
                </a:lvl5pPr>
                <a:lvl6pPr marL="2286000" algn="l" defTabSz="457200" rtl="0" eaLnBrk="1" latinLnBrk="0" hangingPunct="1">
                  <a:defRPr sz="1800" kern="1200">
                    <a:solidFill>
                      <a:sysClr val="window" lastClr="FFFFFF"/>
                    </a:solidFill>
                    <a:latin typeface="阿里巴巴普惠体" charset="0"/>
                    <a:ea typeface="阿里巴巴普惠体" charset="0"/>
                    <a:cs typeface="+mn-ea"/>
                  </a:defRPr>
                </a:lvl6pPr>
                <a:lvl7pPr marL="2743200" algn="l" defTabSz="457200" rtl="0" eaLnBrk="1" latinLnBrk="0" hangingPunct="1">
                  <a:defRPr sz="1800" kern="1200">
                    <a:solidFill>
                      <a:sysClr val="window" lastClr="FFFFFF"/>
                    </a:solidFill>
                    <a:latin typeface="阿里巴巴普惠体" charset="0"/>
                    <a:ea typeface="阿里巴巴普惠体" charset="0"/>
                    <a:cs typeface="+mn-ea"/>
                  </a:defRPr>
                </a:lvl7pPr>
                <a:lvl8pPr marL="3200400" algn="l" defTabSz="457200" rtl="0" eaLnBrk="1" latinLnBrk="0" hangingPunct="1">
                  <a:defRPr sz="1800" kern="1200">
                    <a:solidFill>
                      <a:sysClr val="window" lastClr="FFFFFF"/>
                    </a:solidFill>
                    <a:latin typeface="阿里巴巴普惠体" charset="0"/>
                    <a:ea typeface="阿里巴巴普惠体" charset="0"/>
                    <a:cs typeface="+mn-ea"/>
                  </a:defRPr>
                </a:lvl8pPr>
                <a:lvl9pPr marL="3657600" algn="l" defTabSz="457200" rtl="0" eaLnBrk="1" latinLnBrk="0" hangingPunct="1">
                  <a:defRPr sz="1800" kern="1200">
                    <a:solidFill>
                      <a:sysClr val="window" lastClr="FFFFFF"/>
                    </a:solidFill>
                    <a:latin typeface="阿里巴巴普惠体" charset="0"/>
                    <a:ea typeface="阿里巴巴普惠体" charset="0"/>
                    <a:cs typeface="+mn-ea"/>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31" name="图形"/>
              <p:cNvSpPr/>
              <p:nvPr/>
            </p:nvSpPr>
            <p:spPr>
              <a:xfrm>
                <a:off x="12034" y="2984"/>
                <a:ext cx="404" cy="481"/>
              </a:xfrm>
              <a:custGeom>
                <a:avLst/>
                <a:gdLst>
                  <a:gd name="T0" fmla="*/ 481 w 481"/>
                  <a:gd name="T1" fmla="*/ 453 h 574"/>
                  <a:gd name="T2" fmla="*/ 480 w 481"/>
                  <a:gd name="T3" fmla="*/ 455 h 574"/>
                  <a:gd name="T4" fmla="*/ 241 w 481"/>
                  <a:gd name="T5" fmla="*/ 574 h 574"/>
                  <a:gd name="T6" fmla="*/ 2 w 481"/>
                  <a:gd name="T7" fmla="*/ 455 h 574"/>
                  <a:gd name="T8" fmla="*/ 0 w 481"/>
                  <a:gd name="T9" fmla="*/ 453 h 574"/>
                  <a:gd name="T10" fmla="*/ 1 w 481"/>
                  <a:gd name="T11" fmla="*/ 450 h 574"/>
                  <a:gd name="T12" fmla="*/ 119 w 481"/>
                  <a:gd name="T13" fmla="*/ 269 h 574"/>
                  <a:gd name="T14" fmla="*/ 123 w 481"/>
                  <a:gd name="T15" fmla="*/ 266 h 574"/>
                  <a:gd name="T16" fmla="*/ 127 w 481"/>
                  <a:gd name="T17" fmla="*/ 270 h 574"/>
                  <a:gd name="T18" fmla="*/ 241 w 481"/>
                  <a:gd name="T19" fmla="*/ 319 h 574"/>
                  <a:gd name="T20" fmla="*/ 355 w 481"/>
                  <a:gd name="T21" fmla="*/ 270 h 574"/>
                  <a:gd name="T22" fmla="*/ 359 w 481"/>
                  <a:gd name="T23" fmla="*/ 266 h 574"/>
                  <a:gd name="T24" fmla="*/ 363 w 481"/>
                  <a:gd name="T25" fmla="*/ 269 h 574"/>
                  <a:gd name="T26" fmla="*/ 481 w 481"/>
                  <a:gd name="T27" fmla="*/ 450 h 574"/>
                  <a:gd name="T28" fmla="*/ 481 w 481"/>
                  <a:gd name="T29" fmla="*/ 453 h 574"/>
                  <a:gd name="T30" fmla="*/ 241 w 481"/>
                  <a:gd name="T31" fmla="*/ 287 h 574"/>
                  <a:gd name="T32" fmla="*/ 384 w 481"/>
                  <a:gd name="T33" fmla="*/ 143 h 574"/>
                  <a:gd name="T34" fmla="*/ 241 w 481"/>
                  <a:gd name="T35" fmla="*/ 0 h 574"/>
                  <a:gd name="T36" fmla="*/ 98 w 481"/>
                  <a:gd name="T37" fmla="*/ 143 h 574"/>
                  <a:gd name="T38" fmla="*/ 241 w 481"/>
                  <a:gd name="T39" fmla="*/ 287 h 574"/>
                  <a:gd name="T40" fmla="*/ 340 w 481"/>
                  <a:gd name="T41" fmla="*/ 478 h 574"/>
                  <a:gd name="T42" fmla="*/ 414 w 481"/>
                  <a:gd name="T43" fmla="*/ 405 h 574"/>
                  <a:gd name="T44" fmla="*/ 414 w 481"/>
                  <a:gd name="T45" fmla="*/ 375 h 574"/>
                  <a:gd name="T46" fmla="*/ 384 w 481"/>
                  <a:gd name="T47" fmla="*/ 375 h 574"/>
                  <a:gd name="T48" fmla="*/ 325 w 481"/>
                  <a:gd name="T49" fmla="*/ 433 h 574"/>
                  <a:gd name="T50" fmla="*/ 289 w 481"/>
                  <a:gd name="T51" fmla="*/ 397 h 574"/>
                  <a:gd name="T52" fmla="*/ 259 w 481"/>
                  <a:gd name="T53" fmla="*/ 397 h 574"/>
                  <a:gd name="T54" fmla="*/ 259 w 481"/>
                  <a:gd name="T55" fmla="*/ 427 h 574"/>
                  <a:gd name="T56" fmla="*/ 311 w 481"/>
                  <a:gd name="T57" fmla="*/ 478 h 574"/>
                  <a:gd name="T58" fmla="*/ 325 w 481"/>
                  <a:gd name="T59" fmla="*/ 484 h 574"/>
                  <a:gd name="T60" fmla="*/ 340 w 481"/>
                  <a:gd name="T61" fmla="*/ 478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81" h="574">
                    <a:moveTo>
                      <a:pt x="481" y="453"/>
                    </a:moveTo>
                    <a:lnTo>
                      <a:pt x="480" y="455"/>
                    </a:lnTo>
                    <a:cubicBezTo>
                      <a:pt x="416" y="532"/>
                      <a:pt x="331" y="574"/>
                      <a:pt x="241" y="574"/>
                    </a:cubicBezTo>
                    <a:cubicBezTo>
                      <a:pt x="151" y="574"/>
                      <a:pt x="66" y="532"/>
                      <a:pt x="2" y="455"/>
                    </a:cubicBezTo>
                    <a:lnTo>
                      <a:pt x="0" y="453"/>
                    </a:lnTo>
                    <a:lnTo>
                      <a:pt x="1" y="450"/>
                    </a:lnTo>
                    <a:cubicBezTo>
                      <a:pt x="13" y="370"/>
                      <a:pt x="55" y="305"/>
                      <a:pt x="119" y="269"/>
                    </a:cubicBezTo>
                    <a:lnTo>
                      <a:pt x="123" y="266"/>
                    </a:lnTo>
                    <a:lnTo>
                      <a:pt x="127" y="270"/>
                    </a:lnTo>
                    <a:cubicBezTo>
                      <a:pt x="157" y="301"/>
                      <a:pt x="197" y="319"/>
                      <a:pt x="241" y="319"/>
                    </a:cubicBezTo>
                    <a:cubicBezTo>
                      <a:pt x="284" y="319"/>
                      <a:pt x="325" y="301"/>
                      <a:pt x="355" y="270"/>
                    </a:cubicBezTo>
                    <a:lnTo>
                      <a:pt x="359" y="266"/>
                    </a:lnTo>
                    <a:lnTo>
                      <a:pt x="363" y="269"/>
                    </a:lnTo>
                    <a:cubicBezTo>
                      <a:pt x="427" y="305"/>
                      <a:pt x="469" y="370"/>
                      <a:pt x="481" y="450"/>
                    </a:cubicBezTo>
                    <a:lnTo>
                      <a:pt x="481" y="453"/>
                    </a:lnTo>
                    <a:close/>
                    <a:moveTo>
                      <a:pt x="241" y="287"/>
                    </a:moveTo>
                    <a:cubicBezTo>
                      <a:pt x="320" y="287"/>
                      <a:pt x="384" y="222"/>
                      <a:pt x="384" y="143"/>
                    </a:cubicBezTo>
                    <a:cubicBezTo>
                      <a:pt x="384" y="64"/>
                      <a:pt x="320" y="0"/>
                      <a:pt x="241" y="0"/>
                    </a:cubicBezTo>
                    <a:cubicBezTo>
                      <a:pt x="162" y="0"/>
                      <a:pt x="98" y="64"/>
                      <a:pt x="98" y="143"/>
                    </a:cubicBezTo>
                    <a:cubicBezTo>
                      <a:pt x="98" y="222"/>
                      <a:pt x="162" y="287"/>
                      <a:pt x="241" y="287"/>
                    </a:cubicBezTo>
                    <a:close/>
                    <a:moveTo>
                      <a:pt x="340" y="478"/>
                    </a:moveTo>
                    <a:lnTo>
                      <a:pt x="414" y="405"/>
                    </a:lnTo>
                    <a:cubicBezTo>
                      <a:pt x="422" y="396"/>
                      <a:pt x="422" y="383"/>
                      <a:pt x="414" y="375"/>
                    </a:cubicBezTo>
                    <a:cubicBezTo>
                      <a:pt x="406" y="367"/>
                      <a:pt x="392" y="367"/>
                      <a:pt x="384" y="375"/>
                    </a:cubicBezTo>
                    <a:lnTo>
                      <a:pt x="325" y="433"/>
                    </a:lnTo>
                    <a:lnTo>
                      <a:pt x="289" y="397"/>
                    </a:lnTo>
                    <a:cubicBezTo>
                      <a:pt x="281" y="389"/>
                      <a:pt x="267" y="389"/>
                      <a:pt x="259" y="397"/>
                    </a:cubicBezTo>
                    <a:cubicBezTo>
                      <a:pt x="251" y="405"/>
                      <a:pt x="251" y="418"/>
                      <a:pt x="259" y="427"/>
                    </a:cubicBezTo>
                    <a:lnTo>
                      <a:pt x="311" y="478"/>
                    </a:lnTo>
                    <a:cubicBezTo>
                      <a:pt x="315" y="482"/>
                      <a:pt x="320" y="484"/>
                      <a:pt x="325" y="484"/>
                    </a:cubicBezTo>
                    <a:cubicBezTo>
                      <a:pt x="331" y="484"/>
                      <a:pt x="336" y="482"/>
                      <a:pt x="340" y="478"/>
                    </a:cubicBezTo>
                    <a:close/>
                  </a:path>
                </a:pathLst>
              </a:custGeom>
              <a:solidFill>
                <a:sysClr val="window" lastClr="FFFFFF"/>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ysClr val="window" lastClr="FFFFFF"/>
                    </a:solidFill>
                    <a:latin typeface="阿里巴巴普惠体" charset="0"/>
                    <a:ea typeface="阿里巴巴普惠体" charset="0"/>
                    <a:cs typeface="+mn-ea"/>
                  </a:defRPr>
                </a:lvl1pPr>
                <a:lvl2pPr marL="457200" algn="l" defTabSz="457200" rtl="0" eaLnBrk="1" latinLnBrk="0" hangingPunct="1">
                  <a:defRPr sz="1800" kern="1200">
                    <a:solidFill>
                      <a:sysClr val="window" lastClr="FFFFFF"/>
                    </a:solidFill>
                    <a:latin typeface="阿里巴巴普惠体" charset="0"/>
                    <a:ea typeface="阿里巴巴普惠体" charset="0"/>
                    <a:cs typeface="+mn-ea"/>
                  </a:defRPr>
                </a:lvl2pPr>
                <a:lvl3pPr marL="914400" algn="l" defTabSz="457200" rtl="0" eaLnBrk="1" latinLnBrk="0" hangingPunct="1">
                  <a:defRPr sz="1800" kern="1200">
                    <a:solidFill>
                      <a:sysClr val="window" lastClr="FFFFFF"/>
                    </a:solidFill>
                    <a:latin typeface="阿里巴巴普惠体" charset="0"/>
                    <a:ea typeface="阿里巴巴普惠体" charset="0"/>
                    <a:cs typeface="+mn-ea"/>
                  </a:defRPr>
                </a:lvl3pPr>
                <a:lvl4pPr marL="1371600" algn="l" defTabSz="457200" rtl="0" eaLnBrk="1" latinLnBrk="0" hangingPunct="1">
                  <a:defRPr sz="1800" kern="1200">
                    <a:solidFill>
                      <a:sysClr val="window" lastClr="FFFFFF"/>
                    </a:solidFill>
                    <a:latin typeface="阿里巴巴普惠体" charset="0"/>
                    <a:ea typeface="阿里巴巴普惠体" charset="0"/>
                    <a:cs typeface="+mn-ea"/>
                  </a:defRPr>
                </a:lvl4pPr>
                <a:lvl5pPr marL="1828800" algn="l" defTabSz="457200" rtl="0" eaLnBrk="1" latinLnBrk="0" hangingPunct="1">
                  <a:defRPr sz="1800" kern="1200">
                    <a:solidFill>
                      <a:sysClr val="window" lastClr="FFFFFF"/>
                    </a:solidFill>
                    <a:latin typeface="阿里巴巴普惠体" charset="0"/>
                    <a:ea typeface="阿里巴巴普惠体" charset="0"/>
                    <a:cs typeface="+mn-ea"/>
                  </a:defRPr>
                </a:lvl5pPr>
                <a:lvl6pPr marL="2286000" algn="l" defTabSz="457200" rtl="0" eaLnBrk="1" latinLnBrk="0" hangingPunct="1">
                  <a:defRPr sz="1800" kern="1200">
                    <a:solidFill>
                      <a:sysClr val="window" lastClr="FFFFFF"/>
                    </a:solidFill>
                    <a:latin typeface="阿里巴巴普惠体" charset="0"/>
                    <a:ea typeface="阿里巴巴普惠体" charset="0"/>
                    <a:cs typeface="+mn-ea"/>
                  </a:defRPr>
                </a:lvl6pPr>
                <a:lvl7pPr marL="2743200" algn="l" defTabSz="457200" rtl="0" eaLnBrk="1" latinLnBrk="0" hangingPunct="1">
                  <a:defRPr sz="1800" kern="1200">
                    <a:solidFill>
                      <a:sysClr val="window" lastClr="FFFFFF"/>
                    </a:solidFill>
                    <a:latin typeface="阿里巴巴普惠体" charset="0"/>
                    <a:ea typeface="阿里巴巴普惠体" charset="0"/>
                    <a:cs typeface="+mn-ea"/>
                  </a:defRPr>
                </a:lvl7pPr>
                <a:lvl8pPr marL="3200400" algn="l" defTabSz="457200" rtl="0" eaLnBrk="1" latinLnBrk="0" hangingPunct="1">
                  <a:defRPr sz="1800" kern="1200">
                    <a:solidFill>
                      <a:sysClr val="window" lastClr="FFFFFF"/>
                    </a:solidFill>
                    <a:latin typeface="阿里巴巴普惠体" charset="0"/>
                    <a:ea typeface="阿里巴巴普惠体" charset="0"/>
                    <a:cs typeface="+mn-ea"/>
                  </a:defRPr>
                </a:lvl8pPr>
                <a:lvl9pPr marL="3657600" algn="l" defTabSz="457200" rtl="0" eaLnBrk="1" latinLnBrk="0" hangingPunct="1">
                  <a:defRPr sz="1800" kern="1200">
                    <a:solidFill>
                      <a:sysClr val="window" lastClr="FFFFFF"/>
                    </a:solidFill>
                    <a:latin typeface="阿里巴巴普惠体" charset="0"/>
                    <a:ea typeface="阿里巴巴普惠体" charset="0"/>
                    <a:cs typeface="+mn-ea"/>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36" name="图形"/>
              <p:cNvSpPr/>
              <p:nvPr/>
            </p:nvSpPr>
            <p:spPr>
              <a:xfrm>
                <a:off x="6259" y="4976"/>
                <a:ext cx="1051" cy="1051"/>
              </a:xfrm>
              <a:prstGeom prst="ellipse">
                <a:avLst/>
              </a:prstGeom>
              <a:solidFill>
                <a:srgbClr val="F3594D"/>
              </a:solidFill>
              <a:ln w="12700" cap="flat" cmpd="sng" algn="ctr">
                <a:noFill/>
                <a:prstDash val="solid"/>
                <a:miter lim="800000"/>
              </a:ln>
              <a:effectLst/>
            </p:spPr>
            <p:txBody>
              <a:bodyPr rtlCol="0" anchor="ctr"/>
              <a:lstStyle>
                <a:defPPr>
                  <a:defRPr lang="en-US"/>
                </a:defPPr>
                <a:lvl1pPr marL="0" algn="l" defTabSz="457200" rtl="0" eaLnBrk="1" latinLnBrk="0" hangingPunct="1">
                  <a:defRPr sz="1800" kern="1200">
                    <a:solidFill>
                      <a:sysClr val="window" lastClr="FFFFFF"/>
                    </a:solidFill>
                    <a:latin typeface="阿里巴巴普惠体" charset="0"/>
                    <a:ea typeface="阿里巴巴普惠体" charset="0"/>
                    <a:cs typeface="+mn-ea"/>
                  </a:defRPr>
                </a:lvl1pPr>
                <a:lvl2pPr marL="457200" algn="l" defTabSz="457200" rtl="0" eaLnBrk="1" latinLnBrk="0" hangingPunct="1">
                  <a:defRPr sz="1800" kern="1200">
                    <a:solidFill>
                      <a:sysClr val="window" lastClr="FFFFFF"/>
                    </a:solidFill>
                    <a:latin typeface="阿里巴巴普惠体" charset="0"/>
                    <a:ea typeface="阿里巴巴普惠体" charset="0"/>
                    <a:cs typeface="+mn-ea"/>
                  </a:defRPr>
                </a:lvl2pPr>
                <a:lvl3pPr marL="914400" algn="l" defTabSz="457200" rtl="0" eaLnBrk="1" latinLnBrk="0" hangingPunct="1">
                  <a:defRPr sz="1800" kern="1200">
                    <a:solidFill>
                      <a:sysClr val="window" lastClr="FFFFFF"/>
                    </a:solidFill>
                    <a:latin typeface="阿里巴巴普惠体" charset="0"/>
                    <a:ea typeface="阿里巴巴普惠体" charset="0"/>
                    <a:cs typeface="+mn-ea"/>
                  </a:defRPr>
                </a:lvl3pPr>
                <a:lvl4pPr marL="1371600" algn="l" defTabSz="457200" rtl="0" eaLnBrk="1" latinLnBrk="0" hangingPunct="1">
                  <a:defRPr sz="1800" kern="1200">
                    <a:solidFill>
                      <a:sysClr val="window" lastClr="FFFFFF"/>
                    </a:solidFill>
                    <a:latin typeface="阿里巴巴普惠体" charset="0"/>
                    <a:ea typeface="阿里巴巴普惠体" charset="0"/>
                    <a:cs typeface="+mn-ea"/>
                  </a:defRPr>
                </a:lvl4pPr>
                <a:lvl5pPr marL="1828800" algn="l" defTabSz="457200" rtl="0" eaLnBrk="1" latinLnBrk="0" hangingPunct="1">
                  <a:defRPr sz="1800" kern="1200">
                    <a:solidFill>
                      <a:sysClr val="window" lastClr="FFFFFF"/>
                    </a:solidFill>
                    <a:latin typeface="阿里巴巴普惠体" charset="0"/>
                    <a:ea typeface="阿里巴巴普惠体" charset="0"/>
                    <a:cs typeface="+mn-ea"/>
                  </a:defRPr>
                </a:lvl5pPr>
                <a:lvl6pPr marL="2286000" algn="l" defTabSz="457200" rtl="0" eaLnBrk="1" latinLnBrk="0" hangingPunct="1">
                  <a:defRPr sz="1800" kern="1200">
                    <a:solidFill>
                      <a:sysClr val="window" lastClr="FFFFFF"/>
                    </a:solidFill>
                    <a:latin typeface="阿里巴巴普惠体" charset="0"/>
                    <a:ea typeface="阿里巴巴普惠体" charset="0"/>
                    <a:cs typeface="+mn-ea"/>
                  </a:defRPr>
                </a:lvl6pPr>
                <a:lvl7pPr marL="2743200" algn="l" defTabSz="457200" rtl="0" eaLnBrk="1" latinLnBrk="0" hangingPunct="1">
                  <a:defRPr sz="1800" kern="1200">
                    <a:solidFill>
                      <a:sysClr val="window" lastClr="FFFFFF"/>
                    </a:solidFill>
                    <a:latin typeface="阿里巴巴普惠体" charset="0"/>
                    <a:ea typeface="阿里巴巴普惠体" charset="0"/>
                    <a:cs typeface="+mn-ea"/>
                  </a:defRPr>
                </a:lvl7pPr>
                <a:lvl8pPr marL="3200400" algn="l" defTabSz="457200" rtl="0" eaLnBrk="1" latinLnBrk="0" hangingPunct="1">
                  <a:defRPr sz="1800" kern="1200">
                    <a:solidFill>
                      <a:sysClr val="window" lastClr="FFFFFF"/>
                    </a:solidFill>
                    <a:latin typeface="阿里巴巴普惠体" charset="0"/>
                    <a:ea typeface="阿里巴巴普惠体" charset="0"/>
                    <a:cs typeface="+mn-ea"/>
                  </a:defRPr>
                </a:lvl8pPr>
                <a:lvl9pPr marL="3657600" algn="l" defTabSz="457200" rtl="0" eaLnBrk="1" latinLnBrk="0" hangingPunct="1">
                  <a:defRPr sz="1800" kern="1200">
                    <a:solidFill>
                      <a:sysClr val="window" lastClr="FFFFFF"/>
                    </a:solidFill>
                    <a:latin typeface="阿里巴巴普惠体" charset="0"/>
                    <a:ea typeface="阿里巴巴普惠体" charset="0"/>
                    <a:cs typeface="+mn-ea"/>
                  </a:defRPr>
                </a:lvl9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7200" b="0" i="0" u="none" strike="noStrike" kern="1200" cap="none" spc="0" normalizeH="0" baseline="0" noProof="0">
                  <a:ln>
                    <a:noFill/>
                  </a:ln>
                  <a:solidFill>
                    <a:prstClr val="white"/>
                  </a:solidFill>
                  <a:effectLst/>
                  <a:uLnTx/>
                  <a:uFillTx/>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8" name="图形"/>
              <p:cNvSpPr txBox="1"/>
              <p:nvPr/>
            </p:nvSpPr>
            <p:spPr>
              <a:xfrm>
                <a:off x="12941" y="2302"/>
                <a:ext cx="6420" cy="681"/>
              </a:xfrm>
              <a:prstGeom prst="rect">
                <a:avLst/>
              </a:prstGeom>
              <a:noFill/>
            </p:spPr>
            <p:txBody>
              <a:bodyPr wrap="square" lIns="0" tIns="0" rIns="0" bIns="0" rtlCol="0">
                <a:noAutofit/>
              </a:bodyPr>
              <a:lstStyle>
                <a:defPPr>
                  <a:defRPr lang="zh-CN"/>
                </a:defPPr>
                <a:lvl1pPr marL="0" algn="l" defTabSz="914400" rtl="0" eaLnBrk="1" latinLnBrk="0" hangingPunct="1">
                  <a:defRPr sz="1800" kern="1200">
                    <a:solidFill>
                      <a:sysClr val="windowText" lastClr="000000"/>
                    </a:solidFill>
                    <a:latin typeface="阿里巴巴普惠体" charset="0"/>
                    <a:ea typeface="阿里巴巴普惠体" charset="0"/>
                    <a:cs typeface="+mn-ea"/>
                  </a:defRPr>
                </a:lvl1pPr>
                <a:lvl2pPr marL="457200" algn="l" defTabSz="914400" rtl="0" eaLnBrk="1" latinLnBrk="0" hangingPunct="1">
                  <a:defRPr sz="1800" kern="1200">
                    <a:solidFill>
                      <a:sysClr val="windowText" lastClr="000000"/>
                    </a:solidFill>
                    <a:latin typeface="阿里巴巴普惠体" charset="0"/>
                    <a:ea typeface="阿里巴巴普惠体" charset="0"/>
                    <a:cs typeface="+mn-ea"/>
                  </a:defRPr>
                </a:lvl2pPr>
                <a:lvl3pPr marL="914400" algn="l" defTabSz="914400" rtl="0" eaLnBrk="1" latinLnBrk="0" hangingPunct="1">
                  <a:defRPr sz="1800" kern="1200">
                    <a:solidFill>
                      <a:sysClr val="windowText" lastClr="000000"/>
                    </a:solidFill>
                    <a:latin typeface="阿里巴巴普惠体" charset="0"/>
                    <a:ea typeface="阿里巴巴普惠体" charset="0"/>
                    <a:cs typeface="+mn-ea"/>
                  </a:defRPr>
                </a:lvl3pPr>
                <a:lvl4pPr marL="1371600" algn="l" defTabSz="914400" rtl="0" eaLnBrk="1" latinLnBrk="0" hangingPunct="1">
                  <a:defRPr sz="1800" kern="1200">
                    <a:solidFill>
                      <a:sysClr val="windowText" lastClr="000000"/>
                    </a:solidFill>
                    <a:latin typeface="阿里巴巴普惠体" charset="0"/>
                    <a:ea typeface="阿里巴巴普惠体" charset="0"/>
                    <a:cs typeface="+mn-ea"/>
                  </a:defRPr>
                </a:lvl4pPr>
                <a:lvl5pPr marL="1828800" algn="l" defTabSz="914400" rtl="0" eaLnBrk="1" latinLnBrk="0" hangingPunct="1">
                  <a:defRPr sz="1800" kern="1200">
                    <a:solidFill>
                      <a:sysClr val="windowText" lastClr="000000"/>
                    </a:solidFill>
                    <a:latin typeface="阿里巴巴普惠体" charset="0"/>
                    <a:ea typeface="阿里巴巴普惠体" charset="0"/>
                    <a:cs typeface="+mn-ea"/>
                  </a:defRPr>
                </a:lvl5pPr>
                <a:lvl6pPr marL="2286000" algn="l" defTabSz="914400" rtl="0" eaLnBrk="1" latinLnBrk="0" hangingPunct="1">
                  <a:defRPr sz="1800" kern="1200">
                    <a:solidFill>
                      <a:sysClr val="windowText" lastClr="000000"/>
                    </a:solidFill>
                    <a:latin typeface="阿里巴巴普惠体" charset="0"/>
                    <a:ea typeface="阿里巴巴普惠体" charset="0"/>
                    <a:cs typeface="+mn-ea"/>
                  </a:defRPr>
                </a:lvl6pPr>
                <a:lvl7pPr marL="2743200" algn="l" defTabSz="914400" rtl="0" eaLnBrk="1" latinLnBrk="0" hangingPunct="1">
                  <a:defRPr sz="1800" kern="1200">
                    <a:solidFill>
                      <a:sysClr val="windowText" lastClr="000000"/>
                    </a:solidFill>
                    <a:latin typeface="阿里巴巴普惠体" charset="0"/>
                    <a:ea typeface="阿里巴巴普惠体" charset="0"/>
                    <a:cs typeface="+mn-ea"/>
                  </a:defRPr>
                </a:lvl7pPr>
                <a:lvl8pPr marL="3200400" algn="l" defTabSz="914400" rtl="0" eaLnBrk="1" latinLnBrk="0" hangingPunct="1">
                  <a:defRPr sz="1800" kern="1200">
                    <a:solidFill>
                      <a:sysClr val="windowText" lastClr="000000"/>
                    </a:solidFill>
                    <a:latin typeface="阿里巴巴普惠体" charset="0"/>
                    <a:ea typeface="阿里巴巴普惠体" charset="0"/>
                    <a:cs typeface="+mn-ea"/>
                  </a:defRPr>
                </a:lvl8pPr>
                <a:lvl9pPr marL="3657600" algn="l" defTabSz="914400" rtl="0" eaLnBrk="1" latinLnBrk="0" hangingPunct="1">
                  <a:defRPr sz="1800" kern="1200">
                    <a:solidFill>
                      <a:sysClr val="windowText" lastClr="000000"/>
                    </a:solidFill>
                    <a:latin typeface="阿里巴巴普惠体" charset="0"/>
                    <a:ea typeface="阿里巴巴普惠体" charset="0"/>
                    <a:cs typeface="+mn-ea"/>
                  </a:defRPr>
                </a:lvl9pPr>
              </a:lstStyle>
              <a:p>
                <a:pPr algn="l"/>
                <a:r>
                  <a:rPr lang="zh-CN" altLang="en-US" sz="2400" dirty="0">
                    <a:solidFill>
                      <a:srgbClr val="F3594D"/>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rPr>
                  <a:t>丰富理论宣讲传播形态</a:t>
                </a:r>
                <a:endParaRPr lang="zh-CN" altLang="en-US" sz="2400" dirty="0">
                  <a:solidFill>
                    <a:srgbClr val="F3594D"/>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sp>
            <p:nvSpPr>
              <p:cNvPr id="11" name="图形"/>
              <p:cNvSpPr txBox="1"/>
              <p:nvPr/>
            </p:nvSpPr>
            <p:spPr>
              <a:xfrm>
                <a:off x="1070" y="3290"/>
                <a:ext cx="4576" cy="581"/>
              </a:xfrm>
              <a:prstGeom prst="rect">
                <a:avLst/>
              </a:prstGeom>
              <a:noFill/>
            </p:spPr>
            <p:txBody>
              <a:bodyPr wrap="square" lIns="0" tIns="0" rIns="0" bIns="0" rtlCol="0">
                <a:spAutoFit/>
              </a:bodyPr>
              <a:lstStyle>
                <a:defPPr>
                  <a:defRPr lang="zh-CN"/>
                </a:defPPr>
                <a:lvl1pPr marL="0" algn="l" defTabSz="914400" rtl="0" eaLnBrk="1" latinLnBrk="0" hangingPunct="1">
                  <a:defRPr sz="1800" kern="1200">
                    <a:solidFill>
                      <a:sysClr val="windowText" lastClr="000000"/>
                    </a:solidFill>
                    <a:latin typeface="阿里巴巴普惠体" charset="0"/>
                    <a:ea typeface="阿里巴巴普惠体" charset="0"/>
                    <a:cs typeface="+mn-ea"/>
                  </a:defRPr>
                </a:lvl1pPr>
                <a:lvl2pPr marL="457200" algn="l" defTabSz="914400" rtl="0" eaLnBrk="1" latinLnBrk="0" hangingPunct="1">
                  <a:defRPr sz="1800" kern="1200">
                    <a:solidFill>
                      <a:sysClr val="windowText" lastClr="000000"/>
                    </a:solidFill>
                    <a:latin typeface="阿里巴巴普惠体" charset="0"/>
                    <a:ea typeface="阿里巴巴普惠体" charset="0"/>
                    <a:cs typeface="+mn-ea"/>
                  </a:defRPr>
                </a:lvl2pPr>
                <a:lvl3pPr marL="914400" algn="l" defTabSz="914400" rtl="0" eaLnBrk="1" latinLnBrk="0" hangingPunct="1">
                  <a:defRPr sz="1800" kern="1200">
                    <a:solidFill>
                      <a:sysClr val="windowText" lastClr="000000"/>
                    </a:solidFill>
                    <a:latin typeface="阿里巴巴普惠体" charset="0"/>
                    <a:ea typeface="阿里巴巴普惠体" charset="0"/>
                    <a:cs typeface="+mn-ea"/>
                  </a:defRPr>
                </a:lvl3pPr>
                <a:lvl4pPr marL="1371600" algn="l" defTabSz="914400" rtl="0" eaLnBrk="1" latinLnBrk="0" hangingPunct="1">
                  <a:defRPr sz="1800" kern="1200">
                    <a:solidFill>
                      <a:sysClr val="windowText" lastClr="000000"/>
                    </a:solidFill>
                    <a:latin typeface="阿里巴巴普惠体" charset="0"/>
                    <a:ea typeface="阿里巴巴普惠体" charset="0"/>
                    <a:cs typeface="+mn-ea"/>
                  </a:defRPr>
                </a:lvl4pPr>
                <a:lvl5pPr marL="1828800" algn="l" defTabSz="914400" rtl="0" eaLnBrk="1" latinLnBrk="0" hangingPunct="1">
                  <a:defRPr sz="1800" kern="1200">
                    <a:solidFill>
                      <a:sysClr val="windowText" lastClr="000000"/>
                    </a:solidFill>
                    <a:latin typeface="阿里巴巴普惠体" charset="0"/>
                    <a:ea typeface="阿里巴巴普惠体" charset="0"/>
                    <a:cs typeface="+mn-ea"/>
                  </a:defRPr>
                </a:lvl5pPr>
                <a:lvl6pPr marL="2286000" algn="l" defTabSz="914400" rtl="0" eaLnBrk="1" latinLnBrk="0" hangingPunct="1">
                  <a:defRPr sz="1800" kern="1200">
                    <a:solidFill>
                      <a:sysClr val="windowText" lastClr="000000"/>
                    </a:solidFill>
                    <a:latin typeface="阿里巴巴普惠体" charset="0"/>
                    <a:ea typeface="阿里巴巴普惠体" charset="0"/>
                    <a:cs typeface="+mn-ea"/>
                  </a:defRPr>
                </a:lvl6pPr>
                <a:lvl7pPr marL="2743200" algn="l" defTabSz="914400" rtl="0" eaLnBrk="1" latinLnBrk="0" hangingPunct="1">
                  <a:defRPr sz="1800" kern="1200">
                    <a:solidFill>
                      <a:sysClr val="windowText" lastClr="000000"/>
                    </a:solidFill>
                    <a:latin typeface="阿里巴巴普惠体" charset="0"/>
                    <a:ea typeface="阿里巴巴普惠体" charset="0"/>
                    <a:cs typeface="+mn-ea"/>
                  </a:defRPr>
                </a:lvl7pPr>
                <a:lvl8pPr marL="3200400" algn="l" defTabSz="914400" rtl="0" eaLnBrk="1" latinLnBrk="0" hangingPunct="1">
                  <a:defRPr sz="1800" kern="1200">
                    <a:solidFill>
                      <a:sysClr val="windowText" lastClr="000000"/>
                    </a:solidFill>
                    <a:latin typeface="阿里巴巴普惠体" charset="0"/>
                    <a:ea typeface="阿里巴巴普惠体" charset="0"/>
                    <a:cs typeface="+mn-ea"/>
                  </a:defRPr>
                </a:lvl8pPr>
                <a:lvl9pPr marL="3657600" algn="l" defTabSz="914400" rtl="0" eaLnBrk="1" latinLnBrk="0" hangingPunct="1">
                  <a:defRPr sz="1800" kern="1200">
                    <a:solidFill>
                      <a:sysClr val="windowText" lastClr="000000"/>
                    </a:solidFill>
                    <a:latin typeface="阿里巴巴普惠体" charset="0"/>
                    <a:ea typeface="阿里巴巴普惠体" charset="0"/>
                    <a:cs typeface="+mn-ea"/>
                  </a:defRPr>
                </a:lvl9pPr>
              </a:lstStyle>
              <a:p>
                <a:pPr algn="r"/>
                <a:r>
                  <a:rPr lang="zh-CN" altLang="en-US" sz="2400" dirty="0">
                    <a:solidFill>
                      <a:srgbClr val="F3594D"/>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rPr>
                  <a:t>系统化开展专题培训</a:t>
                </a:r>
                <a:endParaRPr lang="zh-CN" altLang="en-US" sz="2400" dirty="0">
                  <a:solidFill>
                    <a:srgbClr val="F3594D"/>
                  </a:solidFill>
                  <a:latin typeface="思源宋体 CN" panose="02020400000000000000" pitchFamily="18" charset="-122"/>
                  <a:ea typeface="思源宋体 CN" panose="02020400000000000000" pitchFamily="18" charset="-122"/>
                  <a:cs typeface="阿里巴巴普惠体" panose="00020600040101010101" pitchFamily="18" charset="-122"/>
                  <a:sym typeface="思源宋体 CN" panose="02020400000000000000" pitchFamily="18" charset="-122"/>
                </a:endParaRPr>
              </a:p>
            </p:txBody>
          </p:sp>
        </p:grpSp>
        <p:sp>
          <p:nvSpPr>
            <p:cNvPr id="13" name="koppt-图标"/>
            <p:cNvSpPr>
              <a:spLocks noEditPoints="1"/>
            </p:cNvSpPr>
            <p:nvPr/>
          </p:nvSpPr>
          <p:spPr bwMode="auto">
            <a:xfrm>
              <a:off x="6522" y="5813"/>
              <a:ext cx="525" cy="508"/>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0845" rtl="0" eaLnBrk="1" fontAlgn="auto" latinLnBrk="0" hangingPunct="0">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latin typeface="思源黑体 CN Normal" panose="020B0400000000000000" pitchFamily="34" charset="-122"/>
                <a:ea typeface="思源黑体 CN Medium" panose="020B0600000000000000" pitchFamily="34" charset="-122"/>
                <a:sym typeface="思源黑体 CN Normal" panose="020B0400000000000000" pitchFamily="34" charset="-122"/>
              </a:endParaRPr>
            </a:p>
          </p:txBody>
        </p:sp>
        <p:sp>
          <p:nvSpPr>
            <p:cNvPr id="14" name="文本框 13"/>
            <p:cNvSpPr txBox="1"/>
            <p:nvPr/>
          </p:nvSpPr>
          <p:spPr>
            <a:xfrm>
              <a:off x="723" y="4672"/>
              <a:ext cx="5231" cy="4822"/>
            </a:xfrm>
            <a:prstGeom prst="rect">
              <a:avLst/>
            </a:prstGeom>
            <a:noFill/>
          </p:spPr>
          <p:txBody>
            <a:bodyPr wrap="square" rtlCol="0" anchor="t">
              <a:noAutofit/>
            </a:bodyPr>
            <a:lstStyle/>
            <a:p>
              <a:pPr algn="just">
                <a:lnSpc>
                  <a:spcPct val="150000"/>
                </a:lnSpc>
              </a:pPr>
              <a:r>
                <a:rPr lang="zh-CN" altLang="en-US" sz="2400">
                  <a:latin typeface="黑体" panose="02010609060101010101" charset="-122"/>
                  <a:ea typeface="黑体" panose="02010609060101010101" charset="-122"/>
                </a:rPr>
                <a:t>依托各级党校（行政学院）、干部学院主阵地优势，聚焦新时代党的创新理论完善课程体系、优化师资配置</a:t>
              </a:r>
              <a:endParaRPr lang="zh-CN" altLang="en-US" sz="2400">
                <a:latin typeface="黑体" panose="02010609060101010101" charset="-122"/>
                <a:ea typeface="黑体" panose="02010609060101010101" charset="-122"/>
              </a:endParaRPr>
            </a:p>
          </p:txBody>
        </p:sp>
        <p:sp>
          <p:nvSpPr>
            <p:cNvPr id="15" name="文本框 14"/>
            <p:cNvSpPr txBox="1"/>
            <p:nvPr/>
          </p:nvSpPr>
          <p:spPr>
            <a:xfrm>
              <a:off x="12941" y="3776"/>
              <a:ext cx="5921" cy="4010"/>
            </a:xfrm>
            <a:prstGeom prst="rect">
              <a:avLst/>
            </a:prstGeom>
            <a:noFill/>
          </p:spPr>
          <p:txBody>
            <a:bodyPr wrap="square" rtlCol="0" anchor="t">
              <a:noAutofit/>
            </a:bodyPr>
            <a:lstStyle/>
            <a:p>
              <a:pPr algn="just">
                <a:lnSpc>
                  <a:spcPct val="150000"/>
                </a:lnSpc>
              </a:pPr>
              <a:r>
                <a:rPr lang="zh-CN" altLang="en-US" sz="2400">
                  <a:latin typeface="黑体" panose="02010609060101010101" charset="-122"/>
                  <a:ea typeface="黑体" panose="02010609060101010101" charset="-122"/>
                </a:rPr>
                <a:t>依托短视频、融媒体专栏、线上学习平台等渠道，打造大众化、可视化理论产品，破解理论传播时空限制，不断营造崇学尚思的浓厚氛围。</a:t>
              </a:r>
              <a:endParaRPr lang="zh-CN" altLang="en-US" sz="2400">
                <a:latin typeface="黑体" panose="02010609060101010101" charset="-122"/>
                <a:ea typeface="黑体" panose="02010609060101010101"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30" y="-10160"/>
            <a:ext cx="1029970" cy="1259840"/>
            <a:chOff x="-38" y="-16"/>
            <a:chExt cx="1622" cy="1984"/>
          </a:xfrm>
        </p:grpSpPr>
        <p:grpSp>
          <p:nvGrpSpPr>
            <p:cNvPr id="28" name="组合 27"/>
            <p:cNvGrpSpPr/>
            <p:nvPr/>
          </p:nvGrpSpPr>
          <p:grpSpPr>
            <a:xfrm>
              <a:off x="-14" y="-16"/>
              <a:ext cx="1598" cy="1984"/>
              <a:chOff x="-8733" y="-10273"/>
              <a:chExt cx="1014511" cy="1259953"/>
            </a:xfrm>
          </p:grpSpPr>
          <p:sp>
            <p:nvSpPr>
              <p:cNvPr id="34" name="任意多边形 33"/>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sp>
            <p:nvSpPr>
              <p:cNvPr id="35" name="任意多边形 34"/>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9060101010101" charset="-122"/>
                  <a:ea typeface="黑体" panose="02010609060101010101" charset="-122"/>
                </a:endParaRPr>
              </a:p>
            </p:txBody>
          </p:sp>
        </p:grpSp>
        <p:sp>
          <p:nvSpPr>
            <p:cNvPr id="36" name="文本框 35"/>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03</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137920" y="155575"/>
            <a:ext cx="8148955" cy="829945"/>
          </a:xfrm>
          <a:prstGeom prst="rect">
            <a:avLst/>
          </a:prstGeom>
          <a:noFill/>
        </p:spPr>
        <p:txBody>
          <a:bodyPr wrap="square" rtlCol="0" anchor="t">
            <a:spAutoFit/>
          </a:bodyPr>
          <a:lstStyle/>
          <a:p>
            <a:pPr algn="l"/>
            <a:r>
              <a:rPr lang="zh-CN" altLang="en-US" sz="2400" b="1" dirty="0">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rPr>
              <a:t>推动新时代党的创新理论武装头脑、凝心铸魂制度化常态化长效化</a:t>
            </a:r>
            <a:endParaRPr lang="zh-CN" altLang="en-US" sz="2400" b="1" dirty="0">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endParaRPr>
          </a:p>
        </p:txBody>
      </p:sp>
      <p:grpSp>
        <p:nvGrpSpPr>
          <p:cNvPr id="42" name="组合 41"/>
          <p:cNvGrpSpPr/>
          <p:nvPr/>
        </p:nvGrpSpPr>
        <p:grpSpPr>
          <a:xfrm>
            <a:off x="1247140" y="782955"/>
            <a:ext cx="7023100" cy="768350"/>
            <a:chOff x="541" y="2623"/>
            <a:chExt cx="11060" cy="1210"/>
          </a:xfrm>
        </p:grpSpPr>
        <p:sp>
          <p:nvSpPr>
            <p:cNvPr id="58" name="文本框 57"/>
            <p:cNvSpPr txBox="1"/>
            <p:nvPr/>
          </p:nvSpPr>
          <p:spPr>
            <a:xfrm>
              <a:off x="1181" y="2623"/>
              <a:ext cx="10420" cy="1210"/>
            </a:xfrm>
            <a:prstGeom prst="rect">
              <a:avLst/>
            </a:prstGeom>
            <a:noFill/>
          </p:spPr>
          <p:txBody>
            <a:bodyPr wrap="square" rtlCol="0" anchor="t">
              <a:spAutoFit/>
            </a:bodyPr>
            <a:lstStyle/>
            <a:p>
              <a:r>
                <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sym typeface="+mn-ea"/>
                </a:rPr>
                <a:t>坚持政治淬炼，在对标看齐中铸就对党绝对忠诚</a:t>
              </a:r>
              <a:endPar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endParaRPr>
            </a:p>
            <a:p>
              <a:endParaRPr lang="zh-CN" altLang="en-US" sz="2000">
                <a:effectLst>
                  <a:outerShdw blurRad="38100" dist="38100" dir="2700000" algn="tl">
                    <a:srgbClr val="000000">
                      <a:alpha val="43137"/>
                    </a:srgbClr>
                  </a:outerShdw>
                </a:effectLst>
                <a:latin typeface="黑体" panose="02010609060101010101" charset="-122"/>
                <a:ea typeface="黑体" panose="02010609060101010101" charset="-122"/>
              </a:endParaRPr>
            </a:p>
          </p:txBody>
        </p:sp>
        <p:grpSp>
          <p:nvGrpSpPr>
            <p:cNvPr id="60" name="组合 59"/>
            <p:cNvGrpSpPr/>
            <p:nvPr/>
          </p:nvGrpSpPr>
          <p:grpSpPr>
            <a:xfrm>
              <a:off x="541" y="2731"/>
              <a:ext cx="694" cy="462"/>
              <a:chOff x="692910" y="1304548"/>
              <a:chExt cx="477300" cy="365125"/>
            </a:xfrm>
            <a:solidFill>
              <a:srgbClr val="C00000"/>
            </a:solidFill>
          </p:grpSpPr>
          <p:sp>
            <p:nvSpPr>
              <p:cNvPr id="61" name="箭头: V 形 23"/>
              <p:cNvSpPr/>
              <p:nvPr/>
            </p:nvSpPr>
            <p:spPr>
              <a:xfrm>
                <a:off x="692910"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62" name="箭头: V 形 24"/>
              <p:cNvSpPr/>
              <p:nvPr/>
            </p:nvSpPr>
            <p:spPr>
              <a:xfrm>
                <a:off x="846232"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43" name="箭头: V 形 25"/>
              <p:cNvSpPr/>
              <p:nvPr/>
            </p:nvSpPr>
            <p:spPr>
              <a:xfrm>
                <a:off x="999554"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grpSp>
      </p:grpSp>
      <p:sp>
        <p:nvSpPr>
          <p:cNvPr id="45" name="文本框 44"/>
          <p:cNvSpPr txBox="1"/>
          <p:nvPr/>
        </p:nvSpPr>
        <p:spPr>
          <a:xfrm>
            <a:off x="300355" y="1395095"/>
            <a:ext cx="11750675" cy="398780"/>
          </a:xfrm>
          <a:prstGeom prst="rect">
            <a:avLst/>
          </a:prstGeom>
          <a:noFill/>
        </p:spPr>
        <p:txBody>
          <a:bodyPr wrap="square" rtlCol="0" anchor="t">
            <a:spAutoFit/>
          </a:bodyPr>
          <a:lstStyle/>
          <a:p>
            <a:r>
              <a:rPr lang="zh-CN" altLang="en-US" sz="2000">
                <a:latin typeface="黑体" panose="02010609060101010101" charset="-122"/>
                <a:ea typeface="黑体" panose="02010609060101010101" charset="-122"/>
              </a:rPr>
              <a:t>凝心铸魂的核心落脚点是锤炼过硬政治品格，不断提高党员干部政治判断力、政治领悟力、政治执行力</a:t>
            </a:r>
            <a:endParaRPr lang="zh-CN" altLang="en-US" sz="2000">
              <a:latin typeface="黑体" panose="02010609060101010101" charset="-122"/>
              <a:ea typeface="黑体" panose="02010609060101010101" charset="-122"/>
            </a:endParaRPr>
          </a:p>
        </p:txBody>
      </p:sp>
      <p:grpSp>
        <p:nvGrpSpPr>
          <p:cNvPr id="82" name="组合 81"/>
          <p:cNvGrpSpPr/>
          <p:nvPr>
            <p:custDataLst>
              <p:tags r:id="rId1"/>
            </p:custDataLst>
          </p:nvPr>
        </p:nvGrpSpPr>
        <p:grpSpPr>
          <a:xfrm>
            <a:off x="628015" y="1897850"/>
            <a:ext cx="5718175" cy="585858"/>
            <a:chOff x="899825" y="2866002"/>
            <a:chExt cx="5999622" cy="585858"/>
          </a:xfrm>
        </p:grpSpPr>
        <p:grpSp>
          <p:nvGrpSpPr>
            <p:cNvPr id="83" name="组合 82"/>
            <p:cNvGrpSpPr/>
            <p:nvPr/>
          </p:nvGrpSpPr>
          <p:grpSpPr>
            <a:xfrm>
              <a:off x="1060392" y="2866002"/>
              <a:ext cx="5839055" cy="499745"/>
              <a:chOff x="1136592" y="2942202"/>
              <a:chExt cx="5839055" cy="499745"/>
            </a:xfrm>
          </p:grpSpPr>
          <p:sp>
            <p:nvSpPr>
              <p:cNvPr id="85" name="矩形 84"/>
              <p:cNvSpPr/>
              <p:nvPr>
                <p:custDataLst>
                  <p:tags r:id="rId2"/>
                </p:custDataLst>
              </p:nvPr>
            </p:nvSpPr>
            <p:spPr>
              <a:xfrm>
                <a:off x="1136592" y="2983477"/>
                <a:ext cx="605625" cy="45847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FFFFFF"/>
                  </a:solidFill>
                  <a:latin typeface="黑体" panose="02010609060101010101" charset="-122"/>
                  <a:ea typeface="黑体" panose="02010609060101010101" charset="-122"/>
                  <a:sym typeface="思源宋体 CN" panose="02020400000000000000" pitchFamily="18" charset="-122"/>
                </a:endParaRPr>
              </a:p>
            </p:txBody>
          </p:sp>
          <p:sp>
            <p:nvSpPr>
              <p:cNvPr id="86" name="矩形 85"/>
              <p:cNvSpPr/>
              <p:nvPr>
                <p:custDataLst>
                  <p:tags r:id="rId3"/>
                </p:custDataLst>
              </p:nvPr>
            </p:nvSpPr>
            <p:spPr>
              <a:xfrm>
                <a:off x="1363786" y="2942202"/>
                <a:ext cx="5611861" cy="495300"/>
              </a:xfrm>
              <a:prstGeom prst="rect">
                <a:avLst/>
              </a:prstGeom>
              <a:noFill/>
            </p:spPr>
            <p:txBody>
              <a:bodyPr wrap="square" lIns="0" tIns="0" rIns="0" bIns="0" rtlCol="0">
                <a:noAutofit/>
              </a:bodyPr>
              <a:lstStyle/>
              <a:p>
                <a:pPr algn="ctr" hangingPunct="0">
                  <a:lnSpc>
                    <a:spcPct val="150000"/>
                  </a:lnSpc>
                </a:pPr>
                <a:r>
                  <a:rPr lang="zh-CN" altLang="en-US" sz="2000" b="1" dirty="0">
                    <a:solidFill>
                      <a:schemeClr val="accent1"/>
                    </a:solidFill>
                    <a:latin typeface="黑体" panose="02010609060101010101" charset="-122"/>
                    <a:ea typeface="黑体" panose="02010609060101010101" charset="-122"/>
                    <a:sym typeface="思源宋体 CN" panose="02020400000000000000" pitchFamily="18" charset="-122"/>
                  </a:rPr>
                  <a:t>要持续用新时代党的创新理论武装头脑</a:t>
                </a:r>
                <a:endParaRPr lang="zh-CN" altLang="en-US" sz="2000" b="1" dirty="0">
                  <a:solidFill>
                    <a:schemeClr val="accent1"/>
                  </a:solidFill>
                  <a:latin typeface="黑体" panose="02010609060101010101" charset="-122"/>
                  <a:ea typeface="黑体" panose="02010609060101010101" charset="-122"/>
                  <a:sym typeface="思源宋体 CN" panose="02020400000000000000" pitchFamily="18" charset="-122"/>
                </a:endParaRPr>
              </a:p>
            </p:txBody>
          </p:sp>
        </p:grpSp>
        <p:cxnSp>
          <p:nvCxnSpPr>
            <p:cNvPr id="84" name="直接连接符 83"/>
            <p:cNvCxnSpPr/>
            <p:nvPr>
              <p:custDataLst>
                <p:tags r:id="rId4"/>
              </p:custDataLst>
            </p:nvPr>
          </p:nvCxnSpPr>
          <p:spPr>
            <a:xfrm flipV="1">
              <a:off x="899825" y="3449320"/>
              <a:ext cx="5569221" cy="254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7" name="文本框 46"/>
          <p:cNvSpPr txBox="1"/>
          <p:nvPr>
            <p:custDataLst>
              <p:tags r:id="rId5"/>
            </p:custDataLst>
          </p:nvPr>
        </p:nvSpPr>
        <p:spPr>
          <a:xfrm>
            <a:off x="748665" y="2416175"/>
            <a:ext cx="10853420" cy="922020"/>
          </a:xfrm>
          <a:prstGeom prst="rect">
            <a:avLst/>
          </a:prstGeom>
          <a:noFill/>
        </p:spPr>
        <p:txBody>
          <a:bodyPr wrap="square" rtlCol="0" anchor="t">
            <a:spAutoFit/>
          </a:bodyPr>
          <a:lstStyle/>
          <a:p>
            <a:pPr>
              <a:lnSpc>
                <a:spcPct val="150000"/>
              </a:lnSpc>
            </a:pPr>
            <a:r>
              <a:rPr lang="zh-CN" altLang="en-US">
                <a:latin typeface="黑体" panose="02010609060101010101" charset="-122"/>
                <a:ea typeface="黑体" panose="02010609060101010101" charset="-122"/>
                <a:cs typeface="黑体" panose="02010609060101010101" charset="-122"/>
              </a:rPr>
              <a:t>坚定拥护“两个确立”、坚决做到“两个维护”，始终在政治立场、政治方向、政治原则、政治道路上同党中央保持高度一致。</a:t>
            </a:r>
            <a:endParaRPr lang="zh-CN" altLang="en-US">
              <a:latin typeface="黑体" panose="02010609060101010101" charset="-122"/>
              <a:ea typeface="黑体" panose="02010609060101010101" charset="-122"/>
              <a:cs typeface="黑体" panose="02010609060101010101" charset="-122"/>
            </a:endParaRPr>
          </a:p>
        </p:txBody>
      </p:sp>
      <p:grpSp>
        <p:nvGrpSpPr>
          <p:cNvPr id="48" name="组合 47"/>
          <p:cNvGrpSpPr/>
          <p:nvPr>
            <p:custDataLst>
              <p:tags r:id="rId6"/>
            </p:custDataLst>
          </p:nvPr>
        </p:nvGrpSpPr>
        <p:grpSpPr>
          <a:xfrm>
            <a:off x="628015" y="3378670"/>
            <a:ext cx="5307965" cy="585858"/>
            <a:chOff x="899825" y="2866002"/>
            <a:chExt cx="5569221" cy="585858"/>
          </a:xfrm>
        </p:grpSpPr>
        <p:grpSp>
          <p:nvGrpSpPr>
            <p:cNvPr id="49" name="组合 48"/>
            <p:cNvGrpSpPr/>
            <p:nvPr/>
          </p:nvGrpSpPr>
          <p:grpSpPr>
            <a:xfrm>
              <a:off x="1060392" y="2866002"/>
              <a:ext cx="4749728" cy="499745"/>
              <a:chOff x="1136592" y="2942202"/>
              <a:chExt cx="4749728" cy="499745"/>
            </a:xfrm>
          </p:grpSpPr>
          <p:sp>
            <p:nvSpPr>
              <p:cNvPr id="50" name="矩形 49"/>
              <p:cNvSpPr/>
              <p:nvPr>
                <p:custDataLst>
                  <p:tags r:id="rId7"/>
                </p:custDataLst>
              </p:nvPr>
            </p:nvSpPr>
            <p:spPr>
              <a:xfrm>
                <a:off x="1136592" y="2983477"/>
                <a:ext cx="605625" cy="45847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FFFFFF"/>
                  </a:solidFill>
                  <a:latin typeface="黑体" panose="02010609060101010101" charset="-122"/>
                  <a:ea typeface="黑体" panose="02010609060101010101" charset="-122"/>
                  <a:sym typeface="思源宋体 CN" panose="02020400000000000000" pitchFamily="18" charset="-122"/>
                </a:endParaRPr>
              </a:p>
            </p:txBody>
          </p:sp>
          <p:sp>
            <p:nvSpPr>
              <p:cNvPr id="51" name="矩形 50"/>
              <p:cNvSpPr/>
              <p:nvPr>
                <p:custDataLst>
                  <p:tags r:id="rId8"/>
                </p:custDataLst>
              </p:nvPr>
            </p:nvSpPr>
            <p:spPr>
              <a:xfrm>
                <a:off x="1922772" y="2942202"/>
                <a:ext cx="3963548" cy="495300"/>
              </a:xfrm>
              <a:prstGeom prst="rect">
                <a:avLst/>
              </a:prstGeom>
              <a:noFill/>
            </p:spPr>
            <p:txBody>
              <a:bodyPr wrap="square" lIns="0" tIns="0" rIns="0" bIns="0" rtlCol="0">
                <a:noAutofit/>
              </a:bodyPr>
              <a:lstStyle/>
              <a:p>
                <a:pPr hangingPunct="0">
                  <a:lnSpc>
                    <a:spcPct val="150000"/>
                  </a:lnSpc>
                </a:pPr>
                <a:r>
                  <a:rPr lang="zh-CN" altLang="en-US" sz="2000" b="1" dirty="0">
                    <a:solidFill>
                      <a:schemeClr val="accent1"/>
                    </a:solidFill>
                    <a:latin typeface="黑体" panose="02010609060101010101" charset="-122"/>
                    <a:ea typeface="黑体" panose="02010609060101010101" charset="-122"/>
                    <a:sym typeface="思源宋体 CN" panose="02020400000000000000" pitchFamily="18" charset="-122"/>
                  </a:rPr>
                  <a:t>切实用好党内政治生活淬炼熔炉</a:t>
                </a:r>
                <a:endParaRPr lang="zh-CN" altLang="en-US" sz="2000" b="1" dirty="0">
                  <a:solidFill>
                    <a:schemeClr val="accent1"/>
                  </a:solidFill>
                  <a:latin typeface="黑体" panose="02010609060101010101" charset="-122"/>
                  <a:ea typeface="黑体" panose="02010609060101010101" charset="-122"/>
                  <a:sym typeface="思源宋体 CN" panose="02020400000000000000" pitchFamily="18" charset="-122"/>
                </a:endParaRPr>
              </a:p>
            </p:txBody>
          </p:sp>
        </p:grpSp>
        <p:cxnSp>
          <p:nvCxnSpPr>
            <p:cNvPr id="52" name="直接连接符 51"/>
            <p:cNvCxnSpPr/>
            <p:nvPr>
              <p:custDataLst>
                <p:tags r:id="rId9"/>
              </p:custDataLst>
            </p:nvPr>
          </p:nvCxnSpPr>
          <p:spPr>
            <a:xfrm flipV="1">
              <a:off x="899825" y="3449320"/>
              <a:ext cx="5569221" cy="254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custDataLst>
              <p:tags r:id="rId10"/>
            </p:custDataLst>
          </p:nvPr>
        </p:nvGrpSpPr>
        <p:grpSpPr>
          <a:xfrm>
            <a:off x="628015" y="5270335"/>
            <a:ext cx="5469892" cy="550298"/>
            <a:chOff x="899825" y="2901562"/>
            <a:chExt cx="5739118" cy="550298"/>
          </a:xfrm>
        </p:grpSpPr>
        <p:grpSp>
          <p:nvGrpSpPr>
            <p:cNvPr id="54" name="组合 53"/>
            <p:cNvGrpSpPr/>
            <p:nvPr/>
          </p:nvGrpSpPr>
          <p:grpSpPr>
            <a:xfrm>
              <a:off x="1060392" y="2901562"/>
              <a:ext cx="5578551" cy="495300"/>
              <a:chOff x="1136592" y="2977762"/>
              <a:chExt cx="5578551" cy="495300"/>
            </a:xfrm>
          </p:grpSpPr>
          <p:sp>
            <p:nvSpPr>
              <p:cNvPr id="55" name="矩形 54"/>
              <p:cNvSpPr/>
              <p:nvPr>
                <p:custDataLst>
                  <p:tags r:id="rId11"/>
                </p:custDataLst>
              </p:nvPr>
            </p:nvSpPr>
            <p:spPr>
              <a:xfrm>
                <a:off x="1136592" y="2983477"/>
                <a:ext cx="605625" cy="45847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rgbClr val="FFFFFF"/>
                  </a:solidFill>
                  <a:latin typeface="黑体" panose="02010609060101010101" charset="-122"/>
                  <a:ea typeface="黑体" panose="02010609060101010101" charset="-122"/>
                  <a:sym typeface="思源宋体 CN" panose="02020400000000000000" pitchFamily="18" charset="-122"/>
                </a:endParaRPr>
              </a:p>
            </p:txBody>
          </p:sp>
          <p:sp>
            <p:nvSpPr>
              <p:cNvPr id="56" name="矩形 55"/>
              <p:cNvSpPr/>
              <p:nvPr>
                <p:custDataLst>
                  <p:tags r:id="rId12"/>
                </p:custDataLst>
              </p:nvPr>
            </p:nvSpPr>
            <p:spPr>
              <a:xfrm>
                <a:off x="1886131" y="2977762"/>
                <a:ext cx="4829012" cy="495300"/>
              </a:xfrm>
              <a:prstGeom prst="rect">
                <a:avLst/>
              </a:prstGeom>
              <a:noFill/>
            </p:spPr>
            <p:txBody>
              <a:bodyPr wrap="square" lIns="0" tIns="0" rIns="0" bIns="0" rtlCol="0">
                <a:noAutofit/>
              </a:bodyPr>
              <a:lstStyle/>
              <a:p>
                <a:pPr hangingPunct="0">
                  <a:lnSpc>
                    <a:spcPct val="150000"/>
                  </a:lnSpc>
                </a:pPr>
                <a:r>
                  <a:rPr lang="zh-CN" altLang="en-US" sz="2000" b="1" dirty="0">
                    <a:solidFill>
                      <a:schemeClr val="accent1"/>
                    </a:solidFill>
                    <a:latin typeface="黑体" panose="02010609060101010101" charset="-122"/>
                    <a:ea typeface="黑体" panose="02010609060101010101" charset="-122"/>
                    <a:sym typeface="思源宋体 CN" panose="02020400000000000000" pitchFamily="18" charset="-122"/>
                  </a:rPr>
                  <a:t>依托红色资源和红色阵地深化党性淬炼</a:t>
                </a:r>
                <a:endParaRPr lang="zh-CN" altLang="en-US" sz="2000" b="1" dirty="0">
                  <a:solidFill>
                    <a:schemeClr val="accent1"/>
                  </a:solidFill>
                  <a:latin typeface="黑体" panose="02010609060101010101" charset="-122"/>
                  <a:ea typeface="黑体" panose="02010609060101010101" charset="-122"/>
                  <a:sym typeface="思源宋体 CN" panose="02020400000000000000" pitchFamily="18" charset="-122"/>
                </a:endParaRPr>
              </a:p>
            </p:txBody>
          </p:sp>
        </p:grpSp>
        <p:cxnSp>
          <p:nvCxnSpPr>
            <p:cNvPr id="57" name="直接连接符 56"/>
            <p:cNvCxnSpPr/>
            <p:nvPr>
              <p:custDataLst>
                <p:tags r:id="rId13"/>
              </p:custDataLst>
            </p:nvPr>
          </p:nvCxnSpPr>
          <p:spPr>
            <a:xfrm flipV="1">
              <a:off x="899825" y="3449320"/>
              <a:ext cx="5569221" cy="254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6" name="文本框 65"/>
          <p:cNvSpPr txBox="1"/>
          <p:nvPr>
            <p:custDataLst>
              <p:tags r:id="rId14"/>
            </p:custDataLst>
          </p:nvPr>
        </p:nvSpPr>
        <p:spPr>
          <a:xfrm>
            <a:off x="749300" y="3903345"/>
            <a:ext cx="11102340" cy="1337945"/>
          </a:xfrm>
          <a:prstGeom prst="rect">
            <a:avLst/>
          </a:prstGeom>
          <a:noFill/>
        </p:spPr>
        <p:txBody>
          <a:bodyPr wrap="square" rtlCol="0" anchor="t">
            <a:spAutoFit/>
          </a:bodyPr>
          <a:lstStyle/>
          <a:p>
            <a:pPr>
              <a:lnSpc>
                <a:spcPct val="150000"/>
              </a:lnSpc>
            </a:pPr>
            <a:r>
              <a:rPr lang="zh-CN" altLang="en-US">
                <a:latin typeface="黑体" panose="02010609060101010101" charset="-122"/>
                <a:ea typeface="黑体" panose="02010609060101010101" charset="-122"/>
                <a:cs typeface="黑体" panose="02010609060101010101" charset="-122"/>
              </a:rPr>
              <a:t>严格落实“三会一课”、组织生活会、民主评议党员、谈心谈话等制度，依托批评和自我批评锐利武器，常态化开展政治体检，对照党的创新理论要求查摆思想偏差、作风短板、履职漏洞，及时纠正思想认识上的温差、落差、偏差。</a:t>
            </a:r>
            <a:endParaRPr lang="zh-CN" altLang="en-US">
              <a:latin typeface="黑体" panose="02010609060101010101" charset="-122"/>
              <a:ea typeface="黑体" panose="02010609060101010101" charset="-122"/>
              <a:cs typeface="黑体" panose="02010609060101010101" charset="-122"/>
            </a:endParaRPr>
          </a:p>
        </p:txBody>
      </p:sp>
      <p:sp>
        <p:nvSpPr>
          <p:cNvPr id="67" name="文本框 66"/>
          <p:cNvSpPr txBox="1"/>
          <p:nvPr>
            <p:custDataLst>
              <p:tags r:id="rId15"/>
            </p:custDataLst>
          </p:nvPr>
        </p:nvSpPr>
        <p:spPr>
          <a:xfrm>
            <a:off x="748030" y="5788025"/>
            <a:ext cx="11104245" cy="922020"/>
          </a:xfrm>
          <a:prstGeom prst="rect">
            <a:avLst/>
          </a:prstGeom>
          <a:noFill/>
        </p:spPr>
        <p:txBody>
          <a:bodyPr wrap="square" rtlCol="0" anchor="t">
            <a:spAutoFit/>
          </a:bodyPr>
          <a:lstStyle/>
          <a:p>
            <a:pPr>
              <a:lnSpc>
                <a:spcPct val="150000"/>
              </a:lnSpc>
            </a:pPr>
            <a:r>
              <a:rPr lang="zh-CN" altLang="en-US">
                <a:latin typeface="黑体" panose="02010609060101010101" charset="-122"/>
                <a:ea typeface="黑体" panose="02010609060101010101" charset="-122"/>
              </a:rPr>
              <a:t>常态化开展现场教学、红色研学，在回望百余年奋斗征程中感悟党的初心使命，从红色基因中汲取忠诚养分，始终保持共产党人政治本色。</a:t>
            </a:r>
            <a:endParaRPr lang="zh-CN" altLang="en-US">
              <a:latin typeface="黑体" panose="02010609060101010101" charset="-122"/>
              <a:ea typeface="黑体" panose="02010609060101010101" charset="-122"/>
            </a:endParaRPr>
          </a:p>
        </p:txBody>
      </p:sp>
      <p:sp>
        <p:nvSpPr>
          <p:cNvPr id="3" name="koppt-图标"/>
          <p:cNvSpPr>
            <a:spLocks noChangeAspect="1"/>
          </p:cNvSpPr>
          <p:nvPr/>
        </p:nvSpPr>
        <p:spPr bwMode="auto">
          <a:xfrm>
            <a:off x="888983" y="5370599"/>
            <a:ext cx="288256" cy="288256"/>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w="9525">
            <a:noFill/>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思源黑体 CN Normal" panose="020B0400000000000000" pitchFamily="34" charset="-122"/>
              <a:ea typeface="思源黑体 CN Medium" panose="020B0600000000000000" pitchFamily="34" charset="-122"/>
              <a:sym typeface="思源黑体 CN Normal" panose="020B0400000000000000" pitchFamily="34" charset="-122"/>
            </a:endParaRPr>
          </a:p>
        </p:txBody>
      </p:sp>
      <p:sp>
        <p:nvSpPr>
          <p:cNvPr id="4" name="koppt-图标"/>
          <p:cNvSpPr>
            <a:spLocks noChangeAspect="1" noEditPoints="1"/>
          </p:cNvSpPr>
          <p:nvPr/>
        </p:nvSpPr>
        <p:spPr bwMode="auto">
          <a:xfrm rot="20160000">
            <a:off x="925920" y="3517040"/>
            <a:ext cx="317081" cy="248848"/>
          </a:xfrm>
          <a:custGeom>
            <a:avLst/>
            <a:gdLst/>
            <a:ahLst/>
            <a:cxnLst>
              <a:cxn ang="0">
                <a:pos x="57" y="37"/>
              </a:cxn>
              <a:cxn ang="0">
                <a:pos x="38" y="56"/>
              </a:cxn>
              <a:cxn ang="0">
                <a:pos x="34" y="57"/>
              </a:cxn>
              <a:cxn ang="0">
                <a:pos x="31" y="56"/>
              </a:cxn>
              <a:cxn ang="0">
                <a:pos x="4" y="28"/>
              </a:cxn>
              <a:cxn ang="0">
                <a:pos x="0" y="20"/>
              </a:cxn>
              <a:cxn ang="0">
                <a:pos x="0" y="4"/>
              </a:cxn>
              <a:cxn ang="0">
                <a:pos x="5" y="0"/>
              </a:cxn>
              <a:cxn ang="0">
                <a:pos x="21" y="0"/>
              </a:cxn>
              <a:cxn ang="0">
                <a:pos x="29" y="3"/>
              </a:cxn>
              <a:cxn ang="0">
                <a:pos x="57" y="30"/>
              </a:cxn>
              <a:cxn ang="0">
                <a:pos x="58" y="34"/>
              </a:cxn>
              <a:cxn ang="0">
                <a:pos x="57" y="37"/>
              </a:cxn>
              <a:cxn ang="0">
                <a:pos x="13" y="7"/>
              </a:cxn>
              <a:cxn ang="0">
                <a:pos x="8" y="12"/>
              </a:cxn>
              <a:cxn ang="0">
                <a:pos x="13" y="17"/>
              </a:cxn>
              <a:cxn ang="0">
                <a:pos x="17" y="12"/>
              </a:cxn>
              <a:cxn ang="0">
                <a:pos x="13" y="7"/>
              </a:cxn>
              <a:cxn ang="0">
                <a:pos x="71" y="37"/>
              </a:cxn>
              <a:cxn ang="0">
                <a:pos x="52" y="56"/>
              </a:cxn>
              <a:cxn ang="0">
                <a:pos x="49" y="57"/>
              </a:cxn>
              <a:cxn ang="0">
                <a:pos x="45" y="55"/>
              </a:cxn>
              <a:cxn ang="0">
                <a:pos x="63" y="37"/>
              </a:cxn>
              <a:cxn ang="0">
                <a:pos x="64" y="34"/>
              </a:cxn>
              <a:cxn ang="0">
                <a:pos x="63" y="30"/>
              </a:cxn>
              <a:cxn ang="0">
                <a:pos x="35" y="3"/>
              </a:cxn>
              <a:cxn ang="0">
                <a:pos x="27" y="0"/>
              </a:cxn>
              <a:cxn ang="0">
                <a:pos x="36" y="0"/>
              </a:cxn>
              <a:cxn ang="0">
                <a:pos x="44" y="3"/>
              </a:cxn>
              <a:cxn ang="0">
                <a:pos x="71" y="30"/>
              </a:cxn>
              <a:cxn ang="0">
                <a:pos x="73" y="34"/>
              </a:cxn>
              <a:cxn ang="0">
                <a:pos x="71" y="37"/>
              </a:cxn>
            </a:cxnLst>
            <a:rect l="0" t="0" r="r" b="b"/>
            <a:pathLst>
              <a:path w="73" h="57">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solidFill>
            <a:srgbClr val="FFFFFF"/>
          </a:solidFill>
          <a:ln w="9525">
            <a:noFill/>
            <a:round/>
          </a:ln>
          <a:scene3d>
            <a:camera prst="orthographicFront">
              <a:rot lat="0" lon="0" rev="0"/>
            </a:camera>
            <a:lightRig rig="threePt" dir="t"/>
          </a:scene3d>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latin typeface="思源黑体 CN Normal" panose="020B0400000000000000" pitchFamily="34" charset="-122"/>
              <a:ea typeface="思源黑体 CN Medium" panose="020B0600000000000000" pitchFamily="34" charset="-122"/>
              <a:sym typeface="思源黑体 CN Normal" panose="020B0400000000000000" pitchFamily="34" charset="-122"/>
            </a:endParaRPr>
          </a:p>
        </p:txBody>
      </p:sp>
      <p:sp>
        <p:nvSpPr>
          <p:cNvPr id="3595" name="Freeform 63"/>
          <p:cNvSpPr>
            <a:spLocks noEditPoints="1"/>
          </p:cNvSpPr>
          <p:nvPr/>
        </p:nvSpPr>
        <p:spPr bwMode="auto">
          <a:xfrm>
            <a:off x="936230" y="2011638"/>
            <a:ext cx="241044" cy="279328"/>
          </a:xfrm>
          <a:custGeom>
            <a:avLst/>
            <a:gdLst>
              <a:gd name="T0" fmla="*/ 22 w 171"/>
              <a:gd name="T1" fmla="*/ 64 h 198"/>
              <a:gd name="T2" fmla="*/ 8 w 171"/>
              <a:gd name="T3" fmla="*/ 102 h 198"/>
              <a:gd name="T4" fmla="*/ 16 w 171"/>
              <a:gd name="T5" fmla="*/ 121 h 198"/>
              <a:gd name="T6" fmla="*/ 10 w 171"/>
              <a:gd name="T7" fmla="*/ 131 h 198"/>
              <a:gd name="T8" fmla="*/ 17 w 171"/>
              <a:gd name="T9" fmla="*/ 162 h 198"/>
              <a:gd name="T10" fmla="*/ 83 w 171"/>
              <a:gd name="T11" fmla="*/ 198 h 198"/>
              <a:gd name="T12" fmla="*/ 123 w 171"/>
              <a:gd name="T13" fmla="*/ 13 h 198"/>
              <a:gd name="T14" fmla="*/ 91 w 171"/>
              <a:gd name="T15" fmla="*/ 89 h 198"/>
              <a:gd name="T16" fmla="*/ 84 w 171"/>
              <a:gd name="T17" fmla="*/ 98 h 198"/>
              <a:gd name="T18" fmla="*/ 74 w 171"/>
              <a:gd name="T19" fmla="*/ 92 h 198"/>
              <a:gd name="T20" fmla="*/ 63 w 171"/>
              <a:gd name="T21" fmla="*/ 96 h 198"/>
              <a:gd name="T22" fmla="*/ 58 w 171"/>
              <a:gd name="T23" fmla="*/ 86 h 198"/>
              <a:gd name="T24" fmla="*/ 46 w 171"/>
              <a:gd name="T25" fmla="*/ 84 h 198"/>
              <a:gd name="T26" fmla="*/ 47 w 171"/>
              <a:gd name="T27" fmla="*/ 73 h 198"/>
              <a:gd name="T28" fmla="*/ 37 w 171"/>
              <a:gd name="T29" fmla="*/ 65 h 198"/>
              <a:gd name="T30" fmla="*/ 44 w 171"/>
              <a:gd name="T31" fmla="*/ 55 h 198"/>
              <a:gd name="T32" fmla="*/ 40 w 171"/>
              <a:gd name="T33" fmla="*/ 44 h 198"/>
              <a:gd name="T34" fmla="*/ 50 w 171"/>
              <a:gd name="T35" fmla="*/ 39 h 198"/>
              <a:gd name="T36" fmla="*/ 52 w 171"/>
              <a:gd name="T37" fmla="*/ 28 h 198"/>
              <a:gd name="T38" fmla="*/ 64 w 171"/>
              <a:gd name="T39" fmla="*/ 28 h 198"/>
              <a:gd name="T40" fmla="*/ 71 w 171"/>
              <a:gd name="T41" fmla="*/ 19 h 198"/>
              <a:gd name="T42" fmla="*/ 81 w 171"/>
              <a:gd name="T43" fmla="*/ 26 h 198"/>
              <a:gd name="T44" fmla="*/ 91 w 171"/>
              <a:gd name="T45" fmla="*/ 21 h 198"/>
              <a:gd name="T46" fmla="*/ 97 w 171"/>
              <a:gd name="T47" fmla="*/ 32 h 198"/>
              <a:gd name="T48" fmla="*/ 108 w 171"/>
              <a:gd name="T49" fmla="*/ 33 h 198"/>
              <a:gd name="T50" fmla="*/ 108 w 171"/>
              <a:gd name="T51" fmla="*/ 45 h 198"/>
              <a:gd name="T52" fmla="*/ 117 w 171"/>
              <a:gd name="T53" fmla="*/ 52 h 198"/>
              <a:gd name="T54" fmla="*/ 111 w 171"/>
              <a:gd name="T55" fmla="*/ 62 h 198"/>
              <a:gd name="T56" fmla="*/ 115 w 171"/>
              <a:gd name="T57" fmla="*/ 73 h 198"/>
              <a:gd name="T58" fmla="*/ 104 w 171"/>
              <a:gd name="T59" fmla="*/ 78 h 198"/>
              <a:gd name="T60" fmla="*/ 103 w 171"/>
              <a:gd name="T61" fmla="*/ 90 h 198"/>
              <a:gd name="T62" fmla="*/ 138 w 171"/>
              <a:gd name="T63" fmla="*/ 104 h 198"/>
              <a:gd name="T64" fmla="*/ 139 w 171"/>
              <a:gd name="T65" fmla="*/ 113 h 198"/>
              <a:gd name="T66" fmla="*/ 131 w 171"/>
              <a:gd name="T67" fmla="*/ 119 h 198"/>
              <a:gd name="T68" fmla="*/ 123 w 171"/>
              <a:gd name="T69" fmla="*/ 116 h 198"/>
              <a:gd name="T70" fmla="*/ 119 w 171"/>
              <a:gd name="T71" fmla="*/ 122 h 198"/>
              <a:gd name="T72" fmla="*/ 114 w 171"/>
              <a:gd name="T73" fmla="*/ 113 h 198"/>
              <a:gd name="T74" fmla="*/ 105 w 171"/>
              <a:gd name="T75" fmla="*/ 109 h 198"/>
              <a:gd name="T76" fmla="*/ 104 w 171"/>
              <a:gd name="T77" fmla="*/ 100 h 198"/>
              <a:gd name="T78" fmla="*/ 111 w 171"/>
              <a:gd name="T79" fmla="*/ 94 h 198"/>
              <a:gd name="T80" fmla="*/ 113 w 171"/>
              <a:gd name="T81" fmla="*/ 84 h 198"/>
              <a:gd name="T82" fmla="*/ 121 w 171"/>
              <a:gd name="T83" fmla="*/ 87 h 198"/>
              <a:gd name="T84" fmla="*/ 126 w 171"/>
              <a:gd name="T85" fmla="*/ 82 h 198"/>
              <a:gd name="T86" fmla="*/ 134 w 171"/>
              <a:gd name="T87" fmla="*/ 86 h 198"/>
              <a:gd name="T88" fmla="*/ 136 w 171"/>
              <a:gd name="T89" fmla="*/ 94 h 198"/>
              <a:gd name="T90" fmla="*/ 144 w 171"/>
              <a:gd name="T91" fmla="*/ 101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1" h="198">
                <a:moveTo>
                  <a:pt x="123" y="13"/>
                </a:moveTo>
                <a:cubicBezTo>
                  <a:pt x="95" y="1"/>
                  <a:pt x="72" y="0"/>
                  <a:pt x="47" y="16"/>
                </a:cubicBezTo>
                <a:cubicBezTo>
                  <a:pt x="28" y="29"/>
                  <a:pt x="22" y="60"/>
                  <a:pt x="22" y="64"/>
                </a:cubicBezTo>
                <a:cubicBezTo>
                  <a:pt x="22" y="68"/>
                  <a:pt x="26" y="73"/>
                  <a:pt x="14" y="82"/>
                </a:cubicBezTo>
                <a:cubicBezTo>
                  <a:pt x="2" y="90"/>
                  <a:pt x="0" y="88"/>
                  <a:pt x="1" y="93"/>
                </a:cubicBezTo>
                <a:cubicBezTo>
                  <a:pt x="2" y="97"/>
                  <a:pt x="6" y="100"/>
                  <a:pt x="8" y="102"/>
                </a:cubicBezTo>
                <a:cubicBezTo>
                  <a:pt x="10" y="104"/>
                  <a:pt x="11" y="106"/>
                  <a:pt x="9" y="109"/>
                </a:cubicBezTo>
                <a:cubicBezTo>
                  <a:pt x="7" y="111"/>
                  <a:pt x="4" y="111"/>
                  <a:pt x="6" y="116"/>
                </a:cubicBezTo>
                <a:cubicBezTo>
                  <a:pt x="8" y="120"/>
                  <a:pt x="14" y="120"/>
                  <a:pt x="16" y="121"/>
                </a:cubicBezTo>
                <a:cubicBezTo>
                  <a:pt x="16" y="121"/>
                  <a:pt x="10" y="120"/>
                  <a:pt x="8" y="121"/>
                </a:cubicBezTo>
                <a:cubicBezTo>
                  <a:pt x="6" y="122"/>
                  <a:pt x="4" y="125"/>
                  <a:pt x="5" y="127"/>
                </a:cubicBezTo>
                <a:cubicBezTo>
                  <a:pt x="6" y="129"/>
                  <a:pt x="9" y="130"/>
                  <a:pt x="10" y="131"/>
                </a:cubicBezTo>
                <a:cubicBezTo>
                  <a:pt x="11" y="131"/>
                  <a:pt x="11" y="135"/>
                  <a:pt x="11" y="136"/>
                </a:cubicBezTo>
                <a:cubicBezTo>
                  <a:pt x="11" y="140"/>
                  <a:pt x="9" y="143"/>
                  <a:pt x="7" y="147"/>
                </a:cubicBezTo>
                <a:cubicBezTo>
                  <a:pt x="5" y="151"/>
                  <a:pt x="8" y="160"/>
                  <a:pt x="17" y="162"/>
                </a:cubicBezTo>
                <a:cubicBezTo>
                  <a:pt x="26" y="164"/>
                  <a:pt x="30" y="164"/>
                  <a:pt x="36" y="164"/>
                </a:cubicBezTo>
                <a:cubicBezTo>
                  <a:pt x="48" y="165"/>
                  <a:pt x="57" y="183"/>
                  <a:pt x="58" y="197"/>
                </a:cubicBezTo>
                <a:cubicBezTo>
                  <a:pt x="63" y="198"/>
                  <a:pt x="78" y="198"/>
                  <a:pt x="83" y="198"/>
                </a:cubicBezTo>
                <a:cubicBezTo>
                  <a:pt x="100" y="198"/>
                  <a:pt x="117" y="194"/>
                  <a:pt x="131" y="186"/>
                </a:cubicBezTo>
                <a:cubicBezTo>
                  <a:pt x="124" y="144"/>
                  <a:pt x="147" y="140"/>
                  <a:pt x="159" y="100"/>
                </a:cubicBezTo>
                <a:cubicBezTo>
                  <a:pt x="164" y="83"/>
                  <a:pt x="171" y="35"/>
                  <a:pt x="123" y="13"/>
                </a:cubicBezTo>
                <a:close/>
                <a:moveTo>
                  <a:pt x="98" y="93"/>
                </a:moveTo>
                <a:cubicBezTo>
                  <a:pt x="97" y="95"/>
                  <a:pt x="97" y="95"/>
                  <a:pt x="97" y="95"/>
                </a:cubicBezTo>
                <a:cubicBezTo>
                  <a:pt x="91" y="89"/>
                  <a:pt x="91" y="89"/>
                  <a:pt x="91" y="89"/>
                </a:cubicBezTo>
                <a:cubicBezTo>
                  <a:pt x="89" y="90"/>
                  <a:pt x="88" y="90"/>
                  <a:pt x="86" y="91"/>
                </a:cubicBezTo>
                <a:cubicBezTo>
                  <a:pt x="86" y="98"/>
                  <a:pt x="86" y="98"/>
                  <a:pt x="86" y="98"/>
                </a:cubicBezTo>
                <a:cubicBezTo>
                  <a:pt x="84" y="98"/>
                  <a:pt x="84" y="98"/>
                  <a:pt x="84" y="98"/>
                </a:cubicBezTo>
                <a:cubicBezTo>
                  <a:pt x="78" y="99"/>
                  <a:pt x="78" y="99"/>
                  <a:pt x="78" y="99"/>
                </a:cubicBezTo>
                <a:cubicBezTo>
                  <a:pt x="76" y="99"/>
                  <a:pt x="76" y="99"/>
                  <a:pt x="76" y="99"/>
                </a:cubicBezTo>
                <a:cubicBezTo>
                  <a:pt x="74" y="92"/>
                  <a:pt x="74" y="92"/>
                  <a:pt x="74" y="92"/>
                </a:cubicBezTo>
                <a:cubicBezTo>
                  <a:pt x="72" y="92"/>
                  <a:pt x="70" y="91"/>
                  <a:pt x="69" y="91"/>
                </a:cubicBezTo>
                <a:cubicBezTo>
                  <a:pt x="65" y="97"/>
                  <a:pt x="65" y="97"/>
                  <a:pt x="65" y="97"/>
                </a:cubicBezTo>
                <a:cubicBezTo>
                  <a:pt x="63" y="96"/>
                  <a:pt x="63" y="96"/>
                  <a:pt x="63" y="96"/>
                </a:cubicBezTo>
                <a:cubicBezTo>
                  <a:pt x="58" y="94"/>
                  <a:pt x="58" y="94"/>
                  <a:pt x="58" y="94"/>
                </a:cubicBezTo>
                <a:cubicBezTo>
                  <a:pt x="56" y="93"/>
                  <a:pt x="56" y="93"/>
                  <a:pt x="56" y="93"/>
                </a:cubicBezTo>
                <a:cubicBezTo>
                  <a:pt x="58" y="86"/>
                  <a:pt x="58" y="86"/>
                  <a:pt x="58" y="86"/>
                </a:cubicBezTo>
                <a:cubicBezTo>
                  <a:pt x="56" y="85"/>
                  <a:pt x="55" y="84"/>
                  <a:pt x="54" y="82"/>
                </a:cubicBezTo>
                <a:cubicBezTo>
                  <a:pt x="47" y="86"/>
                  <a:pt x="47" y="86"/>
                  <a:pt x="47" y="86"/>
                </a:cubicBezTo>
                <a:cubicBezTo>
                  <a:pt x="46" y="84"/>
                  <a:pt x="46" y="84"/>
                  <a:pt x="46" y="84"/>
                </a:cubicBezTo>
                <a:cubicBezTo>
                  <a:pt x="43" y="80"/>
                  <a:pt x="43" y="80"/>
                  <a:pt x="43" y="80"/>
                </a:cubicBezTo>
                <a:cubicBezTo>
                  <a:pt x="41" y="78"/>
                  <a:pt x="41" y="78"/>
                  <a:pt x="41" y="78"/>
                </a:cubicBezTo>
                <a:cubicBezTo>
                  <a:pt x="47" y="73"/>
                  <a:pt x="47" y="73"/>
                  <a:pt x="47" y="73"/>
                </a:cubicBezTo>
                <a:cubicBezTo>
                  <a:pt x="46" y="71"/>
                  <a:pt x="45" y="69"/>
                  <a:pt x="45" y="68"/>
                </a:cubicBezTo>
                <a:cubicBezTo>
                  <a:pt x="38" y="67"/>
                  <a:pt x="38" y="67"/>
                  <a:pt x="38" y="67"/>
                </a:cubicBezTo>
                <a:cubicBezTo>
                  <a:pt x="37" y="65"/>
                  <a:pt x="37" y="65"/>
                  <a:pt x="37" y="65"/>
                </a:cubicBezTo>
                <a:cubicBezTo>
                  <a:pt x="37" y="60"/>
                  <a:pt x="37" y="60"/>
                  <a:pt x="37" y="60"/>
                </a:cubicBezTo>
                <a:cubicBezTo>
                  <a:pt x="36" y="58"/>
                  <a:pt x="36" y="58"/>
                  <a:pt x="36" y="58"/>
                </a:cubicBezTo>
                <a:cubicBezTo>
                  <a:pt x="44" y="55"/>
                  <a:pt x="44" y="55"/>
                  <a:pt x="44" y="55"/>
                </a:cubicBezTo>
                <a:cubicBezTo>
                  <a:pt x="44" y="54"/>
                  <a:pt x="44" y="52"/>
                  <a:pt x="45" y="50"/>
                </a:cubicBezTo>
                <a:cubicBezTo>
                  <a:pt x="39" y="46"/>
                  <a:pt x="39" y="46"/>
                  <a:pt x="39" y="46"/>
                </a:cubicBezTo>
                <a:cubicBezTo>
                  <a:pt x="40" y="44"/>
                  <a:pt x="40" y="44"/>
                  <a:pt x="40" y="44"/>
                </a:cubicBezTo>
                <a:cubicBezTo>
                  <a:pt x="42" y="39"/>
                  <a:pt x="42" y="39"/>
                  <a:pt x="42" y="39"/>
                </a:cubicBezTo>
                <a:cubicBezTo>
                  <a:pt x="43" y="37"/>
                  <a:pt x="43" y="37"/>
                  <a:pt x="43" y="37"/>
                </a:cubicBezTo>
                <a:cubicBezTo>
                  <a:pt x="50" y="39"/>
                  <a:pt x="50" y="39"/>
                  <a:pt x="50" y="39"/>
                </a:cubicBezTo>
                <a:cubicBezTo>
                  <a:pt x="51" y="38"/>
                  <a:pt x="52" y="36"/>
                  <a:pt x="54" y="35"/>
                </a:cubicBezTo>
                <a:cubicBezTo>
                  <a:pt x="50" y="29"/>
                  <a:pt x="50" y="29"/>
                  <a:pt x="50" y="29"/>
                </a:cubicBezTo>
                <a:cubicBezTo>
                  <a:pt x="52" y="28"/>
                  <a:pt x="52" y="28"/>
                  <a:pt x="52" y="28"/>
                </a:cubicBezTo>
                <a:cubicBezTo>
                  <a:pt x="56" y="24"/>
                  <a:pt x="56" y="24"/>
                  <a:pt x="56" y="24"/>
                </a:cubicBezTo>
                <a:cubicBezTo>
                  <a:pt x="58" y="23"/>
                  <a:pt x="58" y="23"/>
                  <a:pt x="58" y="23"/>
                </a:cubicBezTo>
                <a:cubicBezTo>
                  <a:pt x="64" y="28"/>
                  <a:pt x="64" y="28"/>
                  <a:pt x="64" y="28"/>
                </a:cubicBezTo>
                <a:cubicBezTo>
                  <a:pt x="65" y="28"/>
                  <a:pt x="67" y="27"/>
                  <a:pt x="68" y="27"/>
                </a:cubicBezTo>
                <a:cubicBezTo>
                  <a:pt x="69" y="19"/>
                  <a:pt x="69" y="19"/>
                  <a:pt x="69" y="19"/>
                </a:cubicBezTo>
                <a:cubicBezTo>
                  <a:pt x="71" y="19"/>
                  <a:pt x="71" y="19"/>
                  <a:pt x="71" y="19"/>
                </a:cubicBezTo>
                <a:cubicBezTo>
                  <a:pt x="76" y="18"/>
                  <a:pt x="76" y="18"/>
                  <a:pt x="76" y="18"/>
                </a:cubicBezTo>
                <a:cubicBezTo>
                  <a:pt x="78" y="18"/>
                  <a:pt x="78" y="18"/>
                  <a:pt x="78" y="18"/>
                </a:cubicBezTo>
                <a:cubicBezTo>
                  <a:pt x="81" y="26"/>
                  <a:pt x="81" y="26"/>
                  <a:pt x="81" y="26"/>
                </a:cubicBezTo>
                <a:cubicBezTo>
                  <a:pt x="82" y="26"/>
                  <a:pt x="84" y="26"/>
                  <a:pt x="86" y="26"/>
                </a:cubicBezTo>
                <a:cubicBezTo>
                  <a:pt x="89" y="20"/>
                  <a:pt x="89" y="20"/>
                  <a:pt x="89" y="20"/>
                </a:cubicBezTo>
                <a:cubicBezTo>
                  <a:pt x="91" y="21"/>
                  <a:pt x="91" y="21"/>
                  <a:pt x="91" y="21"/>
                </a:cubicBezTo>
                <a:cubicBezTo>
                  <a:pt x="97" y="23"/>
                  <a:pt x="97" y="23"/>
                  <a:pt x="97" y="23"/>
                </a:cubicBezTo>
                <a:cubicBezTo>
                  <a:pt x="99" y="24"/>
                  <a:pt x="99" y="24"/>
                  <a:pt x="99" y="24"/>
                </a:cubicBezTo>
                <a:cubicBezTo>
                  <a:pt x="97" y="32"/>
                  <a:pt x="97" y="32"/>
                  <a:pt x="97" y="32"/>
                </a:cubicBezTo>
                <a:cubicBezTo>
                  <a:pt x="98" y="33"/>
                  <a:pt x="100" y="34"/>
                  <a:pt x="101" y="35"/>
                </a:cubicBezTo>
                <a:cubicBezTo>
                  <a:pt x="107" y="31"/>
                  <a:pt x="107" y="31"/>
                  <a:pt x="107" y="31"/>
                </a:cubicBezTo>
                <a:cubicBezTo>
                  <a:pt x="108" y="33"/>
                  <a:pt x="108" y="33"/>
                  <a:pt x="108" y="33"/>
                </a:cubicBezTo>
                <a:cubicBezTo>
                  <a:pt x="112" y="38"/>
                  <a:pt x="112" y="38"/>
                  <a:pt x="112" y="38"/>
                </a:cubicBezTo>
                <a:cubicBezTo>
                  <a:pt x="113" y="39"/>
                  <a:pt x="113" y="39"/>
                  <a:pt x="113" y="39"/>
                </a:cubicBezTo>
                <a:cubicBezTo>
                  <a:pt x="108" y="45"/>
                  <a:pt x="108" y="45"/>
                  <a:pt x="108" y="45"/>
                </a:cubicBezTo>
                <a:cubicBezTo>
                  <a:pt x="109" y="46"/>
                  <a:pt x="109" y="48"/>
                  <a:pt x="110" y="50"/>
                </a:cubicBezTo>
                <a:cubicBezTo>
                  <a:pt x="117" y="50"/>
                  <a:pt x="117" y="50"/>
                  <a:pt x="117" y="50"/>
                </a:cubicBezTo>
                <a:cubicBezTo>
                  <a:pt x="117" y="52"/>
                  <a:pt x="117" y="52"/>
                  <a:pt x="117" y="52"/>
                </a:cubicBezTo>
                <a:cubicBezTo>
                  <a:pt x="118" y="58"/>
                  <a:pt x="118" y="58"/>
                  <a:pt x="118" y="58"/>
                </a:cubicBezTo>
                <a:cubicBezTo>
                  <a:pt x="118" y="60"/>
                  <a:pt x="118" y="60"/>
                  <a:pt x="118" y="60"/>
                </a:cubicBezTo>
                <a:cubicBezTo>
                  <a:pt x="111" y="62"/>
                  <a:pt x="111" y="62"/>
                  <a:pt x="111" y="62"/>
                </a:cubicBezTo>
                <a:cubicBezTo>
                  <a:pt x="110" y="64"/>
                  <a:pt x="110" y="66"/>
                  <a:pt x="110" y="67"/>
                </a:cubicBezTo>
                <a:cubicBezTo>
                  <a:pt x="116" y="71"/>
                  <a:pt x="116" y="71"/>
                  <a:pt x="116" y="71"/>
                </a:cubicBezTo>
                <a:cubicBezTo>
                  <a:pt x="115" y="73"/>
                  <a:pt x="115" y="73"/>
                  <a:pt x="115" y="73"/>
                </a:cubicBezTo>
                <a:cubicBezTo>
                  <a:pt x="113" y="78"/>
                  <a:pt x="113" y="78"/>
                  <a:pt x="113" y="78"/>
                </a:cubicBezTo>
                <a:cubicBezTo>
                  <a:pt x="112" y="80"/>
                  <a:pt x="112" y="80"/>
                  <a:pt x="112" y="80"/>
                </a:cubicBezTo>
                <a:cubicBezTo>
                  <a:pt x="104" y="78"/>
                  <a:pt x="104" y="78"/>
                  <a:pt x="104" y="78"/>
                </a:cubicBezTo>
                <a:cubicBezTo>
                  <a:pt x="103" y="80"/>
                  <a:pt x="102" y="81"/>
                  <a:pt x="101" y="82"/>
                </a:cubicBezTo>
                <a:cubicBezTo>
                  <a:pt x="104" y="89"/>
                  <a:pt x="104" y="89"/>
                  <a:pt x="104" y="89"/>
                </a:cubicBezTo>
                <a:cubicBezTo>
                  <a:pt x="103" y="90"/>
                  <a:pt x="103" y="90"/>
                  <a:pt x="103" y="90"/>
                </a:cubicBezTo>
                <a:lnTo>
                  <a:pt x="98" y="93"/>
                </a:lnTo>
                <a:close/>
                <a:moveTo>
                  <a:pt x="142" y="103"/>
                </a:moveTo>
                <a:cubicBezTo>
                  <a:pt x="138" y="104"/>
                  <a:pt x="138" y="104"/>
                  <a:pt x="138" y="104"/>
                </a:cubicBezTo>
                <a:cubicBezTo>
                  <a:pt x="137" y="106"/>
                  <a:pt x="137" y="107"/>
                  <a:pt x="136" y="109"/>
                </a:cubicBezTo>
                <a:cubicBezTo>
                  <a:pt x="136" y="109"/>
                  <a:pt x="136" y="109"/>
                  <a:pt x="136" y="109"/>
                </a:cubicBezTo>
                <a:cubicBezTo>
                  <a:pt x="139" y="113"/>
                  <a:pt x="139" y="113"/>
                  <a:pt x="139" y="113"/>
                </a:cubicBezTo>
                <a:cubicBezTo>
                  <a:pt x="139" y="114"/>
                  <a:pt x="139" y="115"/>
                  <a:pt x="139" y="115"/>
                </a:cubicBezTo>
                <a:cubicBezTo>
                  <a:pt x="134" y="119"/>
                  <a:pt x="134" y="119"/>
                  <a:pt x="134" y="119"/>
                </a:cubicBezTo>
                <a:cubicBezTo>
                  <a:pt x="133" y="120"/>
                  <a:pt x="132" y="120"/>
                  <a:pt x="131" y="119"/>
                </a:cubicBezTo>
                <a:cubicBezTo>
                  <a:pt x="129" y="115"/>
                  <a:pt x="129" y="115"/>
                  <a:pt x="129" y="115"/>
                </a:cubicBezTo>
                <a:cubicBezTo>
                  <a:pt x="128" y="116"/>
                  <a:pt x="126" y="116"/>
                  <a:pt x="125" y="116"/>
                </a:cubicBezTo>
                <a:cubicBezTo>
                  <a:pt x="124" y="116"/>
                  <a:pt x="124" y="116"/>
                  <a:pt x="123" y="116"/>
                </a:cubicBezTo>
                <a:cubicBezTo>
                  <a:pt x="123" y="116"/>
                  <a:pt x="123" y="116"/>
                  <a:pt x="123" y="116"/>
                </a:cubicBezTo>
                <a:cubicBezTo>
                  <a:pt x="121" y="121"/>
                  <a:pt x="121" y="121"/>
                  <a:pt x="121" y="121"/>
                </a:cubicBezTo>
                <a:cubicBezTo>
                  <a:pt x="121" y="122"/>
                  <a:pt x="120" y="122"/>
                  <a:pt x="119" y="122"/>
                </a:cubicBezTo>
                <a:cubicBezTo>
                  <a:pt x="113" y="119"/>
                  <a:pt x="113" y="119"/>
                  <a:pt x="113" y="119"/>
                </a:cubicBezTo>
                <a:cubicBezTo>
                  <a:pt x="112" y="119"/>
                  <a:pt x="112" y="118"/>
                  <a:pt x="112" y="117"/>
                </a:cubicBezTo>
                <a:cubicBezTo>
                  <a:pt x="114" y="113"/>
                  <a:pt x="114" y="113"/>
                  <a:pt x="114" y="113"/>
                </a:cubicBezTo>
                <a:cubicBezTo>
                  <a:pt x="113" y="112"/>
                  <a:pt x="111" y="110"/>
                  <a:pt x="110" y="108"/>
                </a:cubicBezTo>
                <a:cubicBezTo>
                  <a:pt x="110" y="109"/>
                  <a:pt x="110" y="109"/>
                  <a:pt x="110" y="109"/>
                </a:cubicBezTo>
                <a:cubicBezTo>
                  <a:pt x="105" y="109"/>
                  <a:pt x="105" y="109"/>
                  <a:pt x="105" y="109"/>
                </a:cubicBezTo>
                <a:cubicBezTo>
                  <a:pt x="104" y="109"/>
                  <a:pt x="104" y="109"/>
                  <a:pt x="104" y="108"/>
                </a:cubicBezTo>
                <a:cubicBezTo>
                  <a:pt x="103" y="102"/>
                  <a:pt x="103" y="102"/>
                  <a:pt x="103" y="102"/>
                </a:cubicBezTo>
                <a:cubicBezTo>
                  <a:pt x="103" y="101"/>
                  <a:pt x="103" y="100"/>
                  <a:pt x="104" y="100"/>
                </a:cubicBezTo>
                <a:cubicBezTo>
                  <a:pt x="109" y="99"/>
                  <a:pt x="109" y="99"/>
                  <a:pt x="109" y="99"/>
                </a:cubicBezTo>
                <a:cubicBezTo>
                  <a:pt x="109" y="97"/>
                  <a:pt x="110" y="95"/>
                  <a:pt x="111" y="94"/>
                </a:cubicBezTo>
                <a:cubicBezTo>
                  <a:pt x="111" y="94"/>
                  <a:pt x="111" y="94"/>
                  <a:pt x="111" y="94"/>
                </a:cubicBezTo>
                <a:cubicBezTo>
                  <a:pt x="108" y="90"/>
                  <a:pt x="108" y="90"/>
                  <a:pt x="108" y="90"/>
                </a:cubicBezTo>
                <a:cubicBezTo>
                  <a:pt x="107" y="89"/>
                  <a:pt x="107" y="88"/>
                  <a:pt x="108" y="88"/>
                </a:cubicBezTo>
                <a:cubicBezTo>
                  <a:pt x="113" y="84"/>
                  <a:pt x="113" y="84"/>
                  <a:pt x="113" y="84"/>
                </a:cubicBezTo>
                <a:cubicBezTo>
                  <a:pt x="114" y="83"/>
                  <a:pt x="115" y="83"/>
                  <a:pt x="115" y="84"/>
                </a:cubicBezTo>
                <a:cubicBezTo>
                  <a:pt x="118" y="88"/>
                  <a:pt x="118" y="88"/>
                  <a:pt x="118" y="88"/>
                </a:cubicBezTo>
                <a:cubicBezTo>
                  <a:pt x="119" y="87"/>
                  <a:pt x="120" y="87"/>
                  <a:pt x="121" y="87"/>
                </a:cubicBezTo>
                <a:cubicBezTo>
                  <a:pt x="122" y="87"/>
                  <a:pt x="123" y="87"/>
                  <a:pt x="124" y="87"/>
                </a:cubicBezTo>
                <a:cubicBezTo>
                  <a:pt x="124" y="87"/>
                  <a:pt x="124" y="87"/>
                  <a:pt x="124" y="87"/>
                </a:cubicBezTo>
                <a:cubicBezTo>
                  <a:pt x="126" y="82"/>
                  <a:pt x="126" y="82"/>
                  <a:pt x="126" y="82"/>
                </a:cubicBezTo>
                <a:cubicBezTo>
                  <a:pt x="126" y="81"/>
                  <a:pt x="127" y="81"/>
                  <a:pt x="128" y="81"/>
                </a:cubicBezTo>
                <a:cubicBezTo>
                  <a:pt x="133" y="84"/>
                  <a:pt x="133" y="84"/>
                  <a:pt x="133" y="84"/>
                </a:cubicBezTo>
                <a:cubicBezTo>
                  <a:pt x="134" y="84"/>
                  <a:pt x="135" y="85"/>
                  <a:pt x="134" y="86"/>
                </a:cubicBezTo>
                <a:cubicBezTo>
                  <a:pt x="132" y="90"/>
                  <a:pt x="132" y="90"/>
                  <a:pt x="132" y="90"/>
                </a:cubicBezTo>
                <a:cubicBezTo>
                  <a:pt x="134" y="91"/>
                  <a:pt x="135" y="93"/>
                  <a:pt x="136" y="94"/>
                </a:cubicBezTo>
                <a:cubicBezTo>
                  <a:pt x="136" y="94"/>
                  <a:pt x="136" y="94"/>
                  <a:pt x="136" y="94"/>
                </a:cubicBezTo>
                <a:cubicBezTo>
                  <a:pt x="141" y="94"/>
                  <a:pt x="141" y="94"/>
                  <a:pt x="141" y="94"/>
                </a:cubicBezTo>
                <a:cubicBezTo>
                  <a:pt x="142" y="94"/>
                  <a:pt x="143" y="94"/>
                  <a:pt x="143" y="95"/>
                </a:cubicBezTo>
                <a:cubicBezTo>
                  <a:pt x="144" y="101"/>
                  <a:pt x="144" y="101"/>
                  <a:pt x="144" y="101"/>
                </a:cubicBezTo>
                <a:cubicBezTo>
                  <a:pt x="144" y="102"/>
                  <a:pt x="143" y="103"/>
                  <a:pt x="142" y="103"/>
                </a:cubicBezTo>
                <a:close/>
              </a:path>
            </a:pathLst>
          </a:custGeom>
          <a:solidFill>
            <a:schemeClr val="bg1"/>
          </a:solidFill>
          <a:ln w="12700">
            <a:miter lim="400000"/>
          </a:ln>
        </p:spPr>
        <p:txBody>
          <a:bodyPr lIns="19045" tIns="19045" rIns="19045" bIns="19045" anchor="ctr"/>
          <a:lstStyle/>
          <a:p>
            <a:pPr defTabSz="228600"/>
            <a:endParaRPr lang="en-US" sz="1500" dirty="0">
              <a:solidFill>
                <a:schemeClr val="tx2"/>
              </a:solidFill>
              <a:effectLst>
                <a:outerShdw blurRad="38100" dist="12700" dir="5400000" rotWithShape="0">
                  <a:srgbClr val="000000">
                    <a:alpha val="50000"/>
                  </a:srgbClr>
                </a:outerShdw>
              </a:effectLst>
              <a:latin typeface="思源黑体 CN Normal" panose="020B0400000000000000" pitchFamily="34" charset="-122"/>
              <a:ea typeface="思源黑体 CN Medium" panose="020B0600000000000000" pitchFamily="34" charset="-122"/>
              <a:cs typeface="+mn-ea"/>
              <a:sym typeface="思源黑体 CN Normal" panose="020B04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30" y="-10160"/>
            <a:ext cx="1029970" cy="1259840"/>
            <a:chOff x="-38" y="-16"/>
            <a:chExt cx="1622" cy="1984"/>
          </a:xfrm>
        </p:grpSpPr>
        <p:grpSp>
          <p:nvGrpSpPr>
            <p:cNvPr id="3" name="组合 2"/>
            <p:cNvGrpSpPr/>
            <p:nvPr/>
          </p:nvGrpSpPr>
          <p:grpSpPr>
            <a:xfrm>
              <a:off x="-14" y="-16"/>
              <a:ext cx="1598" cy="1984"/>
              <a:chOff x="-8733" y="-10273"/>
              <a:chExt cx="1014511" cy="1259953"/>
            </a:xfrm>
          </p:grpSpPr>
          <p:sp>
            <p:nvSpPr>
              <p:cNvPr id="45" name="任意多边形 44"/>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文本框 46"/>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03</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137920" y="155575"/>
            <a:ext cx="8148955" cy="829945"/>
          </a:xfrm>
          <a:prstGeom prst="rect">
            <a:avLst/>
          </a:prstGeom>
          <a:noFill/>
        </p:spPr>
        <p:txBody>
          <a:bodyPr wrap="square" rtlCol="0" anchor="t">
            <a:spAutoFit/>
          </a:bodyPr>
          <a:lstStyle/>
          <a:p>
            <a:pPr algn="l"/>
            <a:r>
              <a:rPr lang="zh-CN" altLang="en-US" sz="2400" b="1" dirty="0">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rPr>
              <a:t>推动新时代党的创新理论武装头脑、凝心铸魂制度化常态化长效化</a:t>
            </a:r>
            <a:endParaRPr lang="zh-CN" altLang="en-US" sz="2400" b="1">
              <a:latin typeface="黑体" panose="02010609060101010101" charset="-122"/>
              <a:ea typeface="黑体" panose="02010609060101010101" charset="-122"/>
            </a:endParaRPr>
          </a:p>
        </p:txBody>
      </p:sp>
      <p:grpSp>
        <p:nvGrpSpPr>
          <p:cNvPr id="52" name="组合 51"/>
          <p:cNvGrpSpPr/>
          <p:nvPr/>
        </p:nvGrpSpPr>
        <p:grpSpPr>
          <a:xfrm>
            <a:off x="1478915" y="827405"/>
            <a:ext cx="7056120" cy="460375"/>
            <a:chOff x="541" y="2623"/>
            <a:chExt cx="9571" cy="725"/>
          </a:xfrm>
        </p:grpSpPr>
        <p:sp>
          <p:nvSpPr>
            <p:cNvPr id="58" name="文本框 57"/>
            <p:cNvSpPr txBox="1"/>
            <p:nvPr/>
          </p:nvSpPr>
          <p:spPr>
            <a:xfrm>
              <a:off x="1181" y="2623"/>
              <a:ext cx="8931" cy="725"/>
            </a:xfrm>
            <a:prstGeom prst="rect">
              <a:avLst/>
            </a:prstGeom>
            <a:noFill/>
          </p:spPr>
          <p:txBody>
            <a:bodyPr wrap="square" rtlCol="0" anchor="t">
              <a:spAutoFit/>
            </a:bodyPr>
            <a:lstStyle/>
            <a:p>
              <a:r>
                <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sym typeface="+mn-ea"/>
                </a:rPr>
                <a:t>坚持实践淬炼，在担当实干中检验凝心铸魂成效</a:t>
              </a:r>
              <a:endParaRPr lang="zh-CN" altLang="en-US" sz="2400">
                <a:latin typeface="黑体" panose="02010609060101010101" charset="-122"/>
                <a:ea typeface="黑体" panose="02010609060101010101" charset="-122"/>
              </a:endParaRPr>
            </a:p>
          </p:txBody>
        </p:sp>
        <p:grpSp>
          <p:nvGrpSpPr>
            <p:cNvPr id="60" name="组合 59"/>
            <p:cNvGrpSpPr/>
            <p:nvPr/>
          </p:nvGrpSpPr>
          <p:grpSpPr>
            <a:xfrm>
              <a:off x="541" y="2731"/>
              <a:ext cx="694" cy="462"/>
              <a:chOff x="692910" y="1304548"/>
              <a:chExt cx="477300" cy="365125"/>
            </a:xfrm>
            <a:solidFill>
              <a:srgbClr val="C00000"/>
            </a:solidFill>
          </p:grpSpPr>
          <p:sp>
            <p:nvSpPr>
              <p:cNvPr id="61" name="箭头: V 形 23"/>
              <p:cNvSpPr/>
              <p:nvPr/>
            </p:nvSpPr>
            <p:spPr>
              <a:xfrm>
                <a:off x="692910"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62" name="箭头: V 形 24"/>
              <p:cNvSpPr/>
              <p:nvPr/>
            </p:nvSpPr>
            <p:spPr>
              <a:xfrm>
                <a:off x="846232"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53" name="箭头: V 形 25"/>
              <p:cNvSpPr/>
              <p:nvPr/>
            </p:nvSpPr>
            <p:spPr>
              <a:xfrm>
                <a:off x="999554"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grpSp>
      </p:grpSp>
      <p:sp>
        <p:nvSpPr>
          <p:cNvPr id="48" name="文本框 47"/>
          <p:cNvSpPr txBox="1"/>
          <p:nvPr/>
        </p:nvSpPr>
        <p:spPr>
          <a:xfrm>
            <a:off x="4629785" y="1818640"/>
            <a:ext cx="6517640" cy="829945"/>
          </a:xfrm>
          <a:prstGeom prst="rect">
            <a:avLst/>
          </a:prstGeom>
          <a:noFill/>
        </p:spPr>
        <p:txBody>
          <a:bodyPr wrap="square" rtlCol="0" anchor="t">
            <a:spAutoFit/>
          </a:bodyPr>
          <a:lstStyle/>
          <a:p>
            <a:r>
              <a:rPr lang="zh-CN" altLang="en-US" sz="2400">
                <a:latin typeface="黑体" panose="02010609060101010101" charset="-122"/>
                <a:ea typeface="黑体" panose="02010609060101010101" charset="-122"/>
              </a:rPr>
              <a:t>最终要放到改革发展一线、为民服务现场经受实践检验</a:t>
            </a:r>
            <a:endParaRPr lang="zh-CN" altLang="en-US" sz="2400">
              <a:latin typeface="黑体" panose="02010609060101010101" charset="-122"/>
              <a:ea typeface="黑体" panose="02010609060101010101" charset="-122"/>
            </a:endParaRPr>
          </a:p>
        </p:txBody>
      </p:sp>
      <p:grpSp>
        <p:nvGrpSpPr>
          <p:cNvPr id="63" name="组合 62"/>
          <p:cNvGrpSpPr/>
          <p:nvPr/>
        </p:nvGrpSpPr>
        <p:grpSpPr>
          <a:xfrm>
            <a:off x="888365" y="1739265"/>
            <a:ext cx="3475355" cy="915670"/>
            <a:chOff x="1400" y="2917"/>
            <a:chExt cx="5909" cy="1442"/>
          </a:xfrm>
        </p:grpSpPr>
        <p:sp>
          <p:nvSpPr>
            <p:cNvPr id="54" name="标注: 右箭头 13"/>
            <p:cNvSpPr/>
            <p:nvPr/>
          </p:nvSpPr>
          <p:spPr>
            <a:xfrm>
              <a:off x="1400" y="2917"/>
              <a:ext cx="5909" cy="1442"/>
            </a:xfrm>
            <a:prstGeom prst="rightArrowCallout">
              <a:avLst>
                <a:gd name="adj1" fmla="val 38115"/>
                <a:gd name="adj2" fmla="val 25000"/>
                <a:gd name="adj3" fmla="val 25000"/>
                <a:gd name="adj4" fmla="val 76488"/>
              </a:avLst>
            </a:prstGeom>
            <a:solidFill>
              <a:srgbClr val="C00000"/>
            </a:solidFill>
            <a:ln w="12700" cap="flat" cmpd="sng" algn="ctr">
              <a:noFill/>
              <a:prstDash val="solid"/>
              <a:miter lim="800000"/>
            </a:ln>
            <a:effectLst/>
          </p:spPr>
          <p:txBody>
            <a:bodyPr rtlCol="0" anchor="ctr"/>
            <a:lstStyle/>
            <a:p>
              <a:pPr algn="ctr"/>
              <a:endParaRPr lang="zh-CN" altLang="en-US">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56" name="文本框 55"/>
            <p:cNvSpPr txBox="1"/>
            <p:nvPr/>
          </p:nvSpPr>
          <p:spPr>
            <a:xfrm>
              <a:off x="2042" y="3027"/>
              <a:ext cx="3444" cy="599"/>
            </a:xfrm>
            <a:prstGeom prst="rect">
              <a:avLst/>
            </a:prstGeom>
            <a:noFill/>
          </p:spPr>
          <p:txBody>
            <a:bodyPr wrap="square" rtlCol="0" anchor="t">
              <a:noAutofit/>
            </a:bodyPr>
            <a:lstStyle/>
            <a:p>
              <a:r>
                <a:rPr lang="zh-CN" altLang="en-US" sz="2000">
                  <a:solidFill>
                    <a:schemeClr val="bg1"/>
                  </a:solidFill>
                  <a:latin typeface="黑体" panose="02010609060101010101" charset="-122"/>
                  <a:ea typeface="黑体" panose="02010609060101010101" charset="-122"/>
                  <a:sym typeface="+mn-ea"/>
                </a:rPr>
                <a:t>理论学得好不好</a:t>
              </a:r>
              <a:endParaRPr lang="zh-CN" altLang="en-US" sz="2000">
                <a:solidFill>
                  <a:schemeClr val="bg1"/>
                </a:solidFill>
                <a:latin typeface="黑体" panose="02010609060101010101" charset="-122"/>
                <a:ea typeface="黑体" panose="02010609060101010101" charset="-122"/>
                <a:sym typeface="+mn-ea"/>
              </a:endParaRPr>
            </a:p>
          </p:txBody>
        </p:sp>
        <p:sp>
          <p:nvSpPr>
            <p:cNvPr id="57" name="文本框 56"/>
            <p:cNvSpPr txBox="1"/>
            <p:nvPr/>
          </p:nvSpPr>
          <p:spPr>
            <a:xfrm>
              <a:off x="2042" y="3702"/>
              <a:ext cx="3444" cy="599"/>
            </a:xfrm>
            <a:prstGeom prst="rect">
              <a:avLst/>
            </a:prstGeom>
            <a:noFill/>
          </p:spPr>
          <p:txBody>
            <a:bodyPr wrap="square" rtlCol="0" anchor="t">
              <a:noAutofit/>
            </a:bodyPr>
            <a:lstStyle/>
            <a:p>
              <a:r>
                <a:rPr lang="zh-CN" altLang="en-US" sz="2000">
                  <a:solidFill>
                    <a:schemeClr val="bg1"/>
                  </a:solidFill>
                  <a:latin typeface="黑体" panose="02010609060101010101" charset="-122"/>
                  <a:ea typeface="黑体" panose="02010609060101010101" charset="-122"/>
                  <a:sym typeface="+mn-ea"/>
                </a:rPr>
                <a:t>凝心铸魂实不实</a:t>
              </a:r>
              <a:endParaRPr lang="zh-CN" altLang="en-US" sz="2000">
                <a:solidFill>
                  <a:schemeClr val="bg1"/>
                </a:solidFill>
                <a:latin typeface="黑体" panose="02010609060101010101" charset="-122"/>
                <a:ea typeface="黑体" panose="02010609060101010101" charset="-122"/>
                <a:sym typeface="+mn-ea"/>
              </a:endParaRPr>
            </a:p>
          </p:txBody>
        </p:sp>
      </p:grpSp>
      <p:sp>
        <p:nvSpPr>
          <p:cNvPr id="64" name="文本框 63"/>
          <p:cNvSpPr txBox="1"/>
          <p:nvPr/>
        </p:nvSpPr>
        <p:spPr>
          <a:xfrm>
            <a:off x="1137285" y="3179445"/>
            <a:ext cx="9862820" cy="645160"/>
          </a:xfrm>
          <a:prstGeom prst="rect">
            <a:avLst/>
          </a:prstGeom>
          <a:noFill/>
        </p:spPr>
        <p:txBody>
          <a:bodyPr wrap="square" rtlCol="0" anchor="t">
            <a:spAutoFit/>
          </a:bodyPr>
          <a:lstStyle/>
          <a:p>
            <a:pPr>
              <a:lnSpc>
                <a:spcPct val="150000"/>
              </a:lnSpc>
            </a:pPr>
            <a:r>
              <a:rPr lang="zh-CN" altLang="en-US" sz="2400">
                <a:solidFill>
                  <a:srgbClr val="C00000"/>
                </a:solidFill>
                <a:latin typeface="黑体" panose="02010609060101010101" charset="-122"/>
                <a:ea typeface="黑体" panose="02010609060101010101" charset="-122"/>
              </a:rPr>
              <a:t>要坚持以实干实效作为衡量理论武装成效的硬标尺，推动学用深度融合</a:t>
            </a:r>
            <a:endParaRPr lang="zh-CN" altLang="en-US" sz="2400">
              <a:solidFill>
                <a:srgbClr val="C00000"/>
              </a:solidFill>
              <a:latin typeface="黑体" panose="02010609060101010101" charset="-122"/>
              <a:ea typeface="黑体" panose="02010609060101010101" charset="-122"/>
            </a:endParaRPr>
          </a:p>
        </p:txBody>
      </p:sp>
      <p:grpSp>
        <p:nvGrpSpPr>
          <p:cNvPr id="74" name="组合 73"/>
          <p:cNvGrpSpPr/>
          <p:nvPr/>
        </p:nvGrpSpPr>
        <p:grpSpPr>
          <a:xfrm>
            <a:off x="1137285" y="4240048"/>
            <a:ext cx="7831455" cy="1638782"/>
            <a:chOff x="1180" y="5310"/>
            <a:chExt cx="12333" cy="2581"/>
          </a:xfrm>
        </p:grpSpPr>
        <p:sp>
          <p:nvSpPr>
            <p:cNvPr id="67" name="文本框 66"/>
            <p:cNvSpPr txBox="1"/>
            <p:nvPr/>
          </p:nvSpPr>
          <p:spPr>
            <a:xfrm>
              <a:off x="1180" y="6293"/>
              <a:ext cx="12333" cy="1598"/>
            </a:xfrm>
            <a:prstGeom prst="rect">
              <a:avLst/>
            </a:prstGeom>
            <a:noFill/>
          </p:spPr>
          <p:txBody>
            <a:bodyPr wrap="square" rtlCol="0" anchor="t">
              <a:spAutoFit/>
            </a:bodyPr>
            <a:lstStyle/>
            <a:p>
              <a:pPr>
                <a:lnSpc>
                  <a:spcPct val="150000"/>
                </a:lnSpc>
              </a:pPr>
              <a:r>
                <a:rPr lang="zh-CN" altLang="en-US" sz="2000">
                  <a:latin typeface="黑体" panose="02010609060101010101" charset="-122"/>
                  <a:ea typeface="黑体" panose="02010609060101010101" charset="-122"/>
                </a:rPr>
                <a:t>引导党员干部立足履职实际，运用新发展理念破解发展难题，把创新理论中的发展思路转化为推动工作的具体举措。</a:t>
              </a:r>
              <a:endParaRPr lang="zh-CN" altLang="en-US" sz="2000">
                <a:latin typeface="黑体" panose="02010609060101010101" charset="-122"/>
                <a:ea typeface="黑体" panose="02010609060101010101" charset="-122"/>
              </a:endParaRPr>
            </a:p>
          </p:txBody>
        </p:sp>
        <p:grpSp>
          <p:nvGrpSpPr>
            <p:cNvPr id="71" name="组合 70"/>
            <p:cNvGrpSpPr/>
            <p:nvPr/>
          </p:nvGrpSpPr>
          <p:grpSpPr>
            <a:xfrm>
              <a:off x="1399" y="5310"/>
              <a:ext cx="6091" cy="983"/>
              <a:chOff x="1714500" y="2114550"/>
              <a:chExt cx="6729946" cy="1086116"/>
            </a:xfrm>
          </p:grpSpPr>
          <p:sp>
            <p:nvSpPr>
              <p:cNvPr id="72" name="标注: 双弯曲线形(带边框和强调线) 23"/>
              <p:cNvSpPr/>
              <p:nvPr/>
            </p:nvSpPr>
            <p:spPr>
              <a:xfrm>
                <a:off x="1714500" y="2114550"/>
                <a:ext cx="6729946" cy="1086116"/>
              </a:xfrm>
              <a:prstGeom prst="accentBorderCallout3">
                <a:avLst>
                  <a:gd name="adj1" fmla="val 18750"/>
                  <a:gd name="adj2" fmla="val -8333"/>
                  <a:gd name="adj3" fmla="val 18750"/>
                  <a:gd name="adj4" fmla="val -16667"/>
                  <a:gd name="adj5" fmla="val 100000"/>
                  <a:gd name="adj6" fmla="val -16667"/>
                  <a:gd name="adj7" fmla="val 204191"/>
                  <a:gd name="adj8" fmla="val -3161"/>
                </a:avLst>
              </a:prstGeom>
              <a:solidFill>
                <a:srgbClr val="C00000"/>
              </a:solidFill>
              <a:ln w="12700" cap="flat" cmpd="sng" algn="ctr">
                <a:solidFill>
                  <a:srgbClr val="C00000"/>
                </a:solidFill>
                <a:prstDash val="solid"/>
                <a:miter lim="800000"/>
              </a:ln>
              <a:effectLst/>
            </p:spPr>
            <p:txBody>
              <a:bodyPr rtlCol="0" anchor="ctr"/>
              <a:lstStyle/>
              <a:p>
                <a:pPr algn="ctr"/>
                <a:endParaRPr lang="zh-CN" altLang="en-US">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73" name="矩形 72"/>
              <p:cNvSpPr/>
              <p:nvPr/>
            </p:nvSpPr>
            <p:spPr>
              <a:xfrm>
                <a:off x="1820995" y="2362558"/>
                <a:ext cx="6505651" cy="693877"/>
              </a:xfrm>
              <a:prstGeom prst="rect">
                <a:avLst/>
              </a:prstGeom>
            </p:spPr>
            <p:txBody>
              <a:bodyPr wrap="none">
                <a:spAutoFit/>
              </a:bodyPr>
              <a:lstStyle/>
              <a:p>
                <a:pPr algn="l"/>
                <a:r>
                  <a:rPr lang="zh-CN" altLang="en-US" sz="2000">
                    <a:solidFill>
                      <a:schemeClr val="bg1"/>
                    </a:solidFill>
                    <a:latin typeface="黑体" panose="02010609060101010101" charset="-122"/>
                    <a:ea typeface="黑体" panose="02010609060101010101" charset="-122"/>
                    <a:sym typeface="+mn-ea"/>
                  </a:rPr>
                  <a:t>锚定高质量发展主战场淬炼本领</a:t>
                </a:r>
                <a:endParaRPr lang="zh-CN" altLang="en-US" sz="2000" b="1" dirty="0">
                  <a:solidFill>
                    <a:schemeClr val="bg1"/>
                  </a:solidFill>
                  <a:latin typeface="黑体" panose="02010609060101010101" charset="-122"/>
                  <a:ea typeface="黑体" panose="02010609060101010101" charset="-122"/>
                  <a:sym typeface="+mn-ea"/>
                </a:endParaRPr>
              </a:p>
            </p:txBody>
          </p:sp>
        </p:grpSp>
      </p:grpSp>
      <p:pic>
        <p:nvPicPr>
          <p:cNvPr id="81" name="图片 80" descr="1669172477281"/>
          <p:cNvPicPr>
            <a:picLocks noChangeAspect="1"/>
          </p:cNvPicPr>
          <p:nvPr/>
        </p:nvPicPr>
        <p:blipFill>
          <a:blip r:embed="rId1" cstate="print"/>
          <a:stretch>
            <a:fillRect/>
          </a:stretch>
        </p:blipFill>
        <p:spPr>
          <a:xfrm>
            <a:off x="9080500" y="4609465"/>
            <a:ext cx="2438400" cy="1524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30" y="-10160"/>
            <a:ext cx="1029970" cy="1259840"/>
            <a:chOff x="-38" y="-16"/>
            <a:chExt cx="1622" cy="1984"/>
          </a:xfrm>
        </p:grpSpPr>
        <p:grpSp>
          <p:nvGrpSpPr>
            <p:cNvPr id="3" name="组合 2"/>
            <p:cNvGrpSpPr/>
            <p:nvPr/>
          </p:nvGrpSpPr>
          <p:grpSpPr>
            <a:xfrm>
              <a:off x="-14" y="-16"/>
              <a:ext cx="1598" cy="1984"/>
              <a:chOff x="-8733" y="-10273"/>
              <a:chExt cx="1014511" cy="1259953"/>
            </a:xfrm>
          </p:grpSpPr>
          <p:sp>
            <p:nvSpPr>
              <p:cNvPr id="45" name="任意多边形 44"/>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文本框 46"/>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03</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137920" y="155575"/>
            <a:ext cx="8148955" cy="829945"/>
          </a:xfrm>
          <a:prstGeom prst="rect">
            <a:avLst/>
          </a:prstGeom>
          <a:noFill/>
        </p:spPr>
        <p:txBody>
          <a:bodyPr wrap="square" rtlCol="0" anchor="t">
            <a:spAutoFit/>
          </a:bodyPr>
          <a:lstStyle/>
          <a:p>
            <a:pPr algn="l"/>
            <a:r>
              <a:rPr lang="zh-CN" altLang="en-US" sz="2400" b="1" dirty="0">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rPr>
              <a:t>推动新时代党的创新理论武装头脑、凝心铸魂制度化常态化长效化</a:t>
            </a:r>
            <a:endParaRPr lang="zh-CN" altLang="en-US" sz="2400" b="1">
              <a:latin typeface="黑体" panose="02010609060101010101" charset="-122"/>
              <a:ea typeface="黑体" panose="02010609060101010101" charset="-122"/>
            </a:endParaRPr>
          </a:p>
        </p:txBody>
      </p:sp>
      <p:grpSp>
        <p:nvGrpSpPr>
          <p:cNvPr id="52" name="组合 51"/>
          <p:cNvGrpSpPr/>
          <p:nvPr/>
        </p:nvGrpSpPr>
        <p:grpSpPr>
          <a:xfrm>
            <a:off x="1478915" y="827405"/>
            <a:ext cx="7056120" cy="460375"/>
            <a:chOff x="541" y="2623"/>
            <a:chExt cx="9571" cy="725"/>
          </a:xfrm>
        </p:grpSpPr>
        <p:sp>
          <p:nvSpPr>
            <p:cNvPr id="58" name="文本框 57"/>
            <p:cNvSpPr txBox="1"/>
            <p:nvPr/>
          </p:nvSpPr>
          <p:spPr>
            <a:xfrm>
              <a:off x="1181" y="2623"/>
              <a:ext cx="8931" cy="725"/>
            </a:xfrm>
            <a:prstGeom prst="rect">
              <a:avLst/>
            </a:prstGeom>
            <a:noFill/>
          </p:spPr>
          <p:txBody>
            <a:bodyPr wrap="square" rtlCol="0" anchor="t">
              <a:spAutoFit/>
            </a:bodyPr>
            <a:lstStyle/>
            <a:p>
              <a:r>
                <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sym typeface="+mn-ea"/>
                </a:rPr>
                <a:t>坚持实践淬炼，在担当实干中检验凝心铸魂成效</a:t>
              </a:r>
              <a:endParaRPr lang="zh-CN" altLang="en-US" sz="2400">
                <a:latin typeface="黑体" panose="02010609060101010101" charset="-122"/>
                <a:ea typeface="黑体" panose="02010609060101010101" charset="-122"/>
              </a:endParaRPr>
            </a:p>
          </p:txBody>
        </p:sp>
        <p:grpSp>
          <p:nvGrpSpPr>
            <p:cNvPr id="60" name="组合 59"/>
            <p:cNvGrpSpPr/>
            <p:nvPr/>
          </p:nvGrpSpPr>
          <p:grpSpPr>
            <a:xfrm>
              <a:off x="541" y="2731"/>
              <a:ext cx="694" cy="462"/>
              <a:chOff x="692910" y="1304548"/>
              <a:chExt cx="477300" cy="365125"/>
            </a:xfrm>
            <a:solidFill>
              <a:srgbClr val="C00000"/>
            </a:solidFill>
          </p:grpSpPr>
          <p:sp>
            <p:nvSpPr>
              <p:cNvPr id="61" name="箭头: V 形 23"/>
              <p:cNvSpPr/>
              <p:nvPr/>
            </p:nvSpPr>
            <p:spPr>
              <a:xfrm>
                <a:off x="692910"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62" name="箭头: V 形 24"/>
              <p:cNvSpPr/>
              <p:nvPr/>
            </p:nvSpPr>
            <p:spPr>
              <a:xfrm>
                <a:off x="846232"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53" name="箭头: V 形 25"/>
              <p:cNvSpPr/>
              <p:nvPr/>
            </p:nvSpPr>
            <p:spPr>
              <a:xfrm>
                <a:off x="999554"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grpSp>
      </p:grpSp>
      <p:grpSp>
        <p:nvGrpSpPr>
          <p:cNvPr id="75" name="组合 74"/>
          <p:cNvGrpSpPr/>
          <p:nvPr/>
        </p:nvGrpSpPr>
        <p:grpSpPr>
          <a:xfrm>
            <a:off x="1005840" y="1819275"/>
            <a:ext cx="8034822" cy="2100580"/>
            <a:chOff x="1180" y="5310"/>
            <a:chExt cx="8417" cy="3308"/>
          </a:xfrm>
        </p:grpSpPr>
        <p:sp>
          <p:nvSpPr>
            <p:cNvPr id="76" name="文本框 75"/>
            <p:cNvSpPr txBox="1"/>
            <p:nvPr/>
          </p:nvSpPr>
          <p:spPr>
            <a:xfrm>
              <a:off x="1180" y="6293"/>
              <a:ext cx="8417" cy="2325"/>
            </a:xfrm>
            <a:prstGeom prst="rect">
              <a:avLst/>
            </a:prstGeom>
            <a:noFill/>
          </p:spPr>
          <p:txBody>
            <a:bodyPr wrap="square" rtlCol="0" anchor="t">
              <a:spAutoFit/>
            </a:bodyPr>
            <a:lstStyle/>
            <a:p>
              <a:pPr>
                <a:lnSpc>
                  <a:spcPct val="150000"/>
                </a:lnSpc>
              </a:pPr>
              <a:r>
                <a:rPr lang="zh-CN" altLang="en-US" sz="2000">
                  <a:latin typeface="黑体" panose="02010609060101010101" charset="-122"/>
                  <a:ea typeface="黑体" panose="02010609060101010101" charset="-122"/>
                </a:rPr>
                <a:t>组织干部深入乡村振兴、矛盾调解、基层治理、民生服务一线，聚焦群众急难愁盼落地惠民实事，在化解基层矛盾、补齐民生短板中践行人民至上理念要求，用群众获得感、满意度检验凝心铸魂实际成果。</a:t>
              </a:r>
              <a:endParaRPr lang="zh-CN" altLang="en-US" sz="2000">
                <a:latin typeface="黑体" panose="02010609060101010101" charset="-122"/>
                <a:ea typeface="黑体" panose="02010609060101010101" charset="-122"/>
              </a:endParaRPr>
            </a:p>
          </p:txBody>
        </p:sp>
        <p:grpSp>
          <p:nvGrpSpPr>
            <p:cNvPr id="77" name="组合 76"/>
            <p:cNvGrpSpPr/>
            <p:nvPr/>
          </p:nvGrpSpPr>
          <p:grpSpPr>
            <a:xfrm>
              <a:off x="1399" y="5310"/>
              <a:ext cx="8022" cy="983"/>
              <a:chOff x="1714500" y="2114550"/>
              <a:chExt cx="8863933" cy="1086201"/>
            </a:xfrm>
          </p:grpSpPr>
          <p:sp>
            <p:nvSpPr>
              <p:cNvPr id="78" name="标注: 双弯曲线形(带边框和强调线) 23"/>
              <p:cNvSpPr/>
              <p:nvPr/>
            </p:nvSpPr>
            <p:spPr>
              <a:xfrm>
                <a:off x="1714500" y="2114550"/>
                <a:ext cx="6395829" cy="1086201"/>
              </a:xfrm>
              <a:prstGeom prst="accentBorderCallout3">
                <a:avLst>
                  <a:gd name="adj1" fmla="val 18750"/>
                  <a:gd name="adj2" fmla="val -8333"/>
                  <a:gd name="adj3" fmla="val 18750"/>
                  <a:gd name="adj4" fmla="val -16667"/>
                  <a:gd name="adj5" fmla="val 100000"/>
                  <a:gd name="adj6" fmla="val -16667"/>
                  <a:gd name="adj7" fmla="val 204191"/>
                  <a:gd name="adj8" fmla="val -3161"/>
                </a:avLst>
              </a:prstGeom>
              <a:solidFill>
                <a:srgbClr val="C00000"/>
              </a:solidFill>
              <a:ln w="12700" cap="flat" cmpd="sng" algn="ctr">
                <a:solidFill>
                  <a:srgbClr val="C00000"/>
                </a:solidFill>
                <a:prstDash val="solid"/>
                <a:miter lim="800000"/>
              </a:ln>
              <a:effectLst/>
            </p:spPr>
            <p:txBody>
              <a:bodyPr rtlCol="0" anchor="ctr"/>
              <a:lstStyle/>
              <a:p>
                <a:pPr algn="ctr"/>
                <a:endParaRPr lang="zh-CN" altLang="en-US">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79" name="矩形 78"/>
              <p:cNvSpPr/>
              <p:nvPr/>
            </p:nvSpPr>
            <p:spPr>
              <a:xfrm>
                <a:off x="1820995" y="2362558"/>
                <a:ext cx="8757438" cy="693931"/>
              </a:xfrm>
              <a:prstGeom prst="rect">
                <a:avLst/>
              </a:prstGeom>
            </p:spPr>
            <p:txBody>
              <a:bodyPr wrap="square">
                <a:spAutoFit/>
              </a:bodyPr>
              <a:lstStyle/>
              <a:p>
                <a:pPr algn="l"/>
                <a:r>
                  <a:rPr lang="zh-CN" altLang="en-US" sz="2000" b="1" dirty="0">
                    <a:solidFill>
                      <a:schemeClr val="bg1"/>
                    </a:solidFill>
                    <a:latin typeface="黑体" panose="02010609060101010101" charset="-122"/>
                    <a:ea typeface="黑体" panose="02010609060101010101" charset="-122"/>
                    <a:sym typeface="+mn-ea"/>
                  </a:rPr>
                  <a:t>持续深化领导干部下沉调研、包联基层制度</a:t>
                </a:r>
                <a:endParaRPr lang="zh-CN" altLang="en-US" sz="2000" b="1" dirty="0">
                  <a:solidFill>
                    <a:schemeClr val="bg1"/>
                  </a:solidFill>
                  <a:latin typeface="黑体" panose="02010609060101010101" charset="-122"/>
                  <a:ea typeface="黑体" panose="02010609060101010101" charset="-122"/>
                  <a:sym typeface="+mn-ea"/>
                </a:endParaRPr>
              </a:p>
            </p:txBody>
          </p:sp>
        </p:grpSp>
      </p:grpSp>
      <p:grpSp>
        <p:nvGrpSpPr>
          <p:cNvPr id="8" name="组合 7"/>
          <p:cNvGrpSpPr/>
          <p:nvPr/>
        </p:nvGrpSpPr>
        <p:grpSpPr>
          <a:xfrm>
            <a:off x="3290570" y="4413250"/>
            <a:ext cx="8385175" cy="2106295"/>
            <a:chOff x="4302" y="7010"/>
            <a:chExt cx="13205" cy="3317"/>
          </a:xfrm>
        </p:grpSpPr>
        <p:sp>
          <p:nvSpPr>
            <p:cNvPr id="5" name="标注: 双弯曲线形(带边框和强调线) 23"/>
            <p:cNvSpPr/>
            <p:nvPr/>
          </p:nvSpPr>
          <p:spPr>
            <a:xfrm>
              <a:off x="8805" y="7010"/>
              <a:ext cx="8702" cy="983"/>
            </a:xfrm>
            <a:prstGeom prst="accentBorderCallout3">
              <a:avLst>
                <a:gd name="adj1" fmla="val 18750"/>
                <a:gd name="adj2" fmla="val -8333"/>
                <a:gd name="adj3" fmla="val 18750"/>
                <a:gd name="adj4" fmla="val -16667"/>
                <a:gd name="adj5" fmla="val 100000"/>
                <a:gd name="adj6" fmla="val -16667"/>
                <a:gd name="adj7" fmla="val 204191"/>
                <a:gd name="adj8" fmla="val -3161"/>
              </a:avLst>
            </a:prstGeom>
            <a:solidFill>
              <a:srgbClr val="C00000"/>
            </a:solidFill>
            <a:ln w="12700" cap="flat" cmpd="sng" algn="ctr">
              <a:solidFill>
                <a:srgbClr val="C00000"/>
              </a:solidFill>
              <a:prstDash val="solid"/>
              <a:miter lim="800000"/>
            </a:ln>
            <a:effectLst/>
            <a:scene3d>
              <a:camera prst="orthographicFront">
                <a:rot lat="0" lon="10800000" rev="0"/>
              </a:camera>
              <a:lightRig rig="threePt" dir="t"/>
            </a:scene3d>
          </p:spPr>
          <p:txBody>
            <a:bodyPr rtlCol="0" anchor="ctr"/>
            <a:lstStyle/>
            <a:p>
              <a:pPr algn="ctr"/>
              <a:endParaRPr lang="zh-CN" altLang="en-US">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6" name="矩形 5"/>
            <p:cNvSpPr/>
            <p:nvPr/>
          </p:nvSpPr>
          <p:spPr>
            <a:xfrm>
              <a:off x="7705" y="7168"/>
              <a:ext cx="8196" cy="648"/>
            </a:xfrm>
            <a:prstGeom prst="rect">
              <a:avLst/>
            </a:prstGeom>
          </p:spPr>
          <p:txBody>
            <a:bodyPr wrap="square">
              <a:noAutofit/>
            </a:bodyPr>
            <a:lstStyle/>
            <a:p>
              <a:pPr algn="ctr"/>
              <a:r>
                <a:rPr lang="zh-CN" altLang="en-US" sz="2000" b="1" dirty="0">
                  <a:solidFill>
                    <a:schemeClr val="bg1"/>
                  </a:solidFill>
                  <a:latin typeface="黑体" panose="02010609060101010101" charset="-122"/>
                  <a:ea typeface="黑体" panose="02010609060101010101" charset="-122"/>
                  <a:sym typeface="+mn-ea"/>
                </a:rPr>
                <a:t>立足风险防范最前沿磨砺担当</a:t>
              </a:r>
              <a:endParaRPr lang="zh-CN" altLang="en-US" sz="2000" b="1" dirty="0">
                <a:solidFill>
                  <a:schemeClr val="bg1"/>
                </a:solidFill>
                <a:latin typeface="黑体" panose="02010609060101010101" charset="-122"/>
                <a:ea typeface="黑体" panose="02010609060101010101" charset="-122"/>
                <a:sym typeface="+mn-ea"/>
              </a:endParaRPr>
            </a:p>
          </p:txBody>
        </p:sp>
        <p:sp>
          <p:nvSpPr>
            <p:cNvPr id="7" name="文本框 6"/>
            <p:cNvSpPr txBox="1"/>
            <p:nvPr/>
          </p:nvSpPr>
          <p:spPr>
            <a:xfrm>
              <a:off x="4302" y="8003"/>
              <a:ext cx="11960" cy="2325"/>
            </a:xfrm>
            <a:prstGeom prst="rect">
              <a:avLst/>
            </a:prstGeom>
            <a:noFill/>
          </p:spPr>
          <p:txBody>
            <a:bodyPr wrap="square" rtlCol="0" anchor="t">
              <a:spAutoFit/>
            </a:bodyPr>
            <a:lstStyle/>
            <a:p>
              <a:pPr>
                <a:lnSpc>
                  <a:spcPct val="150000"/>
                </a:lnSpc>
              </a:pPr>
              <a:r>
                <a:rPr lang="zh-CN" altLang="en-US" sz="2000">
                  <a:latin typeface="黑体" panose="02010609060101010101" charset="-122"/>
                  <a:ea typeface="黑体" panose="02010609060101010101" charset="-122"/>
                </a:rPr>
                <a:t>面对各类现实难题运用系统观念、底线思维统筹化解存量风险、防范增量隐患，在攻坚克难中深化对党的创新理论的理解把握，实现理论学习与实干攻坚双向促进。</a:t>
              </a:r>
              <a:endParaRPr lang="zh-CN" altLang="en-US" sz="2000">
                <a:latin typeface="黑体" panose="02010609060101010101" charset="-122"/>
                <a:ea typeface="黑体" panose="02010609060101010101" charset="-122"/>
              </a:endParaRPr>
            </a:p>
          </p:txBody>
        </p:sp>
      </p:grpSp>
      <p:pic>
        <p:nvPicPr>
          <p:cNvPr id="9" name="图片 8" descr="开展走村入户 促进党群联心 7.30"/>
          <p:cNvPicPr>
            <a:picLocks noChangeAspect="1"/>
          </p:cNvPicPr>
          <p:nvPr/>
        </p:nvPicPr>
        <p:blipFill>
          <a:blip r:embed="rId1" cstate="print"/>
          <a:stretch>
            <a:fillRect/>
          </a:stretch>
        </p:blipFill>
        <p:spPr>
          <a:xfrm>
            <a:off x="8872855" y="1819275"/>
            <a:ext cx="3079115" cy="2217420"/>
          </a:xfrm>
          <a:prstGeom prst="rect">
            <a:avLst/>
          </a:prstGeom>
        </p:spPr>
      </p:pic>
      <p:pic>
        <p:nvPicPr>
          <p:cNvPr id="10" name="图片 9" descr="XxjpsgC007437_20230109_PEPFN0A001"/>
          <p:cNvPicPr>
            <a:picLocks noChangeAspect="1"/>
          </p:cNvPicPr>
          <p:nvPr/>
        </p:nvPicPr>
        <p:blipFill>
          <a:blip r:embed="rId2" cstate="print"/>
          <a:stretch>
            <a:fillRect/>
          </a:stretch>
        </p:blipFill>
        <p:spPr>
          <a:xfrm>
            <a:off x="156845" y="4590415"/>
            <a:ext cx="3133725" cy="20770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30" y="-10160"/>
            <a:ext cx="1029970" cy="1259840"/>
            <a:chOff x="-38" y="-16"/>
            <a:chExt cx="1622" cy="1984"/>
          </a:xfrm>
        </p:grpSpPr>
        <p:grpSp>
          <p:nvGrpSpPr>
            <p:cNvPr id="3" name="组合 2"/>
            <p:cNvGrpSpPr/>
            <p:nvPr/>
          </p:nvGrpSpPr>
          <p:grpSpPr>
            <a:xfrm>
              <a:off x="-14" y="-16"/>
              <a:ext cx="1598" cy="1984"/>
              <a:chOff x="-8733" y="-10273"/>
              <a:chExt cx="1014511" cy="1259953"/>
            </a:xfrm>
          </p:grpSpPr>
          <p:sp>
            <p:nvSpPr>
              <p:cNvPr id="4" name="任意多边形 3"/>
              <p:cNvSpPr/>
              <p:nvPr/>
            </p:nvSpPr>
            <p:spPr>
              <a:xfrm rot="10800000">
                <a:off x="0" y="0"/>
                <a:ext cx="1005778" cy="1249680"/>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rot="10800000">
                <a:off x="-8733" y="-10273"/>
                <a:ext cx="758031" cy="1247888"/>
              </a:xfrm>
              <a:custGeom>
                <a:avLst/>
                <a:gdLst>
                  <a:gd name="connsiteX0" fmla="*/ 4417787 w 5080001"/>
                  <a:gd name="connsiteY0" fmla="*/ 0 h 6311902"/>
                  <a:gd name="connsiteX1" fmla="*/ 4869480 w 5080001"/>
                  <a:gd name="connsiteY1" fmla="*/ 22809 h 6311902"/>
                  <a:gd name="connsiteX2" fmla="*/ 5080001 w 5080001"/>
                  <a:gd name="connsiteY2" fmla="*/ 49560 h 6311902"/>
                  <a:gd name="connsiteX3" fmla="*/ 5080001 w 5080001"/>
                  <a:gd name="connsiteY3" fmla="*/ 6311902 h 6311902"/>
                  <a:gd name="connsiteX4" fmla="*/ 426068 w 5080001"/>
                  <a:gd name="connsiteY4" fmla="*/ 6311902 h 6311902"/>
                  <a:gd name="connsiteX5" fmla="*/ 347172 w 5080001"/>
                  <a:gd name="connsiteY5" fmla="*/ 6137389 h 6311902"/>
                  <a:gd name="connsiteX6" fmla="*/ 0 w 5080001"/>
                  <a:gd name="connsiteY6" fmla="*/ 4417787 h 6311902"/>
                  <a:gd name="connsiteX7" fmla="*/ 4417787 w 5080001"/>
                  <a:gd name="connsiteY7" fmla="*/ 0 h 6311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80001" h="6311902">
                    <a:moveTo>
                      <a:pt x="4417787" y="0"/>
                    </a:moveTo>
                    <a:cubicBezTo>
                      <a:pt x="4570279" y="0"/>
                      <a:pt x="4720967" y="7726"/>
                      <a:pt x="4869480" y="22809"/>
                    </a:cubicBezTo>
                    <a:lnTo>
                      <a:pt x="5080001" y="49560"/>
                    </a:lnTo>
                    <a:lnTo>
                      <a:pt x="5080001" y="6311902"/>
                    </a:lnTo>
                    <a:lnTo>
                      <a:pt x="426068" y="6311902"/>
                    </a:lnTo>
                    <a:lnTo>
                      <a:pt x="347172" y="6137389"/>
                    </a:lnTo>
                    <a:cubicBezTo>
                      <a:pt x="123620" y="5608852"/>
                      <a:pt x="0" y="5027756"/>
                      <a:pt x="0" y="4417787"/>
                    </a:cubicBezTo>
                    <a:cubicBezTo>
                      <a:pt x="0" y="1977911"/>
                      <a:pt x="1977911" y="0"/>
                      <a:pt x="4417787" y="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38" y="130"/>
              <a:ext cx="1438" cy="1307"/>
            </a:xfrm>
            <a:prstGeom prst="rect">
              <a:avLst/>
            </a:prstGeom>
            <a:noFill/>
          </p:spPr>
          <p:txBody>
            <a:bodyPr wrap="square" rtlCol="0" anchor="t">
              <a:spAutoFit/>
            </a:bodyPr>
            <a:lstStyle/>
            <a:p>
              <a:r>
                <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rPr>
                <a:t>03</a:t>
              </a:r>
              <a:endParaRPr lang="en-US" altLang="zh-CN" sz="4800" b="1" dirty="0">
                <a:ln>
                  <a:solidFill>
                    <a:srgbClr val="CF1B00"/>
                  </a:solidFill>
                </a:ln>
                <a:noFill/>
                <a:effectLst>
                  <a:outerShdw blurRad="25400" dist="25400" dir="2700000" algn="tl">
                    <a:srgbClr val="000000">
                      <a:alpha val="34000"/>
                    </a:srgbClr>
                  </a:outerShdw>
                </a:effectLst>
                <a:latin typeface="黑体" panose="02010609060101010101" charset="-122"/>
                <a:ea typeface="黑体" panose="02010609060101010101" charset="-122"/>
                <a:sym typeface="思源宋体 CN" panose="02020400000000000000" pitchFamily="18" charset="-122"/>
              </a:endParaRPr>
            </a:p>
          </p:txBody>
        </p:sp>
      </p:grpSp>
      <p:sp>
        <p:nvSpPr>
          <p:cNvPr id="59" name="文本框 58"/>
          <p:cNvSpPr txBox="1"/>
          <p:nvPr/>
        </p:nvSpPr>
        <p:spPr>
          <a:xfrm>
            <a:off x="1137920" y="155575"/>
            <a:ext cx="8148955" cy="829945"/>
          </a:xfrm>
          <a:prstGeom prst="rect">
            <a:avLst/>
          </a:prstGeom>
          <a:noFill/>
        </p:spPr>
        <p:txBody>
          <a:bodyPr wrap="square" rtlCol="0" anchor="t">
            <a:spAutoFit/>
          </a:bodyPr>
          <a:lstStyle/>
          <a:p>
            <a:pPr algn="l"/>
            <a:r>
              <a:rPr lang="zh-CN" altLang="en-US" sz="2400" b="1" dirty="0">
                <a:effectLst>
                  <a:outerShdw blurRad="38100" dist="19050" dir="2700000" algn="tl" rotWithShape="0">
                    <a:schemeClr val="dk1">
                      <a:alpha val="40000"/>
                    </a:schemeClr>
                  </a:outerShdw>
                </a:effectLst>
                <a:latin typeface="黑体" panose="02010609060101010101" charset="-122"/>
                <a:ea typeface="黑体" panose="02010609060101010101" charset="-122"/>
                <a:sym typeface="思源宋体 CN" panose="02020400000000000000" pitchFamily="18" charset="-122"/>
              </a:rPr>
              <a:t>推动新时代党的创新理论武装头脑、凝心铸魂制度化常态化长效化</a:t>
            </a:r>
            <a:endParaRPr lang="zh-CN" altLang="en-US" sz="2400" b="1">
              <a:latin typeface="黑体" panose="02010609060101010101" charset="-122"/>
              <a:ea typeface="黑体" panose="02010609060101010101" charset="-122"/>
            </a:endParaRPr>
          </a:p>
        </p:txBody>
      </p:sp>
      <p:grpSp>
        <p:nvGrpSpPr>
          <p:cNvPr id="57" name="组合 56"/>
          <p:cNvGrpSpPr/>
          <p:nvPr/>
        </p:nvGrpSpPr>
        <p:grpSpPr>
          <a:xfrm>
            <a:off x="1247140" y="782955"/>
            <a:ext cx="6472555" cy="460375"/>
            <a:chOff x="541" y="2623"/>
            <a:chExt cx="10193" cy="725"/>
          </a:xfrm>
        </p:grpSpPr>
        <p:sp>
          <p:nvSpPr>
            <p:cNvPr id="58" name="文本框 57"/>
            <p:cNvSpPr txBox="1"/>
            <p:nvPr/>
          </p:nvSpPr>
          <p:spPr>
            <a:xfrm>
              <a:off x="1181" y="2623"/>
              <a:ext cx="9553" cy="725"/>
            </a:xfrm>
            <a:prstGeom prst="rect">
              <a:avLst/>
            </a:prstGeom>
            <a:noFill/>
          </p:spPr>
          <p:txBody>
            <a:bodyPr wrap="square" rtlCol="0" anchor="t">
              <a:spAutoFit/>
            </a:bodyPr>
            <a:lstStyle/>
            <a:p>
              <a:r>
                <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sym typeface="+mn-ea"/>
                </a:rPr>
                <a:t>坚持常态长效，在机制闭环中实现久久为功</a:t>
              </a:r>
              <a:endParaRPr lang="zh-CN" altLang="en-US" sz="2400">
                <a:effectLst>
                  <a:outerShdw blurRad="38100" dist="38100" dir="2700000" algn="tl">
                    <a:srgbClr val="000000">
                      <a:alpha val="43137"/>
                    </a:srgbClr>
                  </a:outerShdw>
                </a:effectLst>
                <a:latin typeface="黑体" panose="02010609060101010101" charset="-122"/>
                <a:ea typeface="黑体" panose="02010609060101010101" charset="-122"/>
              </a:endParaRPr>
            </a:p>
          </p:txBody>
        </p:sp>
        <p:grpSp>
          <p:nvGrpSpPr>
            <p:cNvPr id="60" name="组合 59"/>
            <p:cNvGrpSpPr/>
            <p:nvPr/>
          </p:nvGrpSpPr>
          <p:grpSpPr>
            <a:xfrm>
              <a:off x="541" y="2731"/>
              <a:ext cx="694" cy="462"/>
              <a:chOff x="692910" y="1304548"/>
              <a:chExt cx="477300" cy="365125"/>
            </a:xfrm>
            <a:solidFill>
              <a:srgbClr val="C00000"/>
            </a:solidFill>
          </p:grpSpPr>
          <p:sp>
            <p:nvSpPr>
              <p:cNvPr id="61" name="箭头: V 形 23"/>
              <p:cNvSpPr/>
              <p:nvPr/>
            </p:nvSpPr>
            <p:spPr>
              <a:xfrm>
                <a:off x="692910"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62" name="箭头: V 形 24"/>
              <p:cNvSpPr/>
              <p:nvPr/>
            </p:nvSpPr>
            <p:spPr>
              <a:xfrm>
                <a:off x="846232"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sp>
            <p:nvSpPr>
              <p:cNvPr id="66" name="箭头: V 形 25"/>
              <p:cNvSpPr/>
              <p:nvPr/>
            </p:nvSpPr>
            <p:spPr>
              <a:xfrm>
                <a:off x="999554" y="1304548"/>
                <a:ext cx="170656" cy="365125"/>
              </a:xfrm>
              <a:prstGeom prst="chevron">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黑体" panose="02010609060101010101" charset="-122"/>
                  <a:ea typeface="黑体" panose="02010609060101010101" charset="-122"/>
                  <a:sym typeface="思源宋体 CN" panose="02020400000000000000" pitchFamily="18" charset="-122"/>
                </a:endParaRPr>
              </a:p>
            </p:txBody>
          </p:sp>
        </p:grpSp>
      </p:grpSp>
      <p:sp>
        <p:nvSpPr>
          <p:cNvPr id="54" name="文本框 53"/>
          <p:cNvSpPr txBox="1"/>
          <p:nvPr/>
        </p:nvSpPr>
        <p:spPr>
          <a:xfrm>
            <a:off x="643255" y="1370330"/>
            <a:ext cx="11209020" cy="398780"/>
          </a:xfrm>
          <a:prstGeom prst="rect">
            <a:avLst/>
          </a:prstGeom>
          <a:noFill/>
        </p:spPr>
        <p:txBody>
          <a:bodyPr wrap="square" rtlCol="0" anchor="t">
            <a:spAutoFit/>
          </a:bodyPr>
          <a:lstStyle/>
          <a:p>
            <a:r>
              <a:rPr lang="zh-CN" altLang="en-US" sz="2000">
                <a:solidFill>
                  <a:srgbClr val="C00000"/>
                </a:solidFill>
                <a:latin typeface="黑体" panose="02010609060101010101" charset="-122"/>
                <a:ea typeface="黑体" panose="02010609060101010101" charset="-122"/>
              </a:rPr>
              <a:t>凝心铸魂非短期之功，必须健全系统化制度闭环，构建常态化、制度化、长效化理论武装工作体系</a:t>
            </a:r>
            <a:endParaRPr lang="zh-CN" altLang="en-US" sz="2000">
              <a:solidFill>
                <a:srgbClr val="C00000"/>
              </a:solidFill>
              <a:latin typeface="黑体" panose="02010609060101010101" charset="-122"/>
              <a:ea typeface="黑体" panose="02010609060101010101" charset="-122"/>
            </a:endParaRPr>
          </a:p>
        </p:txBody>
      </p:sp>
      <p:grpSp>
        <p:nvGrpSpPr>
          <p:cNvPr id="70" name="组合 69"/>
          <p:cNvGrpSpPr/>
          <p:nvPr/>
        </p:nvGrpSpPr>
        <p:grpSpPr>
          <a:xfrm>
            <a:off x="2131695" y="1905635"/>
            <a:ext cx="8540115" cy="1397000"/>
            <a:chOff x="2768" y="3458"/>
            <a:chExt cx="13449" cy="2200"/>
          </a:xfrm>
        </p:grpSpPr>
        <p:grpSp>
          <p:nvGrpSpPr>
            <p:cNvPr id="26" name="组合 25"/>
            <p:cNvGrpSpPr/>
            <p:nvPr>
              <p:custDataLst>
                <p:tags r:id="rId1"/>
              </p:custDataLst>
            </p:nvPr>
          </p:nvGrpSpPr>
          <p:grpSpPr>
            <a:xfrm>
              <a:off x="2768" y="3458"/>
              <a:ext cx="13374" cy="2200"/>
              <a:chOff x="5306290" y="1548850"/>
              <a:chExt cx="5721928" cy="1251843"/>
            </a:xfrm>
          </p:grpSpPr>
          <p:grpSp>
            <p:nvGrpSpPr>
              <p:cNvPr id="27" name="组合 26"/>
              <p:cNvGrpSpPr/>
              <p:nvPr/>
            </p:nvGrpSpPr>
            <p:grpSpPr>
              <a:xfrm>
                <a:off x="5306290" y="1548850"/>
                <a:ext cx="5721928" cy="1251843"/>
                <a:chOff x="5306290" y="1548850"/>
                <a:chExt cx="5721928" cy="1251843"/>
              </a:xfrm>
            </p:grpSpPr>
            <p:sp>
              <p:nvSpPr>
                <p:cNvPr id="33" name="任意多边形 32"/>
                <p:cNvSpPr/>
                <p:nvPr>
                  <p:custDataLst>
                    <p:tags r:id="rId2"/>
                  </p:custDataLst>
                </p:nvPr>
              </p:nvSpPr>
              <p:spPr>
                <a:xfrm>
                  <a:off x="5306290" y="1548850"/>
                  <a:ext cx="5721928" cy="1251843"/>
                </a:xfrm>
                <a:custGeom>
                  <a:avLst/>
                  <a:gdLst>
                    <a:gd name="connsiteX0" fmla="*/ 132995 w 5721928"/>
                    <a:gd name="connsiteY0" fmla="*/ 0 h 1251843"/>
                    <a:gd name="connsiteX1" fmla="*/ 5588933 w 5721928"/>
                    <a:gd name="connsiteY1" fmla="*/ 0 h 1251843"/>
                    <a:gd name="connsiteX2" fmla="*/ 5721928 w 5721928"/>
                    <a:gd name="connsiteY2" fmla="*/ 132995 h 1251843"/>
                    <a:gd name="connsiteX3" fmla="*/ 5721928 w 5721928"/>
                    <a:gd name="connsiteY3" fmla="*/ 1251843 h 1251843"/>
                    <a:gd name="connsiteX4" fmla="*/ 0 w 5721928"/>
                    <a:gd name="connsiteY4" fmla="*/ 1251843 h 1251843"/>
                    <a:gd name="connsiteX5" fmla="*/ 0 w 5721928"/>
                    <a:gd name="connsiteY5" fmla="*/ 132995 h 1251843"/>
                    <a:gd name="connsiteX6" fmla="*/ 132995 w 5721928"/>
                    <a:gd name="connsiteY6" fmla="*/ 0 h 125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1928" h="1251843">
                      <a:moveTo>
                        <a:pt x="132995" y="0"/>
                      </a:moveTo>
                      <a:lnTo>
                        <a:pt x="5588933" y="0"/>
                      </a:lnTo>
                      <a:cubicBezTo>
                        <a:pt x="5662384" y="0"/>
                        <a:pt x="5721928" y="59544"/>
                        <a:pt x="5721928" y="132995"/>
                      </a:cubicBezTo>
                      <a:lnTo>
                        <a:pt x="5721928" y="1251843"/>
                      </a:lnTo>
                      <a:lnTo>
                        <a:pt x="0" y="1251843"/>
                      </a:lnTo>
                      <a:lnTo>
                        <a:pt x="0" y="132995"/>
                      </a:lnTo>
                      <a:cubicBezTo>
                        <a:pt x="0" y="59544"/>
                        <a:pt x="59544" y="0"/>
                        <a:pt x="132995" y="0"/>
                      </a:cubicBezTo>
                      <a:close/>
                    </a:path>
                  </a:pathLst>
                </a:custGeom>
                <a:solidFill>
                  <a:schemeClr val="bg1"/>
                </a:solidFill>
                <a:ln>
                  <a:solidFill>
                    <a:schemeClr val="accent1">
                      <a:lumMod val="20000"/>
                      <a:lumOff val="80000"/>
                    </a:schemeClr>
                  </a:solidFill>
                </a:ln>
                <a:effectLst>
                  <a:outerShdw blurRad="190500" dist="63500" dir="2700000" algn="t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cs typeface="阿里巴巴普惠体 Medium" panose="00020600040101010101" pitchFamily="18" charset="-122"/>
                    <a:sym typeface="思源宋体 CN" panose="02020400000000000000" pitchFamily="18" charset="-122"/>
                  </a:endParaRPr>
                </a:p>
              </p:txBody>
            </p:sp>
            <p:sp>
              <p:nvSpPr>
                <p:cNvPr id="35" name="矩形 34"/>
                <p:cNvSpPr/>
                <p:nvPr>
                  <p:custDataLst>
                    <p:tags r:id="rId3"/>
                  </p:custDataLst>
                </p:nvPr>
              </p:nvSpPr>
              <p:spPr>
                <a:xfrm>
                  <a:off x="5306290" y="2719448"/>
                  <a:ext cx="5721927" cy="81243"/>
                </a:xfrm>
                <a:prstGeom prst="rect">
                  <a:avLst/>
                </a:prstGeom>
                <a:gradFill>
                  <a:gsLst>
                    <a:gs pos="0">
                      <a:srgbClr val="DE3724"/>
                    </a:gs>
                    <a:gs pos="100000">
                      <a:srgbClr val="922525"/>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cs typeface="阿里巴巴普惠体 Medium" panose="00020600040101010101" pitchFamily="18" charset="-122"/>
                    <a:sym typeface="思源宋体 CN" panose="02020400000000000000" pitchFamily="18" charset="-122"/>
                  </a:endParaRPr>
                </a:p>
              </p:txBody>
            </p:sp>
          </p:grpSp>
          <p:sp>
            <p:nvSpPr>
              <p:cNvPr id="30" name="任意多边形 29"/>
              <p:cNvSpPr/>
              <p:nvPr>
                <p:custDataLst>
                  <p:tags r:id="rId4"/>
                </p:custDataLst>
              </p:nvPr>
            </p:nvSpPr>
            <p:spPr>
              <a:xfrm>
                <a:off x="5547592" y="1551695"/>
                <a:ext cx="322163" cy="433024"/>
              </a:xfrm>
              <a:custGeom>
                <a:avLst/>
                <a:gdLst>
                  <a:gd name="connsiteX0" fmla="*/ 0 w 618980"/>
                  <a:gd name="connsiteY0" fmla="*/ 0 h 731126"/>
                  <a:gd name="connsiteX1" fmla="*/ 618980 w 618980"/>
                  <a:gd name="connsiteY1" fmla="*/ 0 h 731126"/>
                  <a:gd name="connsiteX2" fmla="*/ 618979 w 618980"/>
                  <a:gd name="connsiteY2" fmla="*/ 421636 h 731126"/>
                  <a:gd name="connsiteX3" fmla="*/ 309489 w 618980"/>
                  <a:gd name="connsiteY3" fmla="*/ 731126 h 731126"/>
                  <a:gd name="connsiteX4" fmla="*/ 309490 w 618980"/>
                  <a:gd name="connsiteY4" fmla="*/ 731125 h 731126"/>
                  <a:gd name="connsiteX5" fmla="*/ 0 w 618980"/>
                  <a:gd name="connsiteY5" fmla="*/ 421635 h 73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8980" h="731126">
                    <a:moveTo>
                      <a:pt x="0" y="0"/>
                    </a:moveTo>
                    <a:lnTo>
                      <a:pt x="618980" y="0"/>
                    </a:lnTo>
                    <a:lnTo>
                      <a:pt x="618979" y="421636"/>
                    </a:lnTo>
                    <a:cubicBezTo>
                      <a:pt x="618979" y="592563"/>
                      <a:pt x="480416" y="731126"/>
                      <a:pt x="309489" y="731126"/>
                    </a:cubicBezTo>
                    <a:lnTo>
                      <a:pt x="309490" y="731125"/>
                    </a:lnTo>
                    <a:cubicBezTo>
                      <a:pt x="138563" y="731125"/>
                      <a:pt x="0" y="592562"/>
                      <a:pt x="0" y="421635"/>
                    </a:cubicBezTo>
                    <a:close/>
                  </a:path>
                </a:pathLst>
              </a:custGeom>
              <a:gradFill>
                <a:gsLst>
                  <a:gs pos="0">
                    <a:srgbClr val="DE3724"/>
                  </a:gs>
                  <a:gs pos="100000">
                    <a:srgbClr val="922525"/>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cs typeface="阿里巴巴普惠体 Medium" panose="00020600040101010101" pitchFamily="18" charset="-122"/>
                  <a:sym typeface="思源宋体 CN" panose="02020400000000000000" pitchFamily="18" charset="-122"/>
                </a:endParaRPr>
              </a:p>
            </p:txBody>
          </p:sp>
        </p:grpSp>
        <p:sp>
          <p:nvSpPr>
            <p:cNvPr id="55" name="文本框 54"/>
            <p:cNvSpPr txBox="1"/>
            <p:nvPr/>
          </p:nvSpPr>
          <p:spPr>
            <a:xfrm>
              <a:off x="4199" y="3469"/>
              <a:ext cx="5528" cy="628"/>
            </a:xfrm>
            <a:prstGeom prst="rect">
              <a:avLst/>
            </a:prstGeom>
            <a:noFill/>
          </p:spPr>
          <p:txBody>
            <a:bodyPr wrap="square" rtlCol="0" anchor="t">
              <a:spAutoFit/>
            </a:bodyPr>
            <a:lstStyle/>
            <a:p>
              <a:r>
                <a:rPr lang="zh-CN" altLang="en-US" sz="2000">
                  <a:effectLst>
                    <a:outerShdw blurRad="38100" dist="38100" dir="2700000" algn="tl">
                      <a:srgbClr val="000000">
                        <a:alpha val="43137"/>
                      </a:srgbClr>
                    </a:outerShdw>
                  </a:effectLst>
                  <a:latin typeface="黑体" panose="02010609060101010101" charset="-122"/>
                  <a:ea typeface="黑体" panose="02010609060101010101" charset="-122"/>
                </a:rPr>
                <a:t>不断完善学习督导考核机制</a:t>
              </a:r>
              <a:endParaRPr lang="zh-CN" altLang="en-US" sz="2000">
                <a:effectLst>
                  <a:outerShdw blurRad="38100" dist="38100" dir="2700000" algn="tl">
                    <a:srgbClr val="000000">
                      <a:alpha val="43137"/>
                    </a:srgbClr>
                  </a:outerShdw>
                </a:effectLst>
                <a:latin typeface="黑体" panose="02010609060101010101" charset="-122"/>
                <a:ea typeface="黑体" panose="02010609060101010101" charset="-122"/>
              </a:endParaRPr>
            </a:p>
          </p:txBody>
        </p:sp>
        <p:sp>
          <p:nvSpPr>
            <p:cNvPr id="56" name="文本框 55"/>
            <p:cNvSpPr txBox="1"/>
            <p:nvPr/>
          </p:nvSpPr>
          <p:spPr>
            <a:xfrm>
              <a:off x="2862" y="3970"/>
              <a:ext cx="13355" cy="1452"/>
            </a:xfrm>
            <a:prstGeom prst="rect">
              <a:avLst/>
            </a:prstGeom>
            <a:noFill/>
          </p:spPr>
          <p:txBody>
            <a:bodyPr wrap="square" rtlCol="0" anchor="t">
              <a:spAutoFit/>
            </a:bodyPr>
            <a:lstStyle/>
            <a:p>
              <a:pPr algn="just">
                <a:lnSpc>
                  <a:spcPct val="150000"/>
                </a:lnSpc>
              </a:pPr>
              <a:r>
                <a:rPr lang="zh-CN" altLang="en-US">
                  <a:latin typeface="黑体" panose="02010609060101010101" charset="-122"/>
                  <a:ea typeface="黑体" panose="02010609060101010101" charset="-122"/>
                </a:rPr>
                <a:t>将新时代党的创新理论学习成效作为重要指标纳入党建考核、领导班子年度考核、干部绩效考核。</a:t>
              </a:r>
              <a:endParaRPr lang="zh-CN" altLang="en-US">
                <a:latin typeface="黑体" panose="02010609060101010101" charset="-122"/>
                <a:ea typeface="黑体" panose="02010609060101010101" charset="-122"/>
              </a:endParaRPr>
            </a:p>
          </p:txBody>
        </p:sp>
      </p:grpSp>
      <p:grpSp>
        <p:nvGrpSpPr>
          <p:cNvPr id="80" name="组合 79"/>
          <p:cNvGrpSpPr/>
          <p:nvPr/>
        </p:nvGrpSpPr>
        <p:grpSpPr>
          <a:xfrm>
            <a:off x="1904365" y="3596005"/>
            <a:ext cx="9205013" cy="1399540"/>
            <a:chOff x="2768" y="6183"/>
            <a:chExt cx="13375" cy="2204"/>
          </a:xfrm>
        </p:grpSpPr>
        <p:grpSp>
          <p:nvGrpSpPr>
            <p:cNvPr id="63" name="组合 62"/>
            <p:cNvGrpSpPr/>
            <p:nvPr>
              <p:custDataLst>
                <p:tags r:id="rId5"/>
              </p:custDataLst>
            </p:nvPr>
          </p:nvGrpSpPr>
          <p:grpSpPr>
            <a:xfrm>
              <a:off x="2768" y="6187"/>
              <a:ext cx="13374" cy="2200"/>
              <a:chOff x="5306290" y="1548850"/>
              <a:chExt cx="5721928" cy="1251843"/>
            </a:xfrm>
          </p:grpSpPr>
          <p:grpSp>
            <p:nvGrpSpPr>
              <p:cNvPr id="64" name="组合 63"/>
              <p:cNvGrpSpPr/>
              <p:nvPr/>
            </p:nvGrpSpPr>
            <p:grpSpPr>
              <a:xfrm>
                <a:off x="5306290" y="1548850"/>
                <a:ext cx="5721928" cy="1251843"/>
                <a:chOff x="5306290" y="1548850"/>
                <a:chExt cx="5721928" cy="1251843"/>
              </a:xfrm>
            </p:grpSpPr>
            <p:sp>
              <p:nvSpPr>
                <p:cNvPr id="65" name="任意多边形 64"/>
                <p:cNvSpPr/>
                <p:nvPr>
                  <p:custDataLst>
                    <p:tags r:id="rId6"/>
                  </p:custDataLst>
                </p:nvPr>
              </p:nvSpPr>
              <p:spPr>
                <a:xfrm>
                  <a:off x="5306290" y="1548850"/>
                  <a:ext cx="5721928" cy="1251843"/>
                </a:xfrm>
                <a:custGeom>
                  <a:avLst/>
                  <a:gdLst>
                    <a:gd name="connsiteX0" fmla="*/ 132995 w 5721928"/>
                    <a:gd name="connsiteY0" fmla="*/ 0 h 1251843"/>
                    <a:gd name="connsiteX1" fmla="*/ 5588933 w 5721928"/>
                    <a:gd name="connsiteY1" fmla="*/ 0 h 1251843"/>
                    <a:gd name="connsiteX2" fmla="*/ 5721928 w 5721928"/>
                    <a:gd name="connsiteY2" fmla="*/ 132995 h 1251843"/>
                    <a:gd name="connsiteX3" fmla="*/ 5721928 w 5721928"/>
                    <a:gd name="connsiteY3" fmla="*/ 1251843 h 1251843"/>
                    <a:gd name="connsiteX4" fmla="*/ 0 w 5721928"/>
                    <a:gd name="connsiteY4" fmla="*/ 1251843 h 1251843"/>
                    <a:gd name="connsiteX5" fmla="*/ 0 w 5721928"/>
                    <a:gd name="connsiteY5" fmla="*/ 132995 h 1251843"/>
                    <a:gd name="connsiteX6" fmla="*/ 132995 w 5721928"/>
                    <a:gd name="connsiteY6" fmla="*/ 0 h 125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1928" h="1251843">
                      <a:moveTo>
                        <a:pt x="132995" y="0"/>
                      </a:moveTo>
                      <a:lnTo>
                        <a:pt x="5588933" y="0"/>
                      </a:lnTo>
                      <a:cubicBezTo>
                        <a:pt x="5662384" y="0"/>
                        <a:pt x="5721928" y="59544"/>
                        <a:pt x="5721928" y="132995"/>
                      </a:cubicBezTo>
                      <a:lnTo>
                        <a:pt x="5721928" y="1251843"/>
                      </a:lnTo>
                      <a:lnTo>
                        <a:pt x="0" y="1251843"/>
                      </a:lnTo>
                      <a:lnTo>
                        <a:pt x="0" y="132995"/>
                      </a:lnTo>
                      <a:cubicBezTo>
                        <a:pt x="0" y="59544"/>
                        <a:pt x="59544" y="0"/>
                        <a:pt x="132995" y="0"/>
                      </a:cubicBezTo>
                      <a:close/>
                    </a:path>
                  </a:pathLst>
                </a:custGeom>
                <a:solidFill>
                  <a:schemeClr val="bg1"/>
                </a:solidFill>
                <a:ln>
                  <a:solidFill>
                    <a:schemeClr val="accent1">
                      <a:lumMod val="20000"/>
                      <a:lumOff val="80000"/>
                    </a:schemeClr>
                  </a:solidFill>
                </a:ln>
                <a:effectLst>
                  <a:outerShdw blurRad="190500" dist="63500" dir="2700000" algn="t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cs typeface="阿里巴巴普惠体 Medium" panose="00020600040101010101" pitchFamily="18" charset="-122"/>
                    <a:sym typeface="思源宋体 CN" panose="02020400000000000000" pitchFamily="18" charset="-122"/>
                  </a:endParaRPr>
                </a:p>
              </p:txBody>
            </p:sp>
            <p:sp>
              <p:nvSpPr>
                <p:cNvPr id="67" name="矩形 66"/>
                <p:cNvSpPr/>
                <p:nvPr>
                  <p:custDataLst>
                    <p:tags r:id="rId7"/>
                  </p:custDataLst>
                </p:nvPr>
              </p:nvSpPr>
              <p:spPr>
                <a:xfrm>
                  <a:off x="5306290" y="2719448"/>
                  <a:ext cx="5721927" cy="81243"/>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cs typeface="阿里巴巴普惠体 Medium" panose="00020600040101010101" pitchFamily="18" charset="-122"/>
                    <a:sym typeface="思源宋体 CN" panose="02020400000000000000" pitchFamily="18" charset="-122"/>
                  </a:endParaRPr>
                </a:p>
              </p:txBody>
            </p:sp>
          </p:grpSp>
          <p:sp>
            <p:nvSpPr>
              <p:cNvPr id="68" name="任意多边形 67"/>
              <p:cNvSpPr/>
              <p:nvPr>
                <p:custDataLst>
                  <p:tags r:id="rId8"/>
                </p:custDataLst>
              </p:nvPr>
            </p:nvSpPr>
            <p:spPr>
              <a:xfrm>
                <a:off x="5484826" y="1551695"/>
                <a:ext cx="322163" cy="433024"/>
              </a:xfrm>
              <a:custGeom>
                <a:avLst/>
                <a:gdLst>
                  <a:gd name="connsiteX0" fmla="*/ 0 w 618980"/>
                  <a:gd name="connsiteY0" fmla="*/ 0 h 731126"/>
                  <a:gd name="connsiteX1" fmla="*/ 618980 w 618980"/>
                  <a:gd name="connsiteY1" fmla="*/ 0 h 731126"/>
                  <a:gd name="connsiteX2" fmla="*/ 618979 w 618980"/>
                  <a:gd name="connsiteY2" fmla="*/ 421636 h 731126"/>
                  <a:gd name="connsiteX3" fmla="*/ 309489 w 618980"/>
                  <a:gd name="connsiteY3" fmla="*/ 731126 h 731126"/>
                  <a:gd name="connsiteX4" fmla="*/ 309490 w 618980"/>
                  <a:gd name="connsiteY4" fmla="*/ 731125 h 731126"/>
                  <a:gd name="connsiteX5" fmla="*/ 0 w 618980"/>
                  <a:gd name="connsiteY5" fmla="*/ 421635 h 73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8980" h="731126">
                    <a:moveTo>
                      <a:pt x="0" y="0"/>
                    </a:moveTo>
                    <a:lnTo>
                      <a:pt x="618980" y="0"/>
                    </a:lnTo>
                    <a:lnTo>
                      <a:pt x="618979" y="421636"/>
                    </a:lnTo>
                    <a:cubicBezTo>
                      <a:pt x="618979" y="592563"/>
                      <a:pt x="480416" y="731126"/>
                      <a:pt x="309489" y="731126"/>
                    </a:cubicBezTo>
                    <a:lnTo>
                      <a:pt x="309490" y="731125"/>
                    </a:lnTo>
                    <a:cubicBezTo>
                      <a:pt x="138563" y="731125"/>
                      <a:pt x="0" y="592562"/>
                      <a:pt x="0" y="421635"/>
                    </a:cubicBezTo>
                    <a:close/>
                  </a:path>
                </a:pathLst>
              </a:cu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cs typeface="阿里巴巴普惠体 Medium" panose="00020600040101010101" pitchFamily="18" charset="-122"/>
                  <a:sym typeface="思源宋体 CN" panose="02020400000000000000" pitchFamily="18" charset="-122"/>
                </a:endParaRPr>
              </a:p>
            </p:txBody>
          </p:sp>
        </p:grpSp>
        <p:sp>
          <p:nvSpPr>
            <p:cNvPr id="69" name="文本框 68"/>
            <p:cNvSpPr txBox="1"/>
            <p:nvPr/>
          </p:nvSpPr>
          <p:spPr>
            <a:xfrm>
              <a:off x="3938" y="6183"/>
              <a:ext cx="5528" cy="628"/>
            </a:xfrm>
            <a:prstGeom prst="rect">
              <a:avLst/>
            </a:prstGeom>
            <a:noFill/>
          </p:spPr>
          <p:txBody>
            <a:bodyPr wrap="square" rtlCol="0" anchor="t">
              <a:spAutoFit/>
            </a:bodyPr>
            <a:lstStyle/>
            <a:p>
              <a:r>
                <a:rPr lang="zh-CN" altLang="en-US" sz="2000">
                  <a:effectLst>
                    <a:outerShdw blurRad="38100" dist="38100" dir="2700000" algn="tl">
                      <a:srgbClr val="000000">
                        <a:alpha val="43137"/>
                      </a:srgbClr>
                    </a:outerShdw>
                  </a:effectLst>
                  <a:latin typeface="黑体" panose="02010609060101010101" charset="-122"/>
                  <a:ea typeface="黑体" panose="02010609060101010101" charset="-122"/>
                </a:rPr>
                <a:t>有效健全理论转化落地机制</a:t>
              </a:r>
              <a:endParaRPr lang="zh-CN" altLang="en-US" sz="2000">
                <a:effectLst>
                  <a:outerShdw blurRad="38100" dist="38100" dir="2700000" algn="tl">
                    <a:srgbClr val="000000">
                      <a:alpha val="43137"/>
                    </a:srgbClr>
                  </a:outerShdw>
                </a:effectLst>
                <a:latin typeface="黑体" panose="02010609060101010101" charset="-122"/>
                <a:ea typeface="黑体" panose="02010609060101010101" charset="-122"/>
              </a:endParaRPr>
            </a:p>
          </p:txBody>
        </p:sp>
        <p:sp>
          <p:nvSpPr>
            <p:cNvPr id="71" name="文本框 70"/>
            <p:cNvSpPr txBox="1"/>
            <p:nvPr/>
          </p:nvSpPr>
          <p:spPr>
            <a:xfrm>
              <a:off x="2791" y="6679"/>
              <a:ext cx="13352" cy="1452"/>
            </a:xfrm>
            <a:prstGeom prst="rect">
              <a:avLst/>
            </a:prstGeom>
            <a:noFill/>
          </p:spPr>
          <p:txBody>
            <a:bodyPr wrap="square" rtlCol="0" anchor="t">
              <a:spAutoFit/>
            </a:bodyPr>
            <a:lstStyle/>
            <a:p>
              <a:pPr algn="just">
                <a:lnSpc>
                  <a:spcPct val="150000"/>
                </a:lnSpc>
              </a:pPr>
              <a:r>
                <a:rPr lang="zh-CN" altLang="en-US">
                  <a:latin typeface="黑体" panose="02010609060101010101" charset="-122"/>
                  <a:ea typeface="黑体" panose="02010609060101010101" charset="-122"/>
                </a:rPr>
                <a:t>建立“学习—调研—决策—落地—复盘”全链条工作制度，依托党的创新理论开展课题调研、论证研判，确保决策部署贴合理论导向、贴合客观实际。</a:t>
              </a:r>
              <a:endParaRPr lang="zh-CN" altLang="en-US"/>
            </a:p>
          </p:txBody>
        </p:sp>
      </p:grpSp>
      <p:grpSp>
        <p:nvGrpSpPr>
          <p:cNvPr id="72" name="组合 71"/>
          <p:cNvGrpSpPr/>
          <p:nvPr/>
        </p:nvGrpSpPr>
        <p:grpSpPr>
          <a:xfrm>
            <a:off x="1511300" y="5294630"/>
            <a:ext cx="10119995" cy="1397000"/>
            <a:chOff x="1791" y="3458"/>
            <a:chExt cx="15612" cy="2200"/>
          </a:xfrm>
        </p:grpSpPr>
        <p:grpSp>
          <p:nvGrpSpPr>
            <p:cNvPr id="73" name="组合 72"/>
            <p:cNvGrpSpPr/>
            <p:nvPr>
              <p:custDataLst>
                <p:tags r:id="rId9"/>
              </p:custDataLst>
            </p:nvPr>
          </p:nvGrpSpPr>
          <p:grpSpPr>
            <a:xfrm>
              <a:off x="1791" y="3458"/>
              <a:ext cx="15612" cy="2200"/>
              <a:chOff x="4888290" y="1548850"/>
              <a:chExt cx="6679433" cy="1251843"/>
            </a:xfrm>
          </p:grpSpPr>
          <p:grpSp>
            <p:nvGrpSpPr>
              <p:cNvPr id="74" name="组合 73"/>
              <p:cNvGrpSpPr/>
              <p:nvPr/>
            </p:nvGrpSpPr>
            <p:grpSpPr>
              <a:xfrm>
                <a:off x="4888290" y="1548850"/>
                <a:ext cx="6679433" cy="1251843"/>
                <a:chOff x="4888290" y="1548850"/>
                <a:chExt cx="6679433" cy="1251843"/>
              </a:xfrm>
            </p:grpSpPr>
            <p:sp>
              <p:nvSpPr>
                <p:cNvPr id="75" name="任意多边形 74"/>
                <p:cNvSpPr/>
                <p:nvPr>
                  <p:custDataLst>
                    <p:tags r:id="rId10"/>
                  </p:custDataLst>
                </p:nvPr>
              </p:nvSpPr>
              <p:spPr>
                <a:xfrm>
                  <a:off x="4888290" y="1548850"/>
                  <a:ext cx="6679433" cy="1251843"/>
                </a:xfrm>
                <a:custGeom>
                  <a:avLst/>
                  <a:gdLst>
                    <a:gd name="connsiteX0" fmla="*/ 132995 w 5721928"/>
                    <a:gd name="connsiteY0" fmla="*/ 0 h 1251843"/>
                    <a:gd name="connsiteX1" fmla="*/ 5588933 w 5721928"/>
                    <a:gd name="connsiteY1" fmla="*/ 0 h 1251843"/>
                    <a:gd name="connsiteX2" fmla="*/ 5721928 w 5721928"/>
                    <a:gd name="connsiteY2" fmla="*/ 132995 h 1251843"/>
                    <a:gd name="connsiteX3" fmla="*/ 5721928 w 5721928"/>
                    <a:gd name="connsiteY3" fmla="*/ 1251843 h 1251843"/>
                    <a:gd name="connsiteX4" fmla="*/ 0 w 5721928"/>
                    <a:gd name="connsiteY4" fmla="*/ 1251843 h 1251843"/>
                    <a:gd name="connsiteX5" fmla="*/ 0 w 5721928"/>
                    <a:gd name="connsiteY5" fmla="*/ 132995 h 1251843"/>
                    <a:gd name="connsiteX6" fmla="*/ 132995 w 5721928"/>
                    <a:gd name="connsiteY6" fmla="*/ 0 h 125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21928" h="1251843">
                      <a:moveTo>
                        <a:pt x="132995" y="0"/>
                      </a:moveTo>
                      <a:lnTo>
                        <a:pt x="5588933" y="0"/>
                      </a:lnTo>
                      <a:cubicBezTo>
                        <a:pt x="5662384" y="0"/>
                        <a:pt x="5721928" y="59544"/>
                        <a:pt x="5721928" y="132995"/>
                      </a:cubicBezTo>
                      <a:lnTo>
                        <a:pt x="5721928" y="1251843"/>
                      </a:lnTo>
                      <a:lnTo>
                        <a:pt x="0" y="1251843"/>
                      </a:lnTo>
                      <a:lnTo>
                        <a:pt x="0" y="132995"/>
                      </a:lnTo>
                      <a:cubicBezTo>
                        <a:pt x="0" y="59544"/>
                        <a:pt x="59544" y="0"/>
                        <a:pt x="132995" y="0"/>
                      </a:cubicBezTo>
                      <a:close/>
                    </a:path>
                  </a:pathLst>
                </a:custGeom>
                <a:solidFill>
                  <a:schemeClr val="bg1"/>
                </a:solidFill>
                <a:ln>
                  <a:solidFill>
                    <a:schemeClr val="accent1">
                      <a:lumMod val="20000"/>
                      <a:lumOff val="80000"/>
                    </a:schemeClr>
                  </a:solidFill>
                </a:ln>
                <a:effectLst>
                  <a:outerShdw blurRad="190500" dist="63500" dir="2700000" algn="tl" rotWithShape="0">
                    <a:schemeClr val="accent1">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cs typeface="阿里巴巴普惠体 Medium" panose="00020600040101010101" pitchFamily="18" charset="-122"/>
                    <a:sym typeface="思源宋体 CN" panose="02020400000000000000" pitchFamily="18" charset="-122"/>
                  </a:endParaRPr>
                </a:p>
              </p:txBody>
            </p:sp>
            <p:sp>
              <p:nvSpPr>
                <p:cNvPr id="76" name="矩形 75"/>
                <p:cNvSpPr/>
                <p:nvPr>
                  <p:custDataLst>
                    <p:tags r:id="rId11"/>
                  </p:custDataLst>
                </p:nvPr>
              </p:nvSpPr>
              <p:spPr>
                <a:xfrm>
                  <a:off x="5306290" y="2719448"/>
                  <a:ext cx="5721927" cy="81243"/>
                </a:xfrm>
                <a:prstGeom prst="rect">
                  <a:avLst/>
                </a:prstGeom>
                <a:gradFill>
                  <a:gsLst>
                    <a:gs pos="0">
                      <a:srgbClr val="DE3724"/>
                    </a:gs>
                    <a:gs pos="100000">
                      <a:srgbClr val="922525"/>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cs typeface="阿里巴巴普惠体 Medium" panose="00020600040101010101" pitchFamily="18" charset="-122"/>
                    <a:sym typeface="思源宋体 CN" panose="02020400000000000000" pitchFamily="18" charset="-122"/>
                  </a:endParaRPr>
                </a:p>
              </p:txBody>
            </p:sp>
          </p:grpSp>
          <p:sp>
            <p:nvSpPr>
              <p:cNvPr id="77" name="任意多边形 76"/>
              <p:cNvSpPr/>
              <p:nvPr>
                <p:custDataLst>
                  <p:tags r:id="rId12"/>
                </p:custDataLst>
              </p:nvPr>
            </p:nvSpPr>
            <p:spPr>
              <a:xfrm>
                <a:off x="5081536" y="1548850"/>
                <a:ext cx="322163" cy="433024"/>
              </a:xfrm>
              <a:custGeom>
                <a:avLst/>
                <a:gdLst>
                  <a:gd name="connsiteX0" fmla="*/ 0 w 618980"/>
                  <a:gd name="connsiteY0" fmla="*/ 0 h 731126"/>
                  <a:gd name="connsiteX1" fmla="*/ 618980 w 618980"/>
                  <a:gd name="connsiteY1" fmla="*/ 0 h 731126"/>
                  <a:gd name="connsiteX2" fmla="*/ 618979 w 618980"/>
                  <a:gd name="connsiteY2" fmla="*/ 421636 h 731126"/>
                  <a:gd name="connsiteX3" fmla="*/ 309489 w 618980"/>
                  <a:gd name="connsiteY3" fmla="*/ 731126 h 731126"/>
                  <a:gd name="connsiteX4" fmla="*/ 309490 w 618980"/>
                  <a:gd name="connsiteY4" fmla="*/ 731125 h 731126"/>
                  <a:gd name="connsiteX5" fmla="*/ 0 w 618980"/>
                  <a:gd name="connsiteY5" fmla="*/ 421635 h 731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8980" h="731126">
                    <a:moveTo>
                      <a:pt x="0" y="0"/>
                    </a:moveTo>
                    <a:lnTo>
                      <a:pt x="618980" y="0"/>
                    </a:lnTo>
                    <a:lnTo>
                      <a:pt x="618979" y="421636"/>
                    </a:lnTo>
                    <a:cubicBezTo>
                      <a:pt x="618979" y="592563"/>
                      <a:pt x="480416" y="731126"/>
                      <a:pt x="309489" y="731126"/>
                    </a:cubicBezTo>
                    <a:lnTo>
                      <a:pt x="309490" y="731125"/>
                    </a:lnTo>
                    <a:cubicBezTo>
                      <a:pt x="138563" y="731125"/>
                      <a:pt x="0" y="592562"/>
                      <a:pt x="0" y="421635"/>
                    </a:cubicBezTo>
                    <a:close/>
                  </a:path>
                </a:pathLst>
              </a:custGeom>
              <a:gradFill>
                <a:gsLst>
                  <a:gs pos="0">
                    <a:srgbClr val="DE3724"/>
                  </a:gs>
                  <a:gs pos="100000">
                    <a:srgbClr val="922525"/>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cs typeface="阿里巴巴普惠体 Medium" panose="00020600040101010101" pitchFamily="18" charset="-122"/>
                  <a:sym typeface="思源宋体 CN" panose="02020400000000000000" pitchFamily="18" charset="-122"/>
                </a:endParaRPr>
              </a:p>
            </p:txBody>
          </p:sp>
        </p:grpSp>
        <p:sp>
          <p:nvSpPr>
            <p:cNvPr id="78" name="文本框 77"/>
            <p:cNvSpPr txBox="1"/>
            <p:nvPr/>
          </p:nvSpPr>
          <p:spPr>
            <a:xfrm>
              <a:off x="2996" y="3458"/>
              <a:ext cx="5528" cy="628"/>
            </a:xfrm>
            <a:prstGeom prst="rect">
              <a:avLst/>
            </a:prstGeom>
            <a:noFill/>
          </p:spPr>
          <p:txBody>
            <a:bodyPr wrap="square" rtlCol="0" anchor="t">
              <a:spAutoFit/>
            </a:bodyPr>
            <a:lstStyle/>
            <a:p>
              <a:r>
                <a:rPr lang="zh-CN" altLang="en-US" sz="2000">
                  <a:effectLst>
                    <a:outerShdw blurRad="38100" dist="38100" dir="2700000" algn="tl">
                      <a:srgbClr val="000000">
                        <a:alpha val="43137"/>
                      </a:srgbClr>
                    </a:outerShdw>
                  </a:effectLst>
                  <a:latin typeface="黑体" panose="02010609060101010101" charset="-122"/>
                  <a:ea typeface="黑体" panose="02010609060101010101" charset="-122"/>
                </a:rPr>
                <a:t>优化理论人才培育保障机制</a:t>
              </a:r>
              <a:endParaRPr lang="zh-CN" altLang="en-US" sz="2000">
                <a:effectLst>
                  <a:outerShdw blurRad="38100" dist="38100" dir="2700000" algn="tl">
                    <a:srgbClr val="000000">
                      <a:alpha val="43137"/>
                    </a:srgbClr>
                  </a:outerShdw>
                </a:effectLst>
                <a:latin typeface="黑体" panose="02010609060101010101" charset="-122"/>
                <a:ea typeface="黑体" panose="02010609060101010101" charset="-122"/>
              </a:endParaRPr>
            </a:p>
          </p:txBody>
        </p:sp>
        <p:sp>
          <p:nvSpPr>
            <p:cNvPr id="79" name="文本框 78"/>
            <p:cNvSpPr txBox="1"/>
            <p:nvPr/>
          </p:nvSpPr>
          <p:spPr>
            <a:xfrm>
              <a:off x="1793" y="3974"/>
              <a:ext cx="15610" cy="1452"/>
            </a:xfrm>
            <a:prstGeom prst="rect">
              <a:avLst/>
            </a:prstGeom>
            <a:noFill/>
          </p:spPr>
          <p:txBody>
            <a:bodyPr wrap="square" rtlCol="0" anchor="t">
              <a:spAutoFit/>
            </a:bodyPr>
            <a:lstStyle/>
            <a:p>
              <a:pPr algn="just">
                <a:lnSpc>
                  <a:spcPct val="150000"/>
                </a:lnSpc>
              </a:pPr>
              <a:r>
                <a:rPr lang="zh-CN" altLang="en-US">
                  <a:latin typeface="黑体" panose="02010609060101010101" charset="-122"/>
                  <a:ea typeface="黑体" panose="02010609060101010101" charset="-122"/>
                </a:rPr>
                <a:t>建强党校师资、基层宣讲、理论研究三支骨干队伍，常态化开展师资轮训、课题攻关，结合各地实际持续深化新时代党的创新理论研究，为奋进新时代新征程提供信仰之力、奋进之力、实干之力。</a:t>
              </a:r>
              <a:endParaRPr lang="zh-CN" altLang="en-US">
                <a:latin typeface="黑体" panose="02010609060101010101" charset="-122"/>
                <a:ea typeface="黑体" panose="02010609060101010101"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1075055" y="647700"/>
            <a:ext cx="9898380" cy="472440"/>
          </a:xfrm>
          <a:prstGeom prst="rect">
            <a:avLst/>
          </a:prstGeom>
          <a:noFill/>
        </p:spPr>
        <p:txBody>
          <a:bodyPr wrap="square" rtlCol="0" anchor="t">
            <a:noAutofit/>
          </a:bodyPr>
          <a:lstStyle/>
          <a:p>
            <a:r>
              <a:rPr lang="zh-CN" altLang="en-US" sz="2800">
                <a:solidFill>
                  <a:srgbClr val="C00000"/>
                </a:solidFill>
                <a:effectLst>
                  <a:outerShdw blurRad="38100" dist="38100" dir="2700000" algn="tl">
                    <a:srgbClr val="000000">
                      <a:alpha val="43137"/>
                    </a:srgbClr>
                  </a:outerShdw>
                </a:effectLst>
                <a:latin typeface="黑体" panose="02010609060101010101" charset="-122"/>
                <a:ea typeface="黑体" panose="02010609060101010101" charset="-122"/>
              </a:rPr>
              <a:t>特别要把学习宣传贯彻新时代党的创新理论作为首要政治任务</a:t>
            </a:r>
            <a:endParaRPr lang="zh-CN" altLang="en-US" sz="2800">
              <a:solidFill>
                <a:srgbClr val="C00000"/>
              </a:solidFill>
              <a:effectLst>
                <a:outerShdw blurRad="38100" dist="38100" dir="2700000" algn="tl">
                  <a:srgbClr val="000000">
                    <a:alpha val="43137"/>
                  </a:srgbClr>
                </a:outerShdw>
              </a:effectLst>
              <a:latin typeface="黑体" panose="02010609060101010101" charset="-122"/>
              <a:ea typeface="黑体" panose="02010609060101010101" charset="-122"/>
            </a:endParaRPr>
          </a:p>
        </p:txBody>
      </p:sp>
      <p:sp>
        <p:nvSpPr>
          <p:cNvPr id="21" name="文本框 20"/>
          <p:cNvSpPr txBox="1"/>
          <p:nvPr/>
        </p:nvSpPr>
        <p:spPr>
          <a:xfrm>
            <a:off x="650240" y="1771650"/>
            <a:ext cx="6190615" cy="3701415"/>
          </a:xfrm>
          <a:prstGeom prst="rect">
            <a:avLst/>
          </a:prstGeom>
          <a:noFill/>
        </p:spPr>
        <p:txBody>
          <a:bodyPr wrap="square" rtlCol="0" anchor="t">
            <a:noAutofit/>
          </a:bodyPr>
          <a:lstStyle/>
          <a:p>
            <a:pPr algn="just">
              <a:lnSpc>
                <a:spcPct val="150000"/>
              </a:lnSpc>
            </a:pPr>
            <a:r>
              <a:rPr lang="zh-CN" altLang="en-US" sz="2400">
                <a:solidFill>
                  <a:schemeClr val="tx1"/>
                </a:solidFill>
                <a:latin typeface="黑体" panose="02010609060101010101" charset="-122"/>
                <a:ea typeface="黑体" panose="02010609060101010101" charset="-122"/>
                <a:cs typeface="黑体" panose="02010609060101010101" charset="-122"/>
              </a:rPr>
              <a:t>进一步完善理论传播机制和工作格局，健全用新时代党的创新理论武装全党、教育人民、指导实践工作体系。要顺应数字化、网络化、智能化发展趋势，把握传播规律，聚焦受众特点，强化统筹协同，着力提升针对性实效性和吸引力穿透力，持续推动新时代党的创新理论“飞入寻常百姓家”。</a:t>
            </a:r>
            <a:endParaRPr lang="zh-CN" altLang="en-US" sz="2400">
              <a:solidFill>
                <a:schemeClr val="tx1"/>
              </a:solidFill>
              <a:latin typeface="黑体" panose="02010609060101010101" charset="-122"/>
              <a:ea typeface="黑体" panose="02010609060101010101" charset="-122"/>
              <a:cs typeface="黑体" panose="02010609060101010101" charset="-122"/>
            </a:endParaRPr>
          </a:p>
        </p:txBody>
      </p:sp>
      <p:pic>
        <p:nvPicPr>
          <p:cNvPr id="3" name="图片 2" descr="image"/>
          <p:cNvPicPr>
            <a:picLocks noChangeAspect="1"/>
          </p:cNvPicPr>
          <p:nvPr/>
        </p:nvPicPr>
        <p:blipFill>
          <a:blip r:embed="rId1" cstate="print"/>
          <a:srcRect l="32662" t="53146" r="6851" b="16485"/>
          <a:stretch>
            <a:fillRect/>
          </a:stretch>
        </p:blipFill>
        <p:spPr>
          <a:xfrm>
            <a:off x="7220585" y="3649345"/>
            <a:ext cx="4264025" cy="1235710"/>
          </a:xfrm>
          <a:prstGeom prst="trapezoid">
            <a:avLst>
              <a:gd name="adj" fmla="val 37876"/>
            </a:avLst>
          </a:prstGeom>
          <a:solidFill>
            <a:schemeClr val="bg1"/>
          </a:solidFill>
          <a:ln w="38100" cmpd="sng">
            <a:gradFill>
              <a:gsLst>
                <a:gs pos="100000">
                  <a:schemeClr val="accent4"/>
                </a:gs>
                <a:gs pos="0">
                  <a:schemeClr val="bg1"/>
                </a:gs>
                <a:gs pos="72000">
                  <a:schemeClr val="bg1"/>
                </a:gs>
                <a:gs pos="74000">
                  <a:schemeClr val="accent6">
                    <a:lumMod val="40000"/>
                    <a:lumOff val="60000"/>
                  </a:schemeClr>
                </a:gs>
                <a:gs pos="91000">
                  <a:schemeClr val="accent6">
                    <a:lumMod val="20000"/>
                    <a:lumOff val="80000"/>
                  </a:schemeClr>
                </a:gs>
                <a:gs pos="83000">
                  <a:schemeClr val="accent6">
                    <a:lumMod val="20000"/>
                    <a:lumOff val="80000"/>
                  </a:schemeClr>
                </a:gs>
                <a:gs pos="99000">
                  <a:schemeClr val="accent6">
                    <a:lumMod val="20000"/>
                    <a:lumOff val="80000"/>
                  </a:schemeClr>
                </a:gs>
                <a:gs pos="74000">
                  <a:schemeClr val="accent6">
                    <a:lumMod val="40000"/>
                    <a:lumOff val="60000"/>
                  </a:schemeClr>
                </a:gs>
                <a:gs pos="100000">
                  <a:schemeClr val="bg1"/>
                </a:gs>
              </a:gsLst>
              <a:lin ang="5400000" scaled="0"/>
            </a:gradFill>
            <a:prstDash val="solid"/>
          </a:ln>
          <a:effectLst>
            <a:outerShdw blurRad="241300" dist="38100" dir="5400000" algn="t" rotWithShape="0">
              <a:prstClr val="black">
                <a:alpha val="40000"/>
              </a:prstClr>
            </a:outerShdw>
          </a:effectLst>
        </p:spPr>
      </p:pic>
      <p:pic>
        <p:nvPicPr>
          <p:cNvPr id="2" name="F35B0BEE-F18A-47BB-8FCB-E00DA2F2635D-2" descr="C:/Users/DELL/AppData/Local/Temp/wpp.yBnDXRwpp"/>
          <p:cNvPicPr>
            <a:picLocks noChangeAspect="1"/>
          </p:cNvPicPr>
          <p:nvPr/>
        </p:nvPicPr>
        <p:blipFill>
          <a:blip r:embed="rId2" cstate="print"/>
          <a:stretch>
            <a:fillRect/>
          </a:stretch>
        </p:blipFill>
        <p:spPr>
          <a:xfrm>
            <a:off x="5027295" y="1023620"/>
            <a:ext cx="7048500" cy="46723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1" cstate="print"/>
          <a:stretch>
            <a:fillRect/>
          </a:stretch>
        </a:blipFill>
        <a:effectLst/>
      </p:bgPr>
    </p:bg>
    <p:spTree>
      <p:nvGrpSpPr>
        <p:cNvPr id="1" name=""/>
        <p:cNvGrpSpPr/>
        <p:nvPr/>
      </p:nvGrpSpPr>
      <p:grpSpPr>
        <a:xfrm>
          <a:off x="0" y="0"/>
          <a:ext cx="0" cy="0"/>
          <a:chOff x="0" y="0"/>
          <a:chExt cx="0" cy="0"/>
        </a:xfrm>
      </p:grpSpPr>
      <p:sp>
        <p:nvSpPr>
          <p:cNvPr id="5" name="Rectangle 3"/>
          <p:cNvSpPr txBox="1"/>
          <p:nvPr>
            <p:custDataLst>
              <p:tags r:id="rId2"/>
            </p:custDataLst>
          </p:nvPr>
        </p:nvSpPr>
        <p:spPr bwMode="auto">
          <a:xfrm>
            <a:off x="1132840" y="2764790"/>
            <a:ext cx="10280650" cy="727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1" rIns="91440" bIns="45721" numCol="1" anchor="ctr" anchorCtr="0" compatLnSpc="1">
            <a:scene3d>
              <a:camera prst="orthographicFront">
                <a:rot lat="0" lon="0" rev="0"/>
              </a:camera>
              <a:lightRig rig="threePt" dir="t">
                <a:rot lat="0" lon="0" rev="0"/>
              </a:lightRig>
            </a:scene3d>
          </a:bodyPr>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charset="-122"/>
              </a:defRPr>
            </a:lvl9pPr>
          </a:lstStyle>
          <a:p>
            <a:pPr algn="ctr"/>
            <a:r>
              <a:rPr lang="zh-CN" altLang="en-US" sz="4400" b="1" dirty="0">
                <a:solidFill>
                  <a:srgbClr val="C00000"/>
                </a:solidFill>
                <a:latin typeface="黑体" panose="02010609060101010101" charset="-122"/>
                <a:ea typeface="黑体" panose="02010609060101010101" charset="-122"/>
                <a:cs typeface="+mn-ea"/>
                <a:sym typeface="+mn-lt"/>
              </a:rPr>
              <a:t>感谢聆听，敬请指正！</a:t>
            </a:r>
            <a:endParaRPr lang="zh-CN" altLang="en-US" sz="4400" b="1" dirty="0">
              <a:solidFill>
                <a:srgbClr val="C00000"/>
              </a:solidFill>
              <a:latin typeface="黑体" panose="02010609060101010101" charset="-122"/>
              <a:ea typeface="黑体" panose="02010609060101010101"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399" advClick="0" advTm="0"/>
    </mc:Choice>
    <mc:Fallback>
      <p:transition spd="slow" advClick="0" advTm="0"/>
    </mc:Fallback>
  </mc:AlternateContent>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DIAGRAM_VIRTUALLY_FRAME" val="{&quot;height&quot;:175.1996850393701,&quot;left&quot;:51.14299212598425,&quot;top&quot;:239.98267716535435,&quot;width&quot;:863.8}"/>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2"/>
  <p:tag name="KSO_WM_UNIT_ID" val="diagram20200544_1*i*2"/>
  <p:tag name="KSO_WM_TEMPLATE_CATEGORY" val="diagram"/>
  <p:tag name="KSO_WM_TEMPLATE_INDEX" val="20200544"/>
  <p:tag name="KSO_WM_UNIT_LAYERLEVEL" val="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ζ1-1"/>
  <p:tag name="KSO_WM_UNIT_TYPE" val="i"/>
  <p:tag name="KSO_WM_UNIT_INDEX" val="2"/>
  <p:tag name="KSO_WM_UNIT_ID" val="diagram20200544_1*i*2"/>
  <p:tag name="KSO_WM_TEMPLATE_CATEGORY" val="diagram"/>
  <p:tag name="KSO_WM_TEMPLATE_INDEX" val="20200544"/>
  <p:tag name="KSO_WM_UNIT_LAYERLEVEL" val="1"/>
  <p:tag name="KSO_WM_TAG_VERSION" val="1.0"/>
  <p:tag name="KSO_WM_BEAUTIFY_FLAG" val="#wm#"/>
  <p:tag name="KSO_WM_UNIT_FILL_FORE_SCHEMECOLOR_INDEX" val="5"/>
  <p:tag name="KSO_WM_UNIT_FILL_TYPE" val="1"/>
  <p:tag name="KSO_WM_UNIT_TEXT_FILL_FORE_SCHEMECOLOR_INDEX" val="2"/>
  <p:tag name="KSO_WM_UNIT_TEXT_FILL_TYPE" val="1"/>
  <p:tag name="KSO_WM_UNIT_USESOURCEFORMAT_APPLY" val="1"/>
</p:tagLst>
</file>

<file path=ppt/tags/tag5.xml><?xml version="1.0" encoding="utf-8"?>
<p:tagLst xmlns:p="http://schemas.openxmlformats.org/presentationml/2006/main">
  <p:tag name="KSO_WM_DIAGRAM_VIRTUALLY_FRAME" val="{&quot;height&quot;:312.2447412001594,&quot;left&quot;:48.488188976377934,&quot;top&quot;:123.00525879984063,&quot;width&quot;:914.9999742041252}"/>
</p:tagLst>
</file>

<file path=ppt/tags/tag6.xml><?xml version="1.0" encoding="utf-8"?>
<p:tagLst xmlns:p="http://schemas.openxmlformats.org/presentationml/2006/main">
  <p:tag name="KSO_WM_DIAGRAM_VIRTUALLY_FRAME" val="{&quot;height&quot;:312.2447412001594,&quot;left&quot;:48.488188976377934,&quot;top&quot;:123.00525879984063,&quot;width&quot;:914.9999742041252}"/>
</p:tagLst>
</file>

<file path=ppt/tags/tag7.xml><?xml version="1.0" encoding="utf-8"?>
<p:tagLst xmlns:p="http://schemas.openxmlformats.org/presentationml/2006/main">
  <p:tag name="KSO_WM_DIAGRAM_VIRTUALLY_FRAME" val="{&quot;height&quot;:312.2447412001594,&quot;left&quot;:48.488188976377934,&quot;top&quot;:123.00525879984063,&quot;width&quot;:914.9999742041252}"/>
</p:tagLst>
</file>

<file path=ppt/tags/tag8.xml><?xml version="1.0" encoding="utf-8"?>
<p:tagLst xmlns:p="http://schemas.openxmlformats.org/presentationml/2006/main">
  <p:tag name="KSO_WM_DIAGRAM_VIRTUALLY_FRAME" val="{&quot;height&quot;:312.2447412001594,&quot;left&quot;:48.488188976377934,&quot;top&quot;:123.00525879984063,&quot;width&quot;:914.9999742041252}"/>
</p:tagLst>
</file>

<file path=ppt/tags/tag9.xml><?xml version="1.0" encoding="utf-8"?>
<p:tagLst xmlns:p="http://schemas.openxmlformats.org/presentationml/2006/main">
  <p:tag name="KSO_WM_DIAGRAM_VIRTUALLY_FRAME" val="{&quot;height&quot;:312.2447412001594,&quot;left&quot;:48.488188976377934,&quot;top&quot;:123.00525879984063,&quot;width&quot;:914.9999742041252}"/>
</p:tagLst>
</file>

<file path=ppt/tags/tag10.xml><?xml version="1.0" encoding="utf-8"?>
<p:tagLst xmlns:p="http://schemas.openxmlformats.org/presentationml/2006/main">
  <p:tag name="KSO_WM_DIAGRAM_VIRTUALLY_FRAME" val="{&quot;height&quot;:312.2447412001594,&quot;left&quot;:48.488188976377934,&quot;top&quot;:123.00525879984063,&quot;width&quot;:914.9999742041252}"/>
</p:tagLst>
</file>

<file path=ppt/tags/tag11.xml><?xml version="1.0" encoding="utf-8"?>
<p:tagLst xmlns:p="http://schemas.openxmlformats.org/presentationml/2006/main">
  <p:tag name="KSO_WM_DIAGRAM_VIRTUALLY_FRAME" val="{&quot;height&quot;:312.2447412001594,&quot;left&quot;:48.488188976377934,&quot;top&quot;:123.00525879984063,&quot;width&quot;:914.9999742041252}"/>
</p:tagLst>
</file>

<file path=ppt/tags/tag12.xml><?xml version="1.0" encoding="utf-8"?>
<p:tagLst xmlns:p="http://schemas.openxmlformats.org/presentationml/2006/main">
  <p:tag name="KSO_WM_DIAGRAM_VIRTUALLY_FRAME" val="{&quot;height&quot;:312.2447412001594,&quot;left&quot;:48.488188976377934,&quot;top&quot;:123.00525879984063,&quot;width&quot;:914.9999742041252}"/>
</p:tagLst>
</file>

<file path=ppt/tags/tag13.xml><?xml version="1.0" encoding="utf-8"?>
<p:tagLst xmlns:p="http://schemas.openxmlformats.org/presentationml/2006/main">
  <p:tag name="KSO_WM_DIAGRAM_VIRTUALLY_FRAME" val="{&quot;height&quot;:312.2447412001594,&quot;left&quot;:48.488188976377934,&quot;top&quot;:123.00525879984063,&quot;width&quot;:914.9999742041252}"/>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772_2*l_h_i*1_1_1"/>
  <p:tag name="KSO_WM_TEMPLATE_CATEGORY" val="diagram"/>
  <p:tag name="KSO_WM_TEMPLATE_INDEX" val="772"/>
  <p:tag name="KSO_WM_UNIT_LAYERLEVEL" val="1_1_1"/>
  <p:tag name="KSO_WM_TAG_VERSION" val="1.0"/>
  <p:tag name="KSO_WM_UNIT_FILL_FORE_SCHEMECOLOR_INDEX" val="5"/>
  <p:tag name="KSO_WM_UNIT_FILL_TYPE" val="1"/>
  <p:tag name="KSO_WM_UNIT_TEXT_FILL_FORE_SCHEMECOLOR_INDEX" val="2"/>
  <p:tag name="KSO_WM_UNIT_TEXT_FILL_TYPE" val="1"/>
  <p:tag name="KSO_WM_DIAGRAM_VIRTUALLY_FRAME" val="{&quot;height&quot;:210.1985039370078,&quot;left&quot;:52.32496062992126,&quot;top&quot;:227.11748031496063,&quot;width&quot;:848.29590551181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772_2*l_h_i*1_1_2"/>
  <p:tag name="KSO_WM_TEMPLATE_CATEGORY" val="diagram"/>
  <p:tag name="KSO_WM_TEMPLATE_INDEX" val="772"/>
  <p:tag name="KSO_WM_UNIT_LAYERLEVEL" val="1_1_1"/>
  <p:tag name="KSO_WM_TAG_VERSION" val="1.0"/>
  <p:tag name="KSO_WM_UNIT_FILL_FORE_SCHEMECOLOR_INDEX" val="5"/>
  <p:tag name="KSO_WM_UNIT_FILL_TYPE" val="1"/>
  <p:tag name="KSO_WM_UNIT_TEXT_FILL_FORE_SCHEMECOLOR_INDEX" val="2"/>
  <p:tag name="KSO_WM_UNIT_TEXT_FILL_TYPE" val="1"/>
  <p:tag name="KSO_WM_DIAGRAM_VIRTUALLY_FRAME" val="{&quot;height&quot;:210.1985039370078,&quot;left&quot;:52.32496062992126,&quot;top&quot;:227.11748031496063,&quot;width&quot;:848.295905511811}"/>
</p:tagLst>
</file>

<file path=ppt/tags/tag16.xml><?xml version="1.0" encoding="utf-8"?>
<p:tagLst xmlns:p="http://schemas.openxmlformats.org/presentationml/2006/main">
  <p:tag name="KSO_WM_UNIT_NOCLEAR" val="0"/>
  <p:tag name="KSO_WM_UNIT_HIGHLIGHT" val="0"/>
  <p:tag name="KSO_WM_UNIT_COMPATIBLE" val="0"/>
  <p:tag name="KSO_WM_UNIT_DIAGRAM_ISNUMVISUAL" val="0"/>
  <p:tag name="KSO_WM_UNIT_DIAGRAM_ISREFERUNIT" val="0"/>
  <p:tag name="KSO_WM_DIAGRAM_GROUP_CODE" val="l1-1"/>
  <p:tag name="KSO_WM_UNIT_TYPE" val="l_h_i"/>
  <p:tag name="KSO_WM_UNIT_INDEX" val="1_1_5"/>
  <p:tag name="KSO_WM_UNIT_ID" val="diagram772_2*l_h_i*1_1_5"/>
  <p:tag name="KSO_WM_TEMPLATE_CATEGORY" val="diagram"/>
  <p:tag name="KSO_WM_TEMPLATE_INDEX" val="772"/>
  <p:tag name="KSO_WM_UNIT_LAYERLEVEL" val="1_1_1"/>
  <p:tag name="KSO_WM_TAG_VERSION" val="1.0"/>
  <p:tag name="KSO_WM_UNIT_LINE_FORE_SCHEMECOLOR_INDEX" val="5"/>
  <p:tag name="KSO_WM_UNIT_LINE_FILL_TYPE" val="2"/>
  <p:tag name="KSO_WM_UNIT_TEXT_FILL_FORE_SCHEMECOLOR_INDEX" val="13"/>
  <p:tag name="KSO_WM_UNIT_TEXT_FILL_TYPE" val="1"/>
  <p:tag name="KSO_WM_DIAGRAM_VIRTUALLY_FRAME" val="{&quot;height&quot;:210.1985039370078,&quot;left&quot;:52.32496062992126,&quot;top&quot;:227.11748031496063,&quot;width&quot;:848.295905511811}"/>
</p:tagLst>
</file>

<file path=ppt/tags/tag17.xml><?xml version="1.0" encoding="utf-8"?>
<p:tagLst xmlns:p="http://schemas.openxmlformats.org/presentationml/2006/main">
  <p:tag name="KSO_WM_DIAGRAM_VIRTUALLY_FRAME" val="{&quot;height&quot;:274.35,&quot;left&quot;:25.299999999999997,&quot;top&quot;:166.7,&quot;width&quot;:909.7494488188975}"/>
</p:tagLst>
</file>

<file path=ppt/tags/tag18.xml><?xml version="1.0" encoding="utf-8"?>
<p:tagLst xmlns:p="http://schemas.openxmlformats.org/presentationml/2006/main">
  <p:tag name="KSO_WM_DIAGRAM_VIRTUALLY_FRAME" val="{&quot;height&quot;:273.04999999999995,&quot;left&quot;:25.299999999999997,&quot;top&quot;:168.00000000000006,&quot;width&quot;:909.7494488188975}"/>
</p:tagLst>
</file>

<file path=ppt/tags/tag19.xml><?xml version="1.0" encoding="utf-8"?>
<p:tagLst xmlns:p="http://schemas.openxmlformats.org/presentationml/2006/main">
  <p:tag name="KSO_WM_DIAGRAM_VIRTUALLY_FRAME" val="{&quot;height&quot;:273.04999999999995,&quot;left&quot;:25.299999999999997,&quot;top&quot;:168.00000000000006,&quot;width&quot;:909.7494488188975}"/>
</p:tagLst>
</file>

<file path=ppt/tags/tag20.xml><?xml version="1.0" encoding="utf-8"?>
<p:tagLst xmlns:p="http://schemas.openxmlformats.org/presentationml/2006/main">
  <p:tag name="KSO_WM_DIAGRAM_VIRTUALLY_FRAME" val="{&quot;height&quot;:273.04999999999995,&quot;left&quot;:25.299999999999997,&quot;top&quot;:168.00000000000006,&quot;width&quot;:909.7494488188975}"/>
</p:tagLst>
</file>

<file path=ppt/tags/tag21.xml><?xml version="1.0" encoding="utf-8"?>
<p:tagLst xmlns:p="http://schemas.openxmlformats.org/presentationml/2006/main">
  <p:tag name="KSO_WM_DIAGRAM_VIRTUALLY_FRAME" val="{&quot;height&quot;:273.04999999999995,&quot;left&quot;:25.299999999999997,&quot;top&quot;:168.00000000000006,&quot;width&quot;:909.7494488188975}"/>
</p:tagLst>
</file>

<file path=ppt/tags/tag22.xml><?xml version="1.0" encoding="utf-8"?>
<p:tagLst xmlns:p="http://schemas.openxmlformats.org/presentationml/2006/main">
  <p:tag name="KSO_WM_DIAGRAM_VIRTUALLY_FRAME" val="{&quot;height&quot;:273.04999999999995,&quot;left&quot;:25.299999999999997,&quot;top&quot;:168.00000000000006,&quot;width&quot;:909.7494488188975}"/>
</p:tagLst>
</file>

<file path=ppt/tags/tag23.xml><?xml version="1.0" encoding="utf-8"?>
<p:tagLst xmlns:p="http://schemas.openxmlformats.org/presentationml/2006/main">
  <p:tag name="KSO_WM_DIAGRAM_VIRTUALLY_FRAME" val="{&quot;height&quot;:273.04999999999995,&quot;left&quot;:25.299999999999997,&quot;top&quot;:168.00000000000006,&quot;width&quot;:909.7494488188975}"/>
</p:tagLst>
</file>

<file path=ppt/tags/tag24.xml><?xml version="1.0" encoding="utf-8"?>
<p:tagLst xmlns:p="http://schemas.openxmlformats.org/presentationml/2006/main">
  <p:tag name="KSO_WM_DIAGRAM_VIRTUALLY_FRAME" val="{&quot;height&quot;:290.95,&quot;left&quot;:63.3,&quot;top&quot;:177.4,&quot;width&quot;:859.5}"/>
</p:tagLst>
</file>

<file path=ppt/tags/tag25.xml><?xml version="1.0" encoding="utf-8"?>
<p:tagLst xmlns:p="http://schemas.openxmlformats.org/presentationml/2006/main">
  <p:tag name="KSO_WM_DIAGRAM_VIRTUALLY_FRAME" val="{&quot;height&quot;:272.95,&quot;left&quot;:167.4,&quot;top&quot;:177.4,&quot;width&quot;:603.95}"/>
</p:tagLst>
</file>

<file path=ppt/tags/tag26.xml><?xml version="1.0" encoding="utf-8"?>
<p:tagLst xmlns:p="http://schemas.openxmlformats.org/presentationml/2006/main">
  <p:tag name="KSO_WM_DIAGRAM_VIRTUALLY_FRAME" val="{&quot;height&quot;:290.95,&quot;left&quot;:63.3,&quot;top&quot;:177.4,&quot;width&quot;:859.5}"/>
</p:tagLst>
</file>

<file path=ppt/tags/tag27.xml><?xml version="1.0" encoding="utf-8"?>
<p:tagLst xmlns:p="http://schemas.openxmlformats.org/presentationml/2006/main">
  <p:tag name="KSO_WM_DIAGRAM_VIRTUALLY_FRAME" val="{&quot;height&quot;:290.95,&quot;left&quot;:63.3,&quot;top&quot;:177.4,&quot;width&quot;:859.5}"/>
</p:tagLst>
</file>

<file path=ppt/tags/tag28.xml><?xml version="1.0" encoding="utf-8"?>
<p:tagLst xmlns:p="http://schemas.openxmlformats.org/presentationml/2006/main">
  <p:tag name="KSO_WM_DIAGRAM_VIRTUALLY_FRAME" val="{&quot;height&quot;:290.95,&quot;left&quot;:63.3,&quot;top&quot;:177.4,&quot;width&quot;:859.5}"/>
</p:tagLst>
</file>

<file path=ppt/tags/tag29.xml><?xml version="1.0" encoding="utf-8"?>
<p:tagLst xmlns:p="http://schemas.openxmlformats.org/presentationml/2006/main">
  <p:tag name="KSO_WM_DIAGRAM_VIRTUALLY_FRAME" val="{&quot;height&quot;:272.95,&quot;left&quot;:167.4,&quot;top&quot;:177.4,&quot;width&quot;:603.95}"/>
</p:tagLst>
</file>

<file path=ppt/tags/tag30.xml><?xml version="1.0" encoding="utf-8"?>
<p:tagLst xmlns:p="http://schemas.openxmlformats.org/presentationml/2006/main">
  <p:tag name="KSO_WM_DIAGRAM_VIRTUALLY_FRAME" val="{&quot;height&quot;:290.95,&quot;left&quot;:63.3,&quot;top&quot;:177.4,&quot;width&quot;:859.5}"/>
</p:tagLst>
</file>

<file path=ppt/tags/tag31.xml><?xml version="1.0" encoding="utf-8"?>
<p:tagLst xmlns:p="http://schemas.openxmlformats.org/presentationml/2006/main">
  <p:tag name="KSO_WM_DIAGRAM_VIRTUALLY_FRAME" val="{&quot;height&quot;:290.95,&quot;left&quot;:63.3,&quot;top&quot;:177.4,&quot;width&quot;:859.5}"/>
</p:tagLst>
</file>

<file path=ppt/tags/tag32.xml><?xml version="1.0" encoding="utf-8"?>
<p:tagLst xmlns:p="http://schemas.openxmlformats.org/presentationml/2006/main">
  <p:tag name="KSO_WM_DIAGRAM_VIRTUALLY_FRAME" val="{&quot;height&quot;:272.95,&quot;left&quot;:167.4,&quot;top&quot;:177.4,&quot;width&quot;:603.95}"/>
</p:tagLst>
</file>

<file path=ppt/tags/tag33.xml><?xml version="1.0" encoding="utf-8"?>
<p:tagLst xmlns:p="http://schemas.openxmlformats.org/presentationml/2006/main">
  <p:tag name="KSO_WM_DIAGRAM_VIRTUALLY_FRAME" val="{&quot;height&quot;:290.95,&quot;left&quot;:63.3,&quot;top&quot;:177.4,&quot;width&quot;:859.5}"/>
</p:tagLst>
</file>

<file path=ppt/tags/tag34.xml><?xml version="1.0" encoding="utf-8"?>
<p:tagLst xmlns:p="http://schemas.openxmlformats.org/presentationml/2006/main">
  <p:tag name="KSO_WM_DIAGRAM_VIRTUALLY_FRAME" val="{&quot;height&quot;:290.95,&quot;left&quot;:63.3,&quot;top&quot;:177.4,&quot;width&quot;:859.5}"/>
</p:tagLst>
</file>

<file path=ppt/tags/tag35.xml><?xml version="1.0" encoding="utf-8"?>
<p:tagLst xmlns:p="http://schemas.openxmlformats.org/presentationml/2006/main">
  <p:tag name="KSO_WM_DIAGRAM_VIRTUALLY_FRAME" val="{&quot;height&quot;:290.95,&quot;left&quot;:63.3,&quot;top&quot;:177.4,&quot;width&quot;:859.5}"/>
</p:tagLst>
</file>

<file path=ppt/tags/tag36.xml><?xml version="1.0" encoding="utf-8"?>
<p:tagLst xmlns:p="http://schemas.openxmlformats.org/presentationml/2006/main">
  <p:tag name="KSO_WM_DIAGRAM_VIRTUALLY_FRAME" val="{&quot;height&quot;:290.95,&quot;left&quot;:63.3,&quot;top&quot;:177.4,&quot;width&quot;:859.5}"/>
</p:tagLst>
</file>

<file path=ppt/tags/tag37.xml><?xml version="1.0" encoding="utf-8"?>
<p:tagLst xmlns:p="http://schemas.openxmlformats.org/presentationml/2006/main">
  <p:tag name="KSO_WM_DIAGRAM_VIRTUALLY_FRAME" val="{&quot;height&quot;:290.95,&quot;left&quot;:63.3,&quot;top&quot;:177.4,&quot;width&quot;:859.5}"/>
</p:tagLst>
</file>

<file path=ppt/tags/tag38.xml><?xml version="1.0" encoding="utf-8"?>
<p:tagLst xmlns:p="http://schemas.openxmlformats.org/presentationml/2006/main">
  <p:tag name="KSO_WM_DIAGRAM_VIRTUALLY_FRAME" val="{&quot;height&quot;:290.95,&quot;left&quot;:63.3,&quot;top&quot;:177.4,&quot;width&quot;:859.5}"/>
</p:tagLst>
</file>

<file path=ppt/tags/tag39.xml><?xml version="1.0" encoding="utf-8"?>
<p:tagLst xmlns:p="http://schemas.openxmlformats.org/presentationml/2006/main">
  <p:tag name="KSO_WM_DIAGRAM_VIRTUALLY_FRAME" val="{&quot;height&quot;:290.95,&quot;left&quot;:63.3,&quot;top&quot;:177.4,&quot;width&quot;:859.5}"/>
</p:tagLst>
</file>

<file path=ppt/tags/tag40.xml><?xml version="1.0" encoding="utf-8"?>
<p:tagLst xmlns:p="http://schemas.openxmlformats.org/presentationml/2006/main">
  <p:tag name="KSO_WM_DIAGRAM_VIRTUALLY_FRAME" val="{&quot;height&quot;:258.2834251968504,&quot;left&quot;:79.525,&quot;top&quot;:222.275,&quot;width&quot;:714.056653543307}"/>
</p:tagLst>
</file>

<file path=ppt/tags/tag41.xml><?xml version="1.0" encoding="utf-8"?>
<p:tagLst xmlns:p="http://schemas.openxmlformats.org/presentationml/2006/main">
  <p:tag name="KSO_WM_DIAGRAM_VIRTUALLY_FRAME" val="{&quot;height&quot;:258.2834251968504,&quot;left&quot;:79.525,&quot;top&quot;:222.275,&quot;width&quot;:714.056653543307}"/>
</p:tagLst>
</file>

<file path=ppt/tags/tag42.xml><?xml version="1.0" encoding="utf-8"?>
<p:tagLst xmlns:p="http://schemas.openxmlformats.org/presentationml/2006/main">
  <p:tag name="KSO_WM_DIAGRAM_VIRTUALLY_FRAME" val="{&quot;height&quot;:258.2834251968504,&quot;left&quot;:79.525,&quot;top&quot;:222.275,&quot;width&quot;:714.056653543307}"/>
</p:tagLst>
</file>

<file path=ppt/tags/tag43.xml><?xml version="1.0" encoding="utf-8"?>
<p:tagLst xmlns:p="http://schemas.openxmlformats.org/presentationml/2006/main">
  <p:tag name="KSO_WM_DIAGRAM_VIRTUALLY_FRAME" val="{&quot;height&quot;:258.2834251968504,&quot;left&quot;:79.525,&quot;top&quot;:222.275,&quot;width&quot;:714.056653543307}"/>
</p:tagLst>
</file>

<file path=ppt/tags/tag44.xml><?xml version="1.0" encoding="utf-8"?>
<p:tagLst xmlns:p="http://schemas.openxmlformats.org/presentationml/2006/main">
  <p:tag name="KSO_WM_DIAGRAM_VIRTUALLY_FRAME" val="{&quot;height&quot;:258.2834251968504,&quot;left&quot;:79.525,&quot;top&quot;:222.275,&quot;width&quot;:714.056653543307}"/>
</p:tagLst>
</file>

<file path=ppt/tags/tag45.xml><?xml version="1.0" encoding="utf-8"?>
<p:tagLst xmlns:p="http://schemas.openxmlformats.org/presentationml/2006/main">
  <p:tag name="KSO_WM_DIAGRAM_VIRTUALLY_FRAME" val="{&quot;height&quot;:258.2834251968504,&quot;left&quot;:79.525,&quot;top&quot;:222.275,&quot;width&quot;:714.056653543307}"/>
</p:tagLst>
</file>

<file path=ppt/tags/tag46.xml><?xml version="1.0" encoding="utf-8"?>
<p:tagLst xmlns:p="http://schemas.openxmlformats.org/presentationml/2006/main">
  <p:tag name="KSO_WM_DIAGRAM_VIRTUALLY_FRAME" val="{&quot;height&quot;:258.2834251968504,&quot;left&quot;:79.525,&quot;top&quot;:222.275,&quot;width&quot;:714.056653543307}"/>
</p:tagLst>
</file>

<file path=ppt/tags/tag47.xml><?xml version="1.0" encoding="utf-8"?>
<p:tagLst xmlns:p="http://schemas.openxmlformats.org/presentationml/2006/main">
  <p:tag name="KSO_WM_DIAGRAM_VIRTUALLY_FRAME" val="{&quot;height&quot;:258.2834251968504,&quot;left&quot;:79.525,&quot;top&quot;:222.275,&quot;width&quot;:714.056653543307}"/>
</p:tagLst>
</file>

<file path=ppt/tags/tag48.xml><?xml version="1.0" encoding="utf-8"?>
<p:tagLst xmlns:p="http://schemas.openxmlformats.org/presentationml/2006/main">
  <p:tag name="KSO_WM_DIAGRAM_VIRTUALLY_FRAME" val="{&quot;height&quot;:320.8812598425196,&quot;left&quot;:105.73125984251969,&quot;top&quot;:159.75,&quot;width&quot;:748.5374803149607}"/>
</p:tagLst>
</file>

<file path=ppt/tags/tag49.xml><?xml version="1.0" encoding="utf-8"?>
<p:tagLst xmlns:p="http://schemas.openxmlformats.org/presentationml/2006/main">
  <p:tag name="KSO_WM_DIAGRAM_VIRTUALLY_FRAME" val="{&quot;height&quot;:320.8812598425196,&quot;left&quot;:105.73125984251969,&quot;top&quot;:159.75,&quot;width&quot;:748.5374803149607}"/>
</p:tagLst>
</file>

<file path=ppt/tags/tag50.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51.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52.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53.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54.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55.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56.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57.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58.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59.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60.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61.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62.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63.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64.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65.xml><?xml version="1.0" encoding="utf-8"?>
<p:tagLst xmlns:p="http://schemas.openxmlformats.org/presentationml/2006/main">
  <p:tag name="KSO_WM_DIAGRAM_VIRTUALLY_FRAME" val="{&quot;height&quot;:358.98622888468964,&quot;left&quot;:136.8803937007874,&quot;top&quot;:109.0637711153104,&quot;width&quot;:681.8225196850393}"/>
</p:tagLst>
</file>

<file path=ppt/tags/tag66.xml><?xml version="1.0" encoding="utf-8"?>
<p:tagLst xmlns:p="http://schemas.openxmlformats.org/presentationml/2006/main">
  <p:tag name="KSO_WM_DIAGRAM_VIRTUALLY_FRAME" val="{&quot;height&quot;:295.96496062992134,&quot;left&quot;:126.20929133858267,&quot;top&quot;:113.08559055118107,&quot;width&quot;:629.6314960629921}"/>
</p:tagLst>
</file>

<file path=ppt/tags/tag67.xml><?xml version="1.0" encoding="utf-8"?>
<p:tagLst xmlns:p="http://schemas.openxmlformats.org/presentationml/2006/main">
  <p:tag name="KSO_WM_DIAGRAM_VIRTUALLY_FRAME" val="{&quot;height&quot;:295.96496062992134,&quot;left&quot;:126.20929133858267,&quot;top&quot;:113.08559055118107,&quot;width&quot;:629.6314960629921}"/>
</p:tagLst>
</file>

<file path=ppt/tags/tag68.xml><?xml version="1.0" encoding="utf-8"?>
<p:tagLst xmlns:p="http://schemas.openxmlformats.org/presentationml/2006/main">
  <p:tag name="KSO_WM_DIAGRAM_VIRTUALLY_FRAME" val="{&quot;height&quot;:295.96496062992134,&quot;left&quot;:126.20929133858267,&quot;top&quot;:113.08559055118107,&quot;width&quot;:629.6314960629921}"/>
</p:tagLst>
</file>

<file path=ppt/tags/tag69.xml><?xml version="1.0" encoding="utf-8"?>
<p:tagLst xmlns:p="http://schemas.openxmlformats.org/presentationml/2006/main">
  <p:tag name="KSO_WM_DIAGRAM_VIRTUALLY_FRAME" val="{&quot;height&quot;:295.96496062992134,&quot;left&quot;:126.20929133858267,&quot;top&quot;:113.08559055118107,&quot;width&quot;:629.6314960629921}"/>
</p:tagLst>
</file>

<file path=ppt/tags/tag70.xml><?xml version="1.0" encoding="utf-8"?>
<p:tagLst xmlns:p="http://schemas.openxmlformats.org/presentationml/2006/main">
  <p:tag name="KSO_WM_DIAGRAM_VIRTUALLY_FRAME" val="{&quot;height&quot;:295.96496062992134,&quot;left&quot;:126.20929133858267,&quot;top&quot;:113.08559055118107,&quot;width&quot;:629.6314960629921}"/>
</p:tagLst>
</file>

<file path=ppt/tags/tag71.xml><?xml version="1.0" encoding="utf-8"?>
<p:tagLst xmlns:p="http://schemas.openxmlformats.org/presentationml/2006/main">
  <p:tag name="KSO_WM_DIAGRAM_VIRTUALLY_FRAME" val="{&quot;height&quot;:295.96496062992134,&quot;left&quot;:126.20929133858267,&quot;top&quot;:113.08559055118107,&quot;width&quot;:629.6314960629921}"/>
</p:tagLst>
</file>

<file path=ppt/tags/tag72.xml><?xml version="1.0" encoding="utf-8"?>
<p:tagLst xmlns:p="http://schemas.openxmlformats.org/presentationml/2006/main">
  <p:tag name="KSO_WM_DIAGRAM_VIRTUALLY_FRAME" val="{&quot;height&quot;:295.96496062992134,&quot;left&quot;:126.20929133858267,&quot;top&quot;:113.08559055118107,&quot;width&quot;:629.6314960629921}"/>
</p:tagLst>
</file>

<file path=ppt/tags/tag73.xml><?xml version="1.0" encoding="utf-8"?>
<p:tagLst xmlns:p="http://schemas.openxmlformats.org/presentationml/2006/main">
  <p:tag name="KSO_WM_DIAGRAM_VIRTUALLY_FRAME" val="{&quot;height&quot;:295.96496062992134,&quot;left&quot;:126.20929133858267,&quot;top&quot;:113.08559055118107,&quot;width&quot;:629.6314960629921}"/>
</p:tagLst>
</file>

<file path=ppt/tags/tag74.xml><?xml version="1.0" encoding="utf-8"?>
<p:tagLst xmlns:p="http://schemas.openxmlformats.org/presentationml/2006/main">
  <p:tag name="KSO_WM_DIAGRAM_VIRTUALLY_FRAME" val="{&quot;height&quot;:295.96496062992134,&quot;left&quot;:126.20929133858267,&quot;top&quot;:113.08559055118107,&quot;width&quot;:629.6314960629921}"/>
</p:tagLst>
</file>

<file path=ppt/tags/tag75.xml><?xml version="1.0" encoding="utf-8"?>
<p:tagLst xmlns:p="http://schemas.openxmlformats.org/presentationml/2006/main">
  <p:tag name="KSO_WM_DIAGRAM_VIRTUALLY_FRAME" val="{&quot;height&quot;:295.96496062992134,&quot;left&quot;:126.20929133858267,&quot;top&quot;:113.08559055118107,&quot;width&quot;:629.6314960629921}"/>
</p:tagLst>
</file>

<file path=ppt/tags/tag76.xml><?xml version="1.0" encoding="utf-8"?>
<p:tagLst xmlns:p="http://schemas.openxmlformats.org/presentationml/2006/main">
  <p:tag name="KSO_WM_DIAGRAM_VIRTUALLY_FRAME" val="{&quot;height&quot;:295.96496062992134,&quot;left&quot;:126.20929133858267,&quot;top&quot;:113.08559055118107,&quot;width&quot;:629.6314960629921}"/>
</p:tagLst>
</file>

<file path=ppt/tags/tag77.xml><?xml version="1.0" encoding="utf-8"?>
<p:tagLst xmlns:p="http://schemas.openxmlformats.org/presentationml/2006/main">
  <p:tag name="KSO_WM_DIAGRAM_VIRTUALLY_FRAME" val="{&quot;height&quot;:295.96496062992134,&quot;left&quot;:126.20929133858267,&quot;top&quot;:113.08559055118107,&quot;width&quot;:629.6314960629921}"/>
</p:tagLst>
</file>

<file path=ppt/tags/tag78.xml><?xml version="1.0" encoding="utf-8"?>
<p:tagLst xmlns:p="http://schemas.openxmlformats.org/presentationml/2006/main">
  <p:tag name="KSO_WM_DIAGRAM_VIRTUALLY_FRAME" val="{&quot;height&quot;:302.4,&quot;left&quot;:80.8,&quot;top&quot;:137.9,&quot;width&quot;:791.6}"/>
</p:tagLst>
</file>

<file path=ppt/tags/tag79.xml><?xml version="1.0" encoding="utf-8"?>
<p:tagLst xmlns:p="http://schemas.openxmlformats.org/presentationml/2006/main">
  <p:tag name="KSO_WM_DIAGRAM_VIRTUALLY_FRAME" val="{&quot;height&quot;:302.4,&quot;left&quot;:80.8,&quot;top&quot;:137.9,&quot;width&quot;:791.6}"/>
</p:tagLst>
</file>

<file path=ppt/tags/tag80.xml><?xml version="1.0" encoding="utf-8"?>
<p:tagLst xmlns:p="http://schemas.openxmlformats.org/presentationml/2006/main">
  <p:tag name="KSO_WM_DIAGRAM_VIRTUALLY_FRAME" val="{&quot;height&quot;:302.4,&quot;left&quot;:80.8,&quot;top&quot;:137.9,&quot;width&quot;:791.6}"/>
</p:tagLst>
</file>

<file path=ppt/tags/tag81.xml><?xml version="1.0" encoding="utf-8"?>
<p:tagLst xmlns:p="http://schemas.openxmlformats.org/presentationml/2006/main">
  <p:tag name="KSO_WM_DIAGRAM_VIRTUALLY_FRAME" val="{&quot;height&quot;:402.1,&quot;left&quot;:68.6,&quot;top&quot;:137.9,&quot;width&quot;:827.25}"/>
</p:tagLst>
</file>

<file path=ppt/tags/tag82.xml><?xml version="1.0" encoding="utf-8"?>
<p:tagLst xmlns:p="http://schemas.openxmlformats.org/presentationml/2006/main">
  <p:tag name="KSO_WM_DIAGRAM_VIRTUALLY_FRAME" val="{&quot;height&quot;:302.4,&quot;left&quot;:80.8,&quot;top&quot;:137.9,&quot;width&quot;:791.6}"/>
</p:tagLst>
</file>

<file path=ppt/tags/tag83.xml><?xml version="1.0" encoding="utf-8"?>
<p:tagLst xmlns:p="http://schemas.openxmlformats.org/presentationml/2006/main">
  <p:tag name="KSO_WM_DIAGRAM_VIRTUALLY_FRAME" val="{&quot;height&quot;:302.4,&quot;left&quot;:80.8,&quot;top&quot;:137.9,&quot;width&quot;:791.6}"/>
</p:tagLst>
</file>

<file path=ppt/tags/tag84.xml><?xml version="1.0" encoding="utf-8"?>
<p:tagLst xmlns:p="http://schemas.openxmlformats.org/presentationml/2006/main">
  <p:tag name="KSO_WM_DIAGRAM_VIRTUALLY_FRAME" val="{&quot;height&quot;:402.1,&quot;left&quot;:68.6,&quot;top&quot;:137.9,&quot;width&quot;:827.25}"/>
</p:tagLst>
</file>

<file path=ppt/tags/tag85.xml><?xml version="1.0" encoding="utf-8"?>
<p:tagLst xmlns:p="http://schemas.openxmlformats.org/presentationml/2006/main">
  <p:tag name="KSO_WM_DIAGRAM_VIRTUALLY_FRAME" val="{&quot;height&quot;:302.4,&quot;left&quot;:80.8,&quot;top&quot;:137.9,&quot;width&quot;:791.6}"/>
</p:tagLst>
</file>

<file path=ppt/tags/tag86.xml><?xml version="1.0" encoding="utf-8"?>
<p:tagLst xmlns:p="http://schemas.openxmlformats.org/presentationml/2006/main">
  <p:tag name="KSO_WM_DIAGRAM_VIRTUALLY_FRAME" val="{&quot;height&quot;:402.1,&quot;left&quot;:68.6,&quot;top&quot;:137.9,&quot;width&quot;:827.25}"/>
</p:tagLst>
</file>

<file path=ppt/tags/tag87.xml><?xml version="1.0" encoding="utf-8"?>
<p:tagLst xmlns:p="http://schemas.openxmlformats.org/presentationml/2006/main">
  <p:tag name="KSO_WM_DIAGRAM_VIRTUALLY_FRAME" val="{&quot;height&quot;:402.1,&quot;left&quot;:68.6,&quot;top&quot;:137.9,&quot;width&quot;:827.25}"/>
</p:tagLst>
</file>

<file path=ppt/tags/tag88.xml><?xml version="1.0" encoding="utf-8"?>
<p:tagLst xmlns:p="http://schemas.openxmlformats.org/presentationml/2006/main">
  <p:tag name="KSO_WM_DIAGRAM_VIRTUALLY_FRAME" val="{&quot;height&quot;:402.1,&quot;left&quot;:68.6,&quot;top&quot;:137.9,&quot;width&quot;:827.25}"/>
</p:tagLst>
</file>

<file path=ppt/tags/tag89.xml><?xml version="1.0" encoding="utf-8"?>
<p:tagLst xmlns:p="http://schemas.openxmlformats.org/presentationml/2006/main">
  <p:tag name="KSO_WM_DIAGRAM_VIRTUALLY_FRAME" val="{&quot;height&quot;:302.4,&quot;left&quot;:80.8,&quot;top&quot;:137.9,&quot;width&quot;:791.6}"/>
</p:tagLst>
</file>

<file path=ppt/tags/tag90.xml><?xml version="1.0" encoding="utf-8"?>
<p:tagLst xmlns:p="http://schemas.openxmlformats.org/presentationml/2006/main">
  <p:tag name="KSO_WM_DIAGRAM_VIRTUALLY_FRAME" val="{&quot;height&quot;:402.1,&quot;left&quot;:68.6,&quot;top&quot;:137.9,&quot;width&quot;:827.25}"/>
</p:tagLst>
</file>

<file path=ppt/tags/tag91.xml><?xml version="1.0" encoding="utf-8"?>
<p:tagLst xmlns:p="http://schemas.openxmlformats.org/presentationml/2006/main">
  <p:tag name="KSO_WM_DIAGRAM_VIRTUALLY_FRAME" val="{&quot;height&quot;:402.1,&quot;left&quot;:68.6,&quot;top&quot;:137.9,&quot;width&quot;:827.25}"/>
</p:tagLst>
</file>

<file path=ppt/tags/tag92.xml><?xml version="1.0" encoding="utf-8"?>
<p:tagLst xmlns:p="http://schemas.openxmlformats.org/presentationml/2006/main">
  <p:tag name="KSO_WM_DIAGRAM_VIRTUALLY_FRAME" val="{&quot;height&quot;:302.4,&quot;left&quot;:80.8,&quot;top&quot;:137.9,&quot;width&quot;:791.6}"/>
</p:tagLst>
</file>

<file path=ppt/tags/tag93.xml><?xml version="1.0" encoding="utf-8"?>
<p:tagLst xmlns:p="http://schemas.openxmlformats.org/presentationml/2006/main">
  <p:tag name="KSO_WM_DIAGRAM_VIRTUALLY_FRAME" val="{&quot;height&quot;:302.4,&quot;left&quot;:80.8,&quot;top&quot;:137.9,&quot;width&quot;:791.6}"/>
</p:tagLst>
</file>

<file path=ppt/tags/tag94.xml><?xml version="1.0" encoding="utf-8"?>
<p:tagLst xmlns:p="http://schemas.openxmlformats.org/presentationml/2006/main">
  <p:tag name="KSO_WM_DIAGRAM_VIRTUALLY_FRAME" val="{&quot;height&quot;:192.65,&quot;left&quot;:177.1,&quot;top&quot;:278.5,&quot;width&quot;:623.95}"/>
</p:tagLst>
</file>

<file path=ppt/tags/tag95.xml><?xml version="1.0" encoding="utf-8"?>
<p:tagLst xmlns:p="http://schemas.openxmlformats.org/presentationml/2006/main">
  <p:tag name="KSO_WM_DIAGRAM_VIRTUALLY_FRAME" val="{&quot;height&quot;:192.65,&quot;left&quot;:177.1,&quot;top&quot;:278.5,&quot;width&quot;:623.95}"/>
</p:tagLst>
</file>

<file path=ppt/tags/tag96.xml><?xml version="1.0" encoding="utf-8"?>
<p:tagLst xmlns:p="http://schemas.openxmlformats.org/presentationml/2006/main">
  <p:tag name="KSO_WM_DIAGRAM_VIRTUALLY_FRAME" val="{&quot;height&quot;:192.65,&quot;left&quot;:177.1,&quot;top&quot;:278.5,&quot;width&quot;:623.95}"/>
</p:tagLst>
</file>

<file path=ppt/tags/tag97.xml><?xml version="1.0" encoding="utf-8"?>
<p:tagLst xmlns:p="http://schemas.openxmlformats.org/presentationml/2006/main">
  <p:tag name="KSO_WM_DIAGRAM_VIRTUALLY_FRAME" val="{&quot;height&quot;:192.65,&quot;left&quot;:177.1,&quot;top&quot;:278.5,&quot;width&quot;:623.95}"/>
</p:tagLst>
</file>

<file path=ppt/tags/tag98.xml><?xml version="1.0" encoding="utf-8"?>
<p:tagLst xmlns:p="http://schemas.openxmlformats.org/presentationml/2006/main">
  <p:tag name="KSO_WM_DIAGRAM_VIRTUALLY_FRAME" val="{&quot;height&quot;:192.65,&quot;left&quot;:177.1,&quot;top&quot;:278.5,&quot;width&quot;:623.95}"/>
</p:tagLst>
</file>

<file path=ppt/tags/tag99.xml><?xml version="1.0" encoding="utf-8"?>
<p:tagLst xmlns:p="http://schemas.openxmlformats.org/presentationml/2006/main">
  <p:tag name="KSO_WM_DIAGRAM_VIRTUALLY_FRAME" val="{&quot;height&quot;:192.65,&quot;left&quot;:177.1,&quot;top&quot;:278.5,&quot;width&quot;:623.95}"/>
</p:tagLst>
</file>

<file path=ppt/tags/tag100.xml><?xml version="1.0" encoding="utf-8"?>
<p:tagLst xmlns:p="http://schemas.openxmlformats.org/presentationml/2006/main">
  <p:tag name="KSO_WM_DIAGRAM_VIRTUALLY_FRAME" val="{&quot;height&quot;:192.65,&quot;left&quot;:177.1,&quot;top&quot;:278.5,&quot;width&quot;:623.95}"/>
</p:tagLst>
</file>

<file path=ppt/tags/tag101.xml><?xml version="1.0" encoding="utf-8"?>
<p:tagLst xmlns:p="http://schemas.openxmlformats.org/presentationml/2006/main">
  <p:tag name="KSO_WM_DIAGRAM_VIRTUALLY_FRAME" val="{&quot;height&quot;:192.65,&quot;left&quot;:177.1,&quot;top&quot;:278.5,&quot;width&quot;:623.95}"/>
</p:tagLst>
</file>

<file path=ppt/tags/tag102.xml><?xml version="1.0" encoding="utf-8"?>
<p:tagLst xmlns:p="http://schemas.openxmlformats.org/presentationml/2006/main">
  <p:tag name="KSO_WM_DIAGRAM_VIRTUALLY_FRAME" val="{&quot;height&quot;:192.65,&quot;left&quot;:177.1,&quot;top&quot;:278.5,&quot;width&quot;:623.95}"/>
</p:tagLst>
</file>

<file path=ppt/tags/tag103.xml><?xml version="1.0" encoding="utf-8"?>
<p:tagLst xmlns:p="http://schemas.openxmlformats.org/presentationml/2006/main">
  <p:tag name="KSO_WM_DIAGRAM_VIRTUALLY_FRAME" val="{&quot;height&quot;:192.65,&quot;left&quot;:177.1,&quot;top&quot;:278.5,&quot;width&quot;:623.95}"/>
</p:tagLst>
</file>

<file path=ppt/tags/tag104.xml><?xml version="1.0" encoding="utf-8"?>
<p:tagLst xmlns:p="http://schemas.openxmlformats.org/presentationml/2006/main">
  <p:tag name="KSO_WM_DIAGRAM_VIRTUALLY_FRAME" val="{&quot;height&quot;:192.65,&quot;left&quot;:177.1,&quot;top&quot;:278.5,&quot;width&quot;:623.95}"/>
</p:tagLst>
</file>

<file path=ppt/tags/tag105.xml><?xml version="1.0" encoding="utf-8"?>
<p:tagLst xmlns:p="http://schemas.openxmlformats.org/presentationml/2006/main">
  <p:tag name="KSO_WM_DIAGRAM_VIRTUALLY_FRAME" val="{&quot;height&quot;:192.65,&quot;left&quot;:177.1,&quot;top&quot;:278.5,&quot;width&quot;:623.95}"/>
</p:tagLst>
</file>

<file path=ppt/tags/tag106.xml><?xml version="1.0" encoding="utf-8"?>
<p:tagLst xmlns:p="http://schemas.openxmlformats.org/presentationml/2006/main">
  <p:tag name="KSO_WM_DIAGRAM_VIRTUALLY_FRAME" val="{&quot;height&quot;:192.65,&quot;left&quot;:177.1,&quot;top&quot;:278.5,&quot;width&quot;:623.95}"/>
</p:tagLst>
</file>

<file path=ppt/tags/tag107.xml><?xml version="1.0" encoding="utf-8"?>
<p:tagLst xmlns:p="http://schemas.openxmlformats.org/presentationml/2006/main">
  <p:tag name="KSO_WM_DIAGRAM_VIRTUALLY_FRAME" val="{&quot;height&quot;:192.65,&quot;left&quot;:177.1,&quot;top&quot;:278.5,&quot;width&quot;:623.95}"/>
</p:tagLst>
</file>

<file path=ppt/tags/tag108.xml><?xml version="1.0" encoding="utf-8"?>
<p:tagLst xmlns:p="http://schemas.openxmlformats.org/presentationml/2006/main">
  <p:tag name="KSO_WM_DIAGRAM_VIRTUALLY_FRAME" val="{&quot;height&quot;:192.65,&quot;left&quot;:177.1,&quot;top&quot;:278.5,&quot;width&quot;:623.95}"/>
</p:tagLst>
</file>

<file path=ppt/tags/tag109.xml><?xml version="1.0" encoding="utf-8"?>
<p:tagLst xmlns:p="http://schemas.openxmlformats.org/presentationml/2006/main">
  <p:tag name="KSO_WM_DIAGRAM_VIRTUALLY_FRAME" val="{&quot;height&quot;:361.6738582677166,&quot;left&quot;:98.62409448818897,&quot;top&quot;:132.7599212598425,&quot;width&quot;:154.67385826771653}"/>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20178812_2*m_h_i*1_1_3"/>
  <p:tag name="KSO_WM_TEMPLATE_CATEGORY" val="diagram"/>
  <p:tag name="KSO_WM_TEMPLATE_INDEX" val="20178812"/>
  <p:tag name="KSO_WM_UNIT_LAYERLEVEL" val="1_1_1"/>
  <p:tag name="KSO_WM_TAG_VERSION" val="1.0"/>
  <p:tag name="KSO_WM_UNIT_LINE_FORE_SCHEMECOLOR_INDEX" val="10"/>
  <p:tag name="KSO_WM_UNIT_LINE_FILL_TYPE" val="2"/>
  <p:tag name="KSO_WM_UNIT_TEXT_FILL_FORE_SCHEMECOLOR_INDEX" val="2"/>
  <p:tag name="KSO_WM_UNIT_TEXT_FILL_TYPE" val="1"/>
  <p:tag name="KSO_WM_DIAGRAM_VIRTUALLY_FRAME" val="{&quot;height&quot;:361.6738582677166,&quot;left&quot;:98.62409448818897,&quot;top&quot;:132.7599212598425,&quot;width&quot;:154.67385826771653}"/>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178812_2*m_h_i*1_1_2"/>
  <p:tag name="KSO_WM_TEMPLATE_CATEGORY" val="diagram"/>
  <p:tag name="KSO_WM_TEMPLATE_INDEX" val="20178812"/>
  <p:tag name="KSO_WM_UNIT_LAYERLEVEL" val="1_1_1"/>
  <p:tag name="KSO_WM_TAG_VERSION" val="1.0"/>
  <p:tag name="KSO_WM_UNIT_FILL_FORE_SCHEMECOLOR_INDEX" val="5"/>
  <p:tag name="KSO_WM_UNIT_FILL_TYPE" val="1"/>
  <p:tag name="KSO_WM_UNIT_TEXT_FILL_FORE_SCHEMECOLOR_INDEX" val="2"/>
  <p:tag name="KSO_WM_UNIT_TEXT_FILL_TYPE" val="1"/>
  <p:tag name="KSO_WM_DIAGRAM_VIRTUALLY_FRAME" val="{&quot;height&quot;:361.6738582677166,&quot;left&quot;:98.62409448818897,&quot;top&quot;:132.7599212598425,&quot;width&quot;:154.67385826771653}"/>
</p:tagLst>
</file>

<file path=ppt/tags/tag112.xml><?xml version="1.0" encoding="utf-8"?>
<p:tagLst xmlns:p="http://schemas.openxmlformats.org/presentationml/2006/main">
  <p:tag name="KSO_WM_DIAGRAM_VIRTUALLY_FRAME" val="{&quot;height&quot;:302.4,&quot;left&quot;:80.8,&quot;top&quot;:137.9,&quot;width&quot;:791.6}"/>
</p:tagLst>
</file>

<file path=ppt/tags/tag113.xml><?xml version="1.0" encoding="utf-8"?>
<p:tagLst xmlns:p="http://schemas.openxmlformats.org/presentationml/2006/main">
  <p:tag name="KSO_WM_DIAGRAM_VIRTUALLY_FRAME" val="{&quot;height&quot;:323.21763779527566,&quot;left&quot;:64.71393700787402,&quot;top&quot;:119.83685039370077,&quot;width&quot;:815.7144094488187}"/>
</p:tagLst>
</file>

<file path=ppt/tags/tag114.xml><?xml version="1.0" encoding="utf-8"?>
<p:tagLst xmlns:p="http://schemas.openxmlformats.org/presentationml/2006/main">
  <p:tag name="KSO_WM_DIAGRAM_VIRTUALLY_FRAME" val="{&quot;height&quot;:323.21763779527566,&quot;left&quot;:64.71393700787402,&quot;top&quot;:119.83685039370077,&quot;width&quot;:815.7144094488187}"/>
</p:tagLst>
</file>

<file path=ppt/tags/tag115.xml><?xml version="1.0" encoding="utf-8"?>
<p:tagLst xmlns:p="http://schemas.openxmlformats.org/presentationml/2006/main">
  <p:tag name="KSO_WM_DIAGRAM_VIRTUALLY_FRAME" val="{&quot;height&quot;:390.85,&quot;left&quot;:10.590944881889754,&quot;top&quot;:89.15,&quot;width&quot;:601.4090551181102}"/>
</p:tagLst>
</file>

<file path=ppt/tags/tag116.xml><?xml version="1.0" encoding="utf-8"?>
<p:tagLst xmlns:p="http://schemas.openxmlformats.org/presentationml/2006/main">
  <p:tag name="KSO_WM_DIAGRAM_VIRTUALLY_FRAME" val="{&quot;height&quot;:323.21763779527566,&quot;left&quot;:64.71393700787402,&quot;top&quot;:119.83685039370077,&quot;width&quot;:815.7144094488187}"/>
</p:tagLst>
</file>

<file path=ppt/tags/tag117.xml><?xml version="1.0" encoding="utf-8"?>
<p:tagLst xmlns:p="http://schemas.openxmlformats.org/presentationml/2006/main">
  <p:tag name="KSO_WM_DIAGRAM_VIRTUALLY_FRAME" val="{&quot;height&quot;:390.85,&quot;left&quot;:10.590944881889754,&quot;top&quot;:89.15,&quot;width&quot;:601.4090551181102}"/>
</p:tagLst>
</file>

<file path=ppt/tags/tag118.xml><?xml version="1.0" encoding="utf-8"?>
<p:tagLst xmlns:p="http://schemas.openxmlformats.org/presentationml/2006/main">
  <p:tag name="KSO_WM_DIAGRAM_VIRTUALLY_FRAME" val="{&quot;height&quot;:390.85,&quot;left&quot;:10.590944881889754,&quot;top&quot;:89.15,&quot;width&quot;:601.4090551181102}"/>
</p:tagLst>
</file>

<file path=ppt/tags/tag119.xml><?xml version="1.0" encoding="utf-8"?>
<p:tagLst xmlns:p="http://schemas.openxmlformats.org/presentationml/2006/main">
  <p:tag name="KSO_WM_DIAGRAM_VIRTUALLY_FRAME" val="{&quot;height&quot;:390.85,&quot;left&quot;:10.590944881889754,&quot;top&quot;:89.15,&quot;width&quot;:601.4090551181102}"/>
</p:tagLst>
</file>

<file path=ppt/tags/tag120.xml><?xml version="1.0" encoding="utf-8"?>
<p:tagLst xmlns:p="http://schemas.openxmlformats.org/presentationml/2006/main">
  <p:tag name="KSO_WM_DIAGRAM_VIRTUALLY_FRAME" val="{&quot;height&quot;:390.85,&quot;left&quot;:10.590944881889754,&quot;top&quot;:89.15,&quot;width&quot;:601.4090551181102}"/>
</p:tagLst>
</file>

<file path=ppt/tags/tag121.xml><?xml version="1.0" encoding="utf-8"?>
<p:tagLst xmlns:p="http://schemas.openxmlformats.org/presentationml/2006/main">
  <p:tag name="KSO_WM_DIAGRAM_VIRTUALLY_FRAME" val="{&quot;height&quot;:390.85,&quot;left&quot;:10.590944881889754,&quot;top&quot;:89.15,&quot;width&quot;:601.4090551181102}"/>
</p:tagLst>
</file>

<file path=ppt/tags/tag122.xml><?xml version="1.0" encoding="utf-8"?>
<p:tagLst xmlns:p="http://schemas.openxmlformats.org/presentationml/2006/main">
  <p:tag name="KSO_WM_DIAGRAM_VIRTUALLY_FRAME" val="{&quot;height&quot;:390.85,&quot;left&quot;:10.590944881889754,&quot;top&quot;:89.15,&quot;width&quot;:601.4090551181102}"/>
</p:tagLst>
</file>

<file path=ppt/tags/tag123.xml><?xml version="1.0" encoding="utf-8"?>
<p:tagLst xmlns:p="http://schemas.openxmlformats.org/presentationml/2006/main">
  <p:tag name="KSO_WM_DIAGRAM_VIRTUALLY_FRAME" val="{&quot;height&quot;:390.85,&quot;left&quot;:10.590944881889754,&quot;top&quot;:89.15,&quot;width&quot;:601.4090551181102}"/>
</p:tagLst>
</file>

<file path=ppt/tags/tag124.xml><?xml version="1.0" encoding="utf-8"?>
<p:tagLst xmlns:p="http://schemas.openxmlformats.org/presentationml/2006/main">
  <p:tag name="KSO_WM_DIAGRAM_VIRTUALLY_FRAME" val="{&quot;height&quot;:390.85,&quot;left&quot;:10.590944881889754,&quot;top&quot;:89.15,&quot;width&quot;:601.4090551181102}"/>
</p:tagLst>
</file>

<file path=ppt/tags/tag125.xml><?xml version="1.0" encoding="utf-8"?>
<p:tagLst xmlns:p="http://schemas.openxmlformats.org/presentationml/2006/main">
  <p:tag name="KSO_WM_DIAGRAM_VIRTUALLY_FRAME" val="{&quot;height&quot;:390.85,&quot;left&quot;:10.590944881889754,&quot;top&quot;:89.15,&quot;width&quot;:601.4090551181102}"/>
</p:tagLst>
</file>

<file path=ppt/tags/tag126.xml><?xml version="1.0" encoding="utf-8"?>
<p:tagLst xmlns:p="http://schemas.openxmlformats.org/presentationml/2006/main">
  <p:tag name="KSO_WM_DIAGRAM_VIRTUALLY_FRAME" val="{&quot;height&quot;:390.85,&quot;left&quot;:10.590944881889754,&quot;top&quot;:89.15,&quot;width&quot;:601.4090551181102}"/>
</p:tagLst>
</file>

<file path=ppt/tags/tag127.xml><?xml version="1.0" encoding="utf-8"?>
<p:tagLst xmlns:p="http://schemas.openxmlformats.org/presentationml/2006/main">
  <p:tag name="KSO_WM_DIAGRAM_VIRTUALLY_FRAME" val="{&quot;height&quot;:390.85,&quot;left&quot;:10.590944881889754,&quot;top&quot;:89.15,&quot;width&quot;:601.4090551181102}"/>
</p:tagLst>
</file>

<file path=ppt/tags/tag128.xml><?xml version="1.0" encoding="utf-8"?>
<p:tagLst xmlns:p="http://schemas.openxmlformats.org/presentationml/2006/main">
  <p:tag name="KSO_WM_DIAGRAM_VIRTUALLY_FRAME" val="{&quot;height&quot;:323.21763779527566,&quot;left&quot;:64.71393700787402,&quot;top&quot;:119.83685039370077,&quot;width&quot;:815.7144094488187}"/>
</p:tagLst>
</file>

<file path=ppt/tags/tag129.xml><?xml version="1.0" encoding="utf-8"?>
<p:tagLst xmlns:p="http://schemas.openxmlformats.org/presentationml/2006/main">
  <p:tag name="KSO_WM_DIAGRAM_VIRTUALLY_FRAME" val="{&quot;height&quot;:390.85,&quot;left&quot;:10.590944881889754,&quot;top&quot;:89.15,&quot;width&quot;:601.4090551181102}"/>
</p:tagLst>
</file>

<file path=ppt/tags/tag130.xml><?xml version="1.0" encoding="utf-8"?>
<p:tagLst xmlns:p="http://schemas.openxmlformats.org/presentationml/2006/main">
  <p:tag name="KSO_WM_DIAGRAM_VIRTUALLY_FRAME" val="{&quot;height&quot;:390.85,&quot;left&quot;:10.590944881889754,&quot;top&quot;:89.15,&quot;width&quot;:601.4090551181102}"/>
</p:tagLst>
</file>

<file path=ppt/tags/tag131.xml><?xml version="1.0" encoding="utf-8"?>
<p:tagLst xmlns:p="http://schemas.openxmlformats.org/presentationml/2006/main">
  <p:tag name="KSO_WM_DIAGRAM_VIRTUALLY_FRAME" val="{&quot;height&quot;:390.85,&quot;left&quot;:10.590944881889754,&quot;top&quot;:89.15,&quot;width&quot;:601.4090551181102}"/>
</p:tagLst>
</file>

<file path=ppt/tags/tag132.xml><?xml version="1.0" encoding="utf-8"?>
<p:tagLst xmlns:p="http://schemas.openxmlformats.org/presentationml/2006/main">
  <p:tag name="KSO_WM_DIAGRAM_VIRTUALLY_FRAME" val="{&quot;height&quot;:390.85,&quot;left&quot;:10.590944881889754,&quot;top&quot;:89.15,&quot;width&quot;:601.4090551181102}"/>
</p:tagLst>
</file>

<file path=ppt/tags/tag133.xml><?xml version="1.0" encoding="utf-8"?>
<p:tagLst xmlns:p="http://schemas.openxmlformats.org/presentationml/2006/main">
  <p:tag name="KSO_WM_DIAGRAM_VIRTUALLY_FRAME" val="{&quot;height&quot;:390.85,&quot;left&quot;:10.590944881889754,&quot;top&quot;:89.15,&quot;width&quot;:601.4090551181102}"/>
</p:tagLst>
</file>

<file path=ppt/tags/tag134.xml><?xml version="1.0" encoding="utf-8"?>
<p:tagLst xmlns:p="http://schemas.openxmlformats.org/presentationml/2006/main">
  <p:tag name="KSO_WM_DIAGRAM_VIRTUALLY_FRAME" val="{&quot;height&quot;:390.85,&quot;left&quot;:10.590944881889754,&quot;top&quot;:89.15,&quot;width&quot;:601.4090551181102}"/>
</p:tagLst>
</file>

<file path=ppt/tags/tag135.xml><?xml version="1.0" encoding="utf-8"?>
<p:tagLst xmlns:p="http://schemas.openxmlformats.org/presentationml/2006/main">
  <p:tag name="KSO_WM_DIAGRAM_VIRTUALLY_FRAME" val="{&quot;height&quot;:390.85,&quot;left&quot;:10.590944881889754,&quot;top&quot;:89.15,&quot;width&quot;:601.4090551181102}"/>
</p:tagLst>
</file>

<file path=ppt/tags/tag136.xml><?xml version="1.0" encoding="utf-8"?>
<p:tagLst xmlns:p="http://schemas.openxmlformats.org/presentationml/2006/main">
  <p:tag name="KSO_WM_DIAGRAM_VIRTUALLY_FRAME" val="{&quot;height&quot;:390.85,&quot;left&quot;:10.590944881889754,&quot;top&quot;:89.15,&quot;width&quot;:601.4090551181102}"/>
</p:tagLst>
</file>

<file path=ppt/tags/tag137.xml><?xml version="1.0" encoding="utf-8"?>
<p:tagLst xmlns:p="http://schemas.openxmlformats.org/presentationml/2006/main">
  <p:tag name="KSO_WM_DIAGRAM_VIRTUALLY_FRAME" val="{&quot;height&quot;:390.85,&quot;left&quot;:10.590944881889754,&quot;top&quot;:89.15,&quot;width&quot;:601.4090551181102}"/>
</p:tagLst>
</file>

<file path=ppt/tags/tag138.xml><?xml version="1.0" encoding="utf-8"?>
<p:tagLst xmlns:p="http://schemas.openxmlformats.org/presentationml/2006/main">
  <p:tag name="KSO_WM_DIAGRAM_VIRTUALLY_FRAME" val="{&quot;height&quot;:390.85,&quot;left&quot;:10.590944881889754,&quot;top&quot;:89.15,&quot;width&quot;:601.4090551181102}"/>
</p:tagLst>
</file>

<file path=ppt/tags/tag139.xml><?xml version="1.0" encoding="utf-8"?>
<p:tagLst xmlns:p="http://schemas.openxmlformats.org/presentationml/2006/main">
  <p:tag name="KSO_WM_DIAGRAM_VIRTUALLY_FRAME" val="{&quot;height&quot;:323.21763779527566,&quot;left&quot;:64.71393700787402,&quot;top&quot;:119.83685039370077,&quot;width&quot;:815.7144094488187}"/>
</p:tagLst>
</file>

<file path=ppt/tags/tag140.xml><?xml version="1.0" encoding="utf-8"?>
<p:tagLst xmlns:p="http://schemas.openxmlformats.org/presentationml/2006/main">
  <p:tag name="KSO_WM_DIAGRAM_VIRTUALLY_FRAME" val="{&quot;height&quot;:323.21763779527566,&quot;left&quot;:64.71393700787402,&quot;top&quot;:119.83685039370077,&quot;width&quot;:815.7144094488187}"/>
</p:tagLst>
</file>

<file path=ppt/tags/tag141.xml><?xml version="1.0" encoding="utf-8"?>
<p:tagLst xmlns:p="http://schemas.openxmlformats.org/presentationml/2006/main">
  <p:tag name="KSO_WM_DIAGRAM_VIRTUALLY_FRAME" val="{&quot;height&quot;:390.85,&quot;left&quot;:10.590944881889754,&quot;top&quot;:89.15,&quot;width&quot;:601.4090551181102}"/>
</p:tagLst>
</file>

<file path=ppt/tags/tag142.xml><?xml version="1.0" encoding="utf-8"?>
<p:tagLst xmlns:p="http://schemas.openxmlformats.org/presentationml/2006/main">
  <p:tag name="KSO_WM_DIAGRAM_VIRTUALLY_FRAME" val="{&quot;height&quot;:353.00881889763775,&quot;left&quot;:76.7288188976378,&quot;top&quot;:135.97314960629922,&quot;width&quot;:806.5423622047244}"/>
</p:tagLst>
</file>

<file path=ppt/tags/tag143.xml><?xml version="1.0" encoding="utf-8"?>
<p:tagLst xmlns:p="http://schemas.openxmlformats.org/presentationml/2006/main">
  <p:tag name="KSO_WM_DIAGRAM_VIRTUALLY_FRAME" val="{&quot;height&quot;:353.00881889763775,&quot;left&quot;:76.7288188976378,&quot;top&quot;:135.97314960629922,&quot;width&quot;:806.5423622047244}"/>
</p:tagLst>
</file>

<file path=ppt/tags/tag144.xml><?xml version="1.0" encoding="utf-8"?>
<p:tagLst xmlns:p="http://schemas.openxmlformats.org/presentationml/2006/main">
  <p:tag name="KSO_WM_DIAGRAM_VIRTUALLY_FRAME" val="{&quot;height&quot;:353.00881889763775,&quot;left&quot;:76.7288188976378,&quot;top&quot;:135.97314960629922,&quot;width&quot;:806.5423622047244}"/>
</p:tagLst>
</file>

<file path=ppt/tags/tag145.xml><?xml version="1.0" encoding="utf-8"?>
<p:tagLst xmlns:p="http://schemas.openxmlformats.org/presentationml/2006/main">
  <p:tag name="KSO_WM_DIAGRAM_VIRTUALLY_FRAME" val="{&quot;height&quot;:353.00881889763775,&quot;left&quot;:76.7288188976378,&quot;top&quot;:135.97314960629922,&quot;width&quot;:806.5423622047244}"/>
</p:tagLst>
</file>

<file path=ppt/tags/tag146.xml><?xml version="1.0" encoding="utf-8"?>
<p:tagLst xmlns:p="http://schemas.openxmlformats.org/presentationml/2006/main">
  <p:tag name="KSO_WM_DIAGRAM_VIRTUALLY_FRAME" val="{&quot;height&quot;:353.00881889763775,&quot;left&quot;:76.7288188976378,&quot;top&quot;:135.97314960629922,&quot;width&quot;:806.5423622047244}"/>
</p:tagLst>
</file>

<file path=ppt/tags/tag147.xml><?xml version="1.0" encoding="utf-8"?>
<p:tagLst xmlns:p="http://schemas.openxmlformats.org/presentationml/2006/main">
  <p:tag name="KSO_WM_DIAGRAM_VIRTUALLY_FRAME" val="{&quot;height&quot;:380.6,&quot;left&quot;:83.12503937007874,&quot;top&quot;:98.8,&quot;width&quot;:793.75}"/>
</p:tagLst>
</file>

<file path=ppt/tags/tag148.xml><?xml version="1.0" encoding="utf-8"?>
<p:tagLst xmlns:p="http://schemas.openxmlformats.org/presentationml/2006/main">
  <p:tag name="KSO_WM_DIAGRAM_VIRTUALLY_FRAME" val="{&quot;height&quot;:314.6,&quot;left&quot;:81.3,&quot;top&quot;:139.15,&quot;width&quot;:794}"/>
</p:tagLst>
</file>

<file path=ppt/tags/tag149.xml><?xml version="1.0" encoding="utf-8"?>
<p:tagLst xmlns:p="http://schemas.openxmlformats.org/presentationml/2006/main">
  <p:tag name="KSO_WM_DIAGRAM_VIRTUALLY_FRAME" val="{&quot;height&quot;:314.6,&quot;left&quot;:81.3,&quot;top&quot;:139.15,&quot;width&quot;:794}"/>
</p:tagLst>
</file>

<file path=ppt/tags/tag150.xml><?xml version="1.0" encoding="utf-8"?>
<p:tagLst xmlns:p="http://schemas.openxmlformats.org/presentationml/2006/main">
  <p:tag name="KSO_WM_DIAGRAM_VIRTUALLY_FRAME" val="{&quot;height&quot;:301.5274803149606,&quot;left&quot;:100.64503937007873,&quot;top&quot;:175.8096062992126,&quot;width&quot;:745.807716535433}"/>
</p:tagLst>
</file>

<file path=ppt/tags/tag151.xml><?xml version="1.0" encoding="utf-8"?>
<p:tagLst xmlns:p="http://schemas.openxmlformats.org/presentationml/2006/main">
  <p:tag name="KSO_WM_DIAGRAM_VIRTUALLY_FRAME" val="{&quot;height&quot;:301.5274803149606,&quot;left&quot;:100.64503937007873,&quot;top&quot;:175.8096062992126,&quot;width&quot;:745.807716535433}"/>
</p:tagLst>
</file>

<file path=ppt/tags/tag152.xml><?xml version="1.0" encoding="utf-8"?>
<p:tagLst xmlns:p="http://schemas.openxmlformats.org/presentationml/2006/main">
  <p:tag name="KSO_WM_DIAGRAM_VIRTUALLY_FRAME" val="{&quot;height&quot;:301.5274803149606,&quot;left&quot;:100.64503937007873,&quot;top&quot;:175.8096062992126,&quot;width&quot;:745.807716535433}"/>
</p:tagLst>
</file>

<file path=ppt/tags/tag153.xml><?xml version="1.0" encoding="utf-8"?>
<p:tagLst xmlns:p="http://schemas.openxmlformats.org/presentationml/2006/main">
  <p:tag name="KSO_WM_DIAGRAM_VIRTUALLY_FRAME" val="{&quot;height&quot;:301.5274803149606,&quot;left&quot;:100.64503937007873,&quot;top&quot;:175.8096062992126,&quot;width&quot;:745.807716535433}"/>
</p:tagLst>
</file>

<file path=ppt/tags/tag154.xml><?xml version="1.0" encoding="utf-8"?>
<p:tagLst xmlns:p="http://schemas.openxmlformats.org/presentationml/2006/main">
  <p:tag name="KSO_WM_DIAGRAM_VIRTUALLY_FRAME" val="{&quot;height&quot;:301.5274803149606,&quot;left&quot;:100.64503937007873,&quot;top&quot;:175.8096062992126,&quot;width&quot;:745.807716535433}"/>
</p:tagLst>
</file>

<file path=ppt/tags/tag155.xml><?xml version="1.0" encoding="utf-8"?>
<p:tagLst xmlns:p="http://schemas.openxmlformats.org/presentationml/2006/main">
  <p:tag name="KSO_WM_DIAGRAM_VIRTUALLY_FRAME" val="{&quot;height&quot;:301.5274803149606,&quot;left&quot;:100.64503937007873,&quot;top&quot;:175.8096062992126,&quot;width&quot;:745.807716535433}"/>
</p:tagLst>
</file>

<file path=ppt/tags/tag156.xml><?xml version="1.0" encoding="utf-8"?>
<p:tagLst xmlns:p="http://schemas.openxmlformats.org/presentationml/2006/main">
  <p:tag name="KSO_WM_DIAGRAM_VIRTUALLY_FRAME" val="{&quot;height&quot;:301.5274803149606,&quot;left&quot;:100.64503937007873,&quot;top&quot;:175.8096062992126,&quot;width&quot;:745.807716535433}"/>
</p:tagLst>
</file>

<file path=ppt/tags/tag157.xml><?xml version="1.0" encoding="utf-8"?>
<p:tagLst xmlns:p="http://schemas.openxmlformats.org/presentationml/2006/main">
  <p:tag name="KSO_WM_DIAGRAM_VIRTUALLY_FRAME" val="{&quot;height&quot;:301.5274803149606,&quot;left&quot;:100.64503937007873,&quot;top&quot;:175.8096062992126,&quot;width&quot;:745.807716535433}"/>
</p:tagLst>
</file>

<file path=ppt/tags/tag158.xml><?xml version="1.0" encoding="utf-8"?>
<p:tagLst xmlns:p="http://schemas.openxmlformats.org/presentationml/2006/main">
  <p:tag name="KSO_WM_DIAGRAM_VIRTUALLY_FRAME" val="{&quot;height&quot;:301.5274803149606,&quot;left&quot;:100.64503937007873,&quot;top&quot;:175.8096062992126,&quot;width&quot;:745.807716535433}"/>
</p:tagLst>
</file>

<file path=ppt/tags/tag159.xml><?xml version="1.0" encoding="utf-8"?>
<p:tagLst xmlns:p="http://schemas.openxmlformats.org/presentationml/2006/main">
  <p:tag name="KSO_WM_DIAGRAM_VIRTUALLY_FRAME" val="{&quot;height&quot;:301.5274803149606,&quot;left&quot;:100.64503937007873,&quot;top&quot;:175.8096062992126,&quot;width&quot;:745.807716535433}"/>
</p:tagLst>
</file>

<file path=ppt/tags/tag160.xml><?xml version="1.0" encoding="utf-8"?>
<p:tagLst xmlns:p="http://schemas.openxmlformats.org/presentationml/2006/main">
  <p:tag name="KSO_WM_DIAGRAM_VIRTUALLY_FRAME" val="{&quot;height&quot;:301.5274803149606,&quot;left&quot;:100.64503937007873,&quot;top&quot;:175.8096062992126,&quot;width&quot;:745.807716535433}"/>
</p:tagLst>
</file>

<file path=ppt/tags/tag161.xml><?xml version="1.0" encoding="utf-8"?>
<p:tagLst xmlns:p="http://schemas.openxmlformats.org/presentationml/2006/main">
  <p:tag name="KSO_WM_DIAGRAM_VIRTUALLY_FRAME" val="{&quot;height&quot;:301.5274803149606,&quot;left&quot;:100.64503937007873,&quot;top&quot;:175.8096062992126,&quot;width&quot;:745.807716535433}"/>
</p:tagLst>
</file>

<file path=ppt/tags/tag162.xml><?xml version="1.0" encoding="utf-8"?>
<p:tagLst xmlns:p="http://schemas.openxmlformats.org/presentationml/2006/main">
  <p:tag name="KSO_WM_DIAGRAM_VIRTUALLY_FRAME" val="{&quot;height&quot;:378.91299212598426,&quot;left&quot;:49.45,&quot;top&quot;:149.43700787401573,&quot;width&quot;:883.8}"/>
</p:tagLst>
</file>

<file path=ppt/tags/tag163.xml><?xml version="1.0" encoding="utf-8"?>
<p:tagLst xmlns:p="http://schemas.openxmlformats.org/presentationml/2006/main">
  <p:tag name="KSO_WM_DIAGRAM_VIRTUALLY_FRAME" val="{&quot;height&quot;:378.91299212598426,&quot;left&quot;:49.45,&quot;top&quot;:149.43700787401573,&quot;width&quot;:883.8}"/>
</p:tagLst>
</file>

<file path=ppt/tags/tag164.xml><?xml version="1.0" encoding="utf-8"?>
<p:tagLst xmlns:p="http://schemas.openxmlformats.org/presentationml/2006/main">
  <p:tag name="KSO_WM_DIAGRAM_VIRTUALLY_FRAME" val="{&quot;height&quot;:378.91299212598426,&quot;left&quot;:49.45,&quot;top&quot;:149.43700787401573,&quot;width&quot;:883.8}"/>
</p:tagLst>
</file>

<file path=ppt/tags/tag165.xml><?xml version="1.0" encoding="utf-8"?>
<p:tagLst xmlns:p="http://schemas.openxmlformats.org/presentationml/2006/main">
  <p:tag name="KSO_WM_DIAGRAM_VIRTUALLY_FRAME" val="{&quot;height&quot;:378.91299212598426,&quot;left&quot;:49.45,&quot;top&quot;:149.43700787401573,&quot;width&quot;:883.8}"/>
</p:tagLst>
</file>

<file path=ppt/tags/tag166.xml><?xml version="1.0" encoding="utf-8"?>
<p:tagLst xmlns:p="http://schemas.openxmlformats.org/presentationml/2006/main">
  <p:tag name="KSO_WM_DIAGRAM_VIRTUALLY_FRAME" val="{&quot;height&quot;:378.91299212598426,&quot;left&quot;:49.45,&quot;top&quot;:149.43700787401573,&quot;width&quot;:883.8}"/>
</p:tagLst>
</file>

<file path=ppt/tags/tag167.xml><?xml version="1.0" encoding="utf-8"?>
<p:tagLst xmlns:p="http://schemas.openxmlformats.org/presentationml/2006/main">
  <p:tag name="KSO_WM_DIAGRAM_VIRTUALLY_FRAME" val="{&quot;height&quot;:378.91299212598426,&quot;left&quot;:49.45,&quot;top&quot;:149.43700787401573,&quot;width&quot;:883.8}"/>
</p:tagLst>
</file>

<file path=ppt/tags/tag168.xml><?xml version="1.0" encoding="utf-8"?>
<p:tagLst xmlns:p="http://schemas.openxmlformats.org/presentationml/2006/main">
  <p:tag name="KSO_WM_DIAGRAM_VIRTUALLY_FRAME" val="{&quot;height&quot;:378.91299212598426,&quot;left&quot;:49.45,&quot;top&quot;:149.43700787401573,&quot;width&quot;:883.8}"/>
</p:tagLst>
</file>

<file path=ppt/tags/tag169.xml><?xml version="1.0" encoding="utf-8"?>
<p:tagLst xmlns:p="http://schemas.openxmlformats.org/presentationml/2006/main">
  <p:tag name="KSO_WM_DIAGRAM_VIRTUALLY_FRAME" val="{&quot;height&quot;:378.91299212598426,&quot;left&quot;:49.45,&quot;top&quot;:149.43700787401573,&quot;width&quot;:883.8}"/>
</p:tagLst>
</file>

<file path=ppt/tags/tag170.xml><?xml version="1.0" encoding="utf-8"?>
<p:tagLst xmlns:p="http://schemas.openxmlformats.org/presentationml/2006/main">
  <p:tag name="KSO_WM_DIAGRAM_VIRTUALLY_FRAME" val="{&quot;height&quot;:378.91299212598426,&quot;left&quot;:49.45,&quot;top&quot;:149.43700787401573,&quot;width&quot;:883.8}"/>
</p:tagLst>
</file>

<file path=ppt/tags/tag171.xml><?xml version="1.0" encoding="utf-8"?>
<p:tagLst xmlns:p="http://schemas.openxmlformats.org/presentationml/2006/main">
  <p:tag name="KSO_WM_DIAGRAM_VIRTUALLY_FRAME" val="{&quot;height&quot;:378.91299212598426,&quot;left&quot;:49.45,&quot;top&quot;:149.43700787401573,&quot;width&quot;:883.8}"/>
</p:tagLst>
</file>

<file path=ppt/tags/tag172.xml><?xml version="1.0" encoding="utf-8"?>
<p:tagLst xmlns:p="http://schemas.openxmlformats.org/presentationml/2006/main">
  <p:tag name="KSO_WM_DIAGRAM_VIRTUALLY_FRAME" val="{&quot;height&quot;:378.91299212598426,&quot;left&quot;:49.45,&quot;top&quot;:149.43700787401573,&quot;width&quot;:883.8}"/>
</p:tagLst>
</file>

<file path=ppt/tags/tag173.xml><?xml version="1.0" encoding="utf-8"?>
<p:tagLst xmlns:p="http://schemas.openxmlformats.org/presentationml/2006/main">
  <p:tag name="KSO_WM_DIAGRAM_VIRTUALLY_FRAME" val="{&quot;height&quot;:378.91299212598426,&quot;left&quot;:49.45,&quot;top&quot;:149.43700787401573,&quot;width&quot;:883.8}"/>
</p:tagLst>
</file>

<file path=ppt/tags/tag174.xml><?xml version="1.0" encoding="utf-8"?>
<p:tagLst xmlns:p="http://schemas.openxmlformats.org/presentationml/2006/main">
  <p:tag name="KSO_WM_DIAGRAM_VIRTUALLY_FRAME" val="{&quot;height&quot;:378.91299212598426,&quot;left&quot;:49.45,&quot;top&quot;:149.43700787401573,&quot;width&quot;:883.8}"/>
</p:tagLst>
</file>

<file path=ppt/tags/tag175.xml><?xml version="1.0" encoding="utf-8"?>
<p:tagLst xmlns:p="http://schemas.openxmlformats.org/presentationml/2006/main">
  <p:tag name="KSO_WM_DIAGRAM_VIRTUALLY_FRAME" val="{&quot;height&quot;:378.91299212598426,&quot;left&quot;:49.45,&quot;top&quot;:149.43700787401573,&quot;width&quot;:883.8}"/>
</p:tagLst>
</file>

<file path=ppt/tags/tag176.xml><?xml version="1.0" encoding="utf-8"?>
<p:tagLst xmlns:p="http://schemas.openxmlformats.org/presentationml/2006/main">
  <p:tag name="KSO_WM_DIAGRAM_VIRTUALLY_FRAME" val="{&quot;height&quot;:378.91299212598426,&quot;left&quot;:49.45,&quot;top&quot;:149.43700787401573,&quot;width&quot;:883.8}"/>
</p:tagLst>
</file>

<file path=ppt/tags/tag177.xml><?xml version="1.0" encoding="utf-8"?>
<p:tagLst xmlns:p="http://schemas.openxmlformats.org/presentationml/2006/main">
  <p:tag name="KSO_WM_DIAGRAM_VIRTUALLY_FRAME" val="{&quot;height&quot;:361.91732283464563,&quot;left&quot;:429.6303937007874,&quot;top&quot;:124.8911811023622,&quot;width&quot;:450.5455118110235}"/>
</p:tagLst>
</file>

<file path=ppt/tags/tag178.xml><?xml version="1.0" encoding="utf-8"?>
<p:tagLst xmlns:p="http://schemas.openxmlformats.org/presentationml/2006/main">
  <p:tag name="KSO_WM_DIAGRAM_VIRTUALLY_FRAME" val="{&quot;height&quot;:361.91732283464563,&quot;left&quot;:429.6303937007874,&quot;top&quot;:124.8911811023622,&quot;width&quot;:450.5455118110235}"/>
</p:tagLst>
</file>

<file path=ppt/tags/tag179.xml><?xml version="1.0" encoding="utf-8"?>
<p:tagLst xmlns:p="http://schemas.openxmlformats.org/presentationml/2006/main">
  <p:tag name="KSO_WM_DIAGRAM_VIRTUALLY_FRAME" val="{&quot;height&quot;:361.91732283464563,&quot;left&quot;:429.6303937007874,&quot;top&quot;:124.8911811023622,&quot;width&quot;:450.5455118110235}"/>
</p:tagLst>
</file>

<file path=ppt/tags/tag180.xml><?xml version="1.0" encoding="utf-8"?>
<p:tagLst xmlns:p="http://schemas.openxmlformats.org/presentationml/2006/main">
  <p:tag name="KSO_WM_DIAGRAM_VIRTUALLY_FRAME" val="{&quot;height&quot;:361.91732283464563,&quot;left&quot;:429.6303937007874,&quot;top&quot;:124.8911811023622,&quot;width&quot;:450.5455118110235}"/>
</p:tagLst>
</file>

<file path=ppt/tags/tag181.xml><?xml version="1.0" encoding="utf-8"?>
<p:tagLst xmlns:p="http://schemas.openxmlformats.org/presentationml/2006/main">
  <p:tag name="KSO_WM_DIAGRAM_VIRTUALLY_FRAME" val="{&quot;height&quot;:361.91732283464563,&quot;left&quot;:429.6303937007874,&quot;top&quot;:124.8911811023622,&quot;width&quot;:450.5455118110235}"/>
</p:tagLst>
</file>

<file path=ppt/tags/tag182.xml><?xml version="1.0" encoding="utf-8"?>
<p:tagLst xmlns:p="http://schemas.openxmlformats.org/presentationml/2006/main">
  <p:tag name="KSO_WM_DIAGRAM_VIRTUALLY_FRAME" val="{&quot;height&quot;:361.91732283464563,&quot;left&quot;:429.6303937007874,&quot;top&quot;:124.8911811023622,&quot;width&quot;:450.5455118110235}"/>
</p:tagLst>
</file>

<file path=ppt/tags/tag183.xml><?xml version="1.0" encoding="utf-8"?>
<p:tagLst xmlns:p="http://schemas.openxmlformats.org/presentationml/2006/main">
  <p:tag name="KSO_WM_DIAGRAM_VIRTUALLY_FRAME" val="{&quot;height&quot;:361.91732283464563,&quot;left&quot;:429.6303937007874,&quot;top&quot;:124.8911811023622,&quot;width&quot;:450.5455118110235}"/>
</p:tagLst>
</file>

<file path=ppt/tags/tag184.xml><?xml version="1.0" encoding="utf-8"?>
<p:tagLst xmlns:p="http://schemas.openxmlformats.org/presentationml/2006/main">
  <p:tag name="KSO_WM_DIAGRAM_VIRTUALLY_FRAME" val="{&quot;height&quot;:361.91732283464563,&quot;left&quot;:429.6303937007874,&quot;top&quot;:124.8911811023622,&quot;width&quot;:450.5455118110235}"/>
</p:tagLst>
</file>

<file path=ppt/tags/tag185.xml><?xml version="1.0" encoding="utf-8"?>
<p:tagLst xmlns:p="http://schemas.openxmlformats.org/presentationml/2006/main">
  <p:tag name="KSO_WM_DIAGRAM_VIRTUALLY_FRAME" val="{&quot;height&quot;:361.91732283464563,&quot;left&quot;:429.6303937007874,&quot;top&quot;:124.8911811023622,&quot;width&quot;:450.5455118110235}"/>
</p:tagLst>
</file>

<file path=ppt/tags/tag186.xml><?xml version="1.0" encoding="utf-8"?>
<p:tagLst xmlns:p="http://schemas.openxmlformats.org/presentationml/2006/main">
  <p:tag name="KSO_WM_DIAGRAM_VIRTUALLY_FRAME" val="{&quot;height&quot;:361.91732283464563,&quot;left&quot;:429.6303937007874,&quot;top&quot;:124.8911811023622,&quot;width&quot;:450.5455118110235}"/>
</p:tagLst>
</file>

<file path=ppt/tags/tag187.xml><?xml version="1.0" encoding="utf-8"?>
<p:tagLst xmlns:p="http://schemas.openxmlformats.org/presentationml/2006/main">
  <p:tag name="KSO_WM_DIAGRAM_VIRTUALLY_FRAME" val="{&quot;height&quot;:361.91732283464563,&quot;left&quot;:429.6303937007874,&quot;top&quot;:124.8911811023622,&quot;width&quot;:450.5455118110235}"/>
</p:tagLst>
</file>

<file path=ppt/tags/tag188.xml><?xml version="1.0" encoding="utf-8"?>
<p:tagLst xmlns:p="http://schemas.openxmlformats.org/presentationml/2006/main">
  <p:tag name="KSO_WM_DIAGRAM_VIRTUALLY_FRAME" val="{&quot;height&quot;:361.91732283464563,&quot;left&quot;:429.6303937007874,&quot;top&quot;:124.8911811023622,&quot;width&quot;:450.5455118110235}"/>
</p:tagLst>
</file>

<file path=ppt/tags/tag189.xml><?xml version="1.0" encoding="utf-8"?>
<p:tagLst xmlns:p="http://schemas.openxmlformats.org/presentationml/2006/main">
  <p:tag name="KSO_WM_FULL_TEXT_BEAUTIFY_COPY_ID" val="14"/>
</p:tagLst>
</file>

<file path=ppt/theme/theme1.xml><?xml version="1.0" encoding="utf-8"?>
<a:theme xmlns:a="http://schemas.openxmlformats.org/drawingml/2006/main" name="党课">
  <a:themeElements>
    <a:clrScheme name="自定义 37">
      <a:dk1>
        <a:sysClr val="windowText" lastClr="000000"/>
      </a:dk1>
      <a:lt1>
        <a:sysClr val="window" lastClr="FFFFFF"/>
      </a:lt1>
      <a:dk2>
        <a:srgbClr val="0E2841"/>
      </a:dk2>
      <a:lt2>
        <a:srgbClr val="E8E8E8"/>
      </a:lt2>
      <a:accent1>
        <a:srgbClr val="922525"/>
      </a:accent1>
      <a:accent2>
        <a:srgbClr val="DE3724"/>
      </a:accent2>
      <a:accent3>
        <a:srgbClr val="196B24"/>
      </a:accent3>
      <a:accent4>
        <a:srgbClr val="0F9ED5"/>
      </a:accent4>
      <a:accent5>
        <a:srgbClr val="A02B93"/>
      </a:accent5>
      <a:accent6>
        <a:srgbClr val="4EA72E"/>
      </a:accent6>
      <a:hlink>
        <a:srgbClr val="467886"/>
      </a:hlink>
      <a:folHlink>
        <a:srgbClr val="96607D"/>
      </a:folHlink>
    </a:clrScheme>
    <a:fontScheme name="阿里巴巴普惠体">
      <a:majorFont>
        <a:latin typeface="阿里巴巴普惠体 Heavy"/>
        <a:ea typeface="阿里巴巴普惠体 Heavy"/>
        <a:cs typeface=""/>
      </a:majorFont>
      <a:minorFont>
        <a:latin typeface="阿里巴巴普惠体"/>
        <a:ea typeface="阿里巴巴普惠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6411</Words>
  <Application>WPS 演示</Application>
  <PresentationFormat>自定义</PresentationFormat>
  <Paragraphs>517</Paragraphs>
  <Slides>34</Slides>
  <Notes>24</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34</vt:i4>
      </vt:variant>
    </vt:vector>
  </HeadingPairs>
  <TitlesOfParts>
    <vt:vector size="55" baseType="lpstr">
      <vt:lpstr>Arial</vt:lpstr>
      <vt:lpstr>宋体</vt:lpstr>
      <vt:lpstr>Wingdings</vt:lpstr>
      <vt:lpstr>黑体</vt:lpstr>
      <vt:lpstr>字魂58号-创中黑</vt:lpstr>
      <vt:lpstr>思源宋体 CN</vt:lpstr>
      <vt:lpstr>Wingdings</vt:lpstr>
      <vt:lpstr>阿里巴巴普惠体 Medium</vt:lpstr>
      <vt:lpstr>汉仪宋韵朗黑简</vt:lpstr>
      <vt:lpstr>微软雅黑</vt:lpstr>
      <vt:lpstr>思源黑体 CN Regular</vt:lpstr>
      <vt:lpstr>Arial Unicode MS</vt:lpstr>
      <vt:lpstr>等线</vt:lpstr>
      <vt:lpstr>思源黑体 CN Normal</vt:lpstr>
      <vt:lpstr>阿里巴巴普惠体</vt:lpstr>
      <vt:lpstr>思源黑体 CN Medium</vt:lpstr>
      <vt:lpstr>阿里巴巴普惠体</vt:lpstr>
      <vt:lpstr>思源黑体 CN Light</vt:lpstr>
      <vt:lpstr>思源宋体 CN Medium</vt:lpstr>
      <vt:lpstr>FFont-Family</vt:lpstr>
      <vt:lpstr>党课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工作总结汇报</dc:title>
  <dc:creator>.</dc:creator>
  <cp:lastModifiedBy>大熊要上树</cp:lastModifiedBy>
  <cp:revision>135</cp:revision>
  <dcterms:created xsi:type="dcterms:W3CDTF">2026-09-22T00:29:00Z</dcterms:created>
  <dcterms:modified xsi:type="dcterms:W3CDTF">2026-10-14T11:49:19Z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F56F2C41651B4C26BBD6017DDDE0F084_13</vt:lpwstr>
  </property>
  <property fmtid="{D5CDD505-2E9C-101B-9397-08002B2CF9AE}" pid="3" name="KSOProductBuildVer">
    <vt:lpwstr>2052-12.1.0.28505</vt:lpwstr>
  </property>
  <property fmtid="{D5CDD505-2E9C-101B-9397-08002B2CF9AE}" pid="4" name="NXPowerLiteLastOptimized">
    <vt:lpwstr>1293143</vt:lpwstr>
  </property>
  <property fmtid="{D5CDD505-2E9C-101B-9397-08002B2CF9AE}" pid="5" name="NXPowerLiteSettings">
    <vt:lpwstr>47000400038000</vt:lpwstr>
  </property>
  <property fmtid="{D5CDD505-2E9C-101B-9397-08002B2CF9AE}" pid="6" name="NXPowerLiteVersion">
    <vt:lpwstr>D9.0.2</vt:lpwstr>
  </property>
</Properties>
</file>