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8.svg" ContentType="image/svg+xml"/>
  <Override PartName="/ppt/media/image20.svg" ContentType="image/svg+xml"/>
  <Override PartName="/ppt/media/image47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4" r:id="rId4"/>
  </p:sld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tags" Target="../tags/tag7.xml"/><Relationship Id="rId3" Type="http://schemas.openxmlformats.org/officeDocument/2006/relationships/image" Target="../media/image1.png"/><Relationship Id="rId2" Type="http://schemas.openxmlformats.org/officeDocument/2006/relationships/tags" Target="../tags/tag6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image" Target="../media/image2.png"/><Relationship Id="rId4" Type="http://schemas.openxmlformats.org/officeDocument/2006/relationships/tags" Target="../tags/tag44.xml"/><Relationship Id="rId3" Type="http://schemas.openxmlformats.org/officeDocument/2006/relationships/image" Target="../media/image1.png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image" Target="../media/image2.png"/><Relationship Id="rId4" Type="http://schemas.openxmlformats.org/officeDocument/2006/relationships/tags" Target="../tags/tag49.xml"/><Relationship Id="rId3" Type="http://schemas.openxmlformats.org/officeDocument/2006/relationships/image" Target="../media/image1.pn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image" Target="../media/image2.png"/><Relationship Id="rId4" Type="http://schemas.openxmlformats.org/officeDocument/2006/relationships/tags" Target="../tags/tag53.xml"/><Relationship Id="rId3" Type="http://schemas.openxmlformats.org/officeDocument/2006/relationships/image" Target="../media/image1.png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8" Type="http://schemas.openxmlformats.org/officeDocument/2006/relationships/tags" Target="../tags/tag72.xml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image" Target="../media/image2.png"/><Relationship Id="rId4" Type="http://schemas.openxmlformats.org/officeDocument/2006/relationships/tags" Target="../tags/tag74.xml"/><Relationship Id="rId3" Type="http://schemas.openxmlformats.org/officeDocument/2006/relationships/image" Target="../media/image1.png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image" Target="../media/image2.png"/><Relationship Id="rId4" Type="http://schemas.openxmlformats.org/officeDocument/2006/relationships/tags" Target="../tags/tag78.xml"/><Relationship Id="rId3" Type="http://schemas.openxmlformats.org/officeDocument/2006/relationships/image" Target="../media/image1.png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tags" Target="../tags/tag89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4" Type="http://schemas.openxmlformats.org/officeDocument/2006/relationships/tags" Target="../tags/tag159.xml"/><Relationship Id="rId13" Type="http://schemas.openxmlformats.org/officeDocument/2006/relationships/tags" Target="../tags/tag158.xml"/><Relationship Id="rId12" Type="http://schemas.openxmlformats.org/officeDocument/2006/relationships/tags" Target="../tags/tag157.xml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180.xml"/><Relationship Id="rId8" Type="http://schemas.openxmlformats.org/officeDocument/2006/relationships/tags" Target="../tags/tag179.xml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4" Type="http://schemas.openxmlformats.org/officeDocument/2006/relationships/tags" Target="../tags/tag185.xml"/><Relationship Id="rId13" Type="http://schemas.openxmlformats.org/officeDocument/2006/relationships/tags" Target="../tags/tag184.xml"/><Relationship Id="rId12" Type="http://schemas.openxmlformats.org/officeDocument/2006/relationships/tags" Target="../tags/tag183.xml"/><Relationship Id="rId11" Type="http://schemas.openxmlformats.org/officeDocument/2006/relationships/tags" Target="../tags/tag182.xml"/><Relationship Id="rId10" Type="http://schemas.openxmlformats.org/officeDocument/2006/relationships/tags" Target="../tags/tag181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193.xml"/><Relationship Id="rId8" Type="http://schemas.openxmlformats.org/officeDocument/2006/relationships/tags" Target="../tags/tag192.xml"/><Relationship Id="rId7" Type="http://schemas.openxmlformats.org/officeDocument/2006/relationships/tags" Target="../tags/tag191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" Type="http://schemas.openxmlformats.org/officeDocument/2006/relationships/tags" Target="../tags/tag210.xml"/><Relationship Id="rId7" Type="http://schemas.openxmlformats.org/officeDocument/2006/relationships/tags" Target="../tags/tag209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tags" Target="../tags/tag218.xml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4" Type="http://schemas.openxmlformats.org/officeDocument/2006/relationships/tags" Target="../tags/tag232.xml"/><Relationship Id="rId13" Type="http://schemas.openxmlformats.org/officeDocument/2006/relationships/tags" Target="../tags/tag231.xml"/><Relationship Id="rId12" Type="http://schemas.openxmlformats.org/officeDocument/2006/relationships/tags" Target="../tags/tag230.xml"/><Relationship Id="rId11" Type="http://schemas.openxmlformats.org/officeDocument/2006/relationships/tags" Target="../tags/tag229.xml"/><Relationship Id="rId10" Type="http://schemas.openxmlformats.org/officeDocument/2006/relationships/tags" Target="../tags/tag228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4" Type="http://schemas.openxmlformats.org/officeDocument/2006/relationships/tags" Target="../tags/tag245.xml"/><Relationship Id="rId13" Type="http://schemas.openxmlformats.org/officeDocument/2006/relationships/tags" Target="../tags/tag244.xml"/><Relationship Id="rId12" Type="http://schemas.openxmlformats.org/officeDocument/2006/relationships/tags" Target="../tags/tag243.xml"/><Relationship Id="rId11" Type="http://schemas.openxmlformats.org/officeDocument/2006/relationships/tags" Target="../tags/tag242.xml"/><Relationship Id="rId10" Type="http://schemas.openxmlformats.org/officeDocument/2006/relationships/tags" Target="../tags/tag241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tags" Target="../tags/tag251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4" Type="http://schemas.openxmlformats.org/officeDocument/2006/relationships/tags" Target="../tags/tag268.xml"/><Relationship Id="rId13" Type="http://schemas.openxmlformats.org/officeDocument/2006/relationships/tags" Target="../tags/tag26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76.xml"/><Relationship Id="rId8" Type="http://schemas.openxmlformats.org/officeDocument/2006/relationships/tags" Target="../tags/tag275.xml"/><Relationship Id="rId7" Type="http://schemas.openxmlformats.org/officeDocument/2006/relationships/tags" Target="../tags/tag274.xml"/><Relationship Id="rId6" Type="http://schemas.openxmlformats.org/officeDocument/2006/relationships/tags" Target="../tags/tag273.xml"/><Relationship Id="rId5" Type="http://schemas.openxmlformats.org/officeDocument/2006/relationships/tags" Target="../tags/tag272.xml"/><Relationship Id="rId4" Type="http://schemas.openxmlformats.org/officeDocument/2006/relationships/tags" Target="../tags/tag271.xml"/><Relationship Id="rId3" Type="http://schemas.openxmlformats.org/officeDocument/2006/relationships/tags" Target="../tags/tag270.xml"/><Relationship Id="rId2" Type="http://schemas.openxmlformats.org/officeDocument/2006/relationships/tags" Target="../tags/tag269.xml"/><Relationship Id="rId12" Type="http://schemas.openxmlformats.org/officeDocument/2006/relationships/tags" Target="../tags/tag279.xml"/><Relationship Id="rId11" Type="http://schemas.openxmlformats.org/officeDocument/2006/relationships/tags" Target="../tags/tag278.xml"/><Relationship Id="rId10" Type="http://schemas.openxmlformats.org/officeDocument/2006/relationships/tags" Target="../tags/tag277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" Type="http://schemas.openxmlformats.org/officeDocument/2006/relationships/tags" Target="../tags/tag282.xml"/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4" Type="http://schemas.openxmlformats.org/officeDocument/2006/relationships/tags" Target="../tags/tag292.xml"/><Relationship Id="rId13" Type="http://schemas.openxmlformats.org/officeDocument/2006/relationships/tags" Target="../tags/tag291.xml"/><Relationship Id="rId12" Type="http://schemas.openxmlformats.org/officeDocument/2006/relationships/tags" Target="../tags/tag290.xml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300.xml"/><Relationship Id="rId8" Type="http://schemas.openxmlformats.org/officeDocument/2006/relationships/tags" Target="../tags/tag299.xml"/><Relationship Id="rId7" Type="http://schemas.openxmlformats.org/officeDocument/2006/relationships/tags" Target="../tags/tag298.xml"/><Relationship Id="rId6" Type="http://schemas.openxmlformats.org/officeDocument/2006/relationships/tags" Target="../tags/tag297.xml"/><Relationship Id="rId5" Type="http://schemas.openxmlformats.org/officeDocument/2006/relationships/tags" Target="../tags/tag296.xml"/><Relationship Id="rId4" Type="http://schemas.openxmlformats.org/officeDocument/2006/relationships/tags" Target="../tags/tag295.xml"/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1" Type="http://schemas.openxmlformats.org/officeDocument/2006/relationships/tags" Target="../tags/tag302.xml"/><Relationship Id="rId10" Type="http://schemas.openxmlformats.org/officeDocument/2006/relationships/tags" Target="../tags/tag301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310.xml"/><Relationship Id="rId8" Type="http://schemas.openxmlformats.org/officeDocument/2006/relationships/tags" Target="../tags/tag309.xml"/><Relationship Id="rId7" Type="http://schemas.openxmlformats.org/officeDocument/2006/relationships/tags" Target="../tags/tag308.xml"/><Relationship Id="rId6" Type="http://schemas.openxmlformats.org/officeDocument/2006/relationships/tags" Target="../tags/tag307.xml"/><Relationship Id="rId5" Type="http://schemas.openxmlformats.org/officeDocument/2006/relationships/tags" Target="../tags/tag306.xml"/><Relationship Id="rId4" Type="http://schemas.openxmlformats.org/officeDocument/2006/relationships/tags" Target="../tags/tag305.xml"/><Relationship Id="rId3" Type="http://schemas.openxmlformats.org/officeDocument/2006/relationships/tags" Target="../tags/tag304.xml"/><Relationship Id="rId2" Type="http://schemas.openxmlformats.org/officeDocument/2006/relationships/tags" Target="../tags/tag303.xml"/><Relationship Id="rId14" Type="http://schemas.openxmlformats.org/officeDocument/2006/relationships/tags" Target="../tags/tag315.xml"/><Relationship Id="rId13" Type="http://schemas.openxmlformats.org/officeDocument/2006/relationships/tags" Target="../tags/tag314.xml"/><Relationship Id="rId12" Type="http://schemas.openxmlformats.org/officeDocument/2006/relationships/tags" Target="../tags/tag313.xml"/><Relationship Id="rId11" Type="http://schemas.openxmlformats.org/officeDocument/2006/relationships/tags" Target="../tags/tag312.xml"/><Relationship Id="rId10" Type="http://schemas.openxmlformats.org/officeDocument/2006/relationships/tags" Target="../tags/tag311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322.xml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tags" Target="../tags/tag316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tags" Target="../tags/tag329.xml"/><Relationship Id="rId7" Type="http://schemas.openxmlformats.org/officeDocument/2006/relationships/tags" Target="../tags/tag328.xml"/><Relationship Id="rId6" Type="http://schemas.openxmlformats.org/officeDocument/2006/relationships/tags" Target="../tags/tag327.xml"/><Relationship Id="rId5" Type="http://schemas.openxmlformats.org/officeDocument/2006/relationships/tags" Target="../tags/tag326.xml"/><Relationship Id="rId4" Type="http://schemas.openxmlformats.org/officeDocument/2006/relationships/tags" Target="../tags/tag325.xml"/><Relationship Id="rId3" Type="http://schemas.openxmlformats.org/officeDocument/2006/relationships/tags" Target="../tags/tag324.xml"/><Relationship Id="rId2" Type="http://schemas.openxmlformats.org/officeDocument/2006/relationships/tags" Target="../tags/tag323.xml"/><Relationship Id="rId14" Type="http://schemas.openxmlformats.org/officeDocument/2006/relationships/tags" Target="../tags/tag335.xml"/><Relationship Id="rId13" Type="http://schemas.openxmlformats.org/officeDocument/2006/relationships/tags" Target="../tags/tag334.xml"/><Relationship Id="rId12" Type="http://schemas.openxmlformats.org/officeDocument/2006/relationships/tags" Target="../tags/tag333.xml"/><Relationship Id="rId11" Type="http://schemas.openxmlformats.org/officeDocument/2006/relationships/tags" Target="../tags/tag332.xml"/><Relationship Id="rId10" Type="http://schemas.openxmlformats.org/officeDocument/2006/relationships/tags" Target="../tags/tag331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343.xml"/><Relationship Id="rId8" Type="http://schemas.openxmlformats.org/officeDocument/2006/relationships/tags" Target="../tags/tag342.xml"/><Relationship Id="rId7" Type="http://schemas.openxmlformats.org/officeDocument/2006/relationships/tags" Target="../tags/tag341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" Type="http://schemas.openxmlformats.org/officeDocument/2006/relationships/tags" Target="../tags/tag336.xml"/><Relationship Id="rId12" Type="http://schemas.openxmlformats.org/officeDocument/2006/relationships/tags" Target="../tags/tag346.xml"/><Relationship Id="rId11" Type="http://schemas.openxmlformats.org/officeDocument/2006/relationships/tags" Target="../tags/tag345.xml"/><Relationship Id="rId10" Type="http://schemas.openxmlformats.org/officeDocument/2006/relationships/tags" Target="../tags/tag344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68" y="136131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68" y="3840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84" y="1983597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39" y="516256"/>
            <a:ext cx="10515890" cy="13243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39" y="1935192"/>
            <a:ext cx="5163349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039" y="2818085"/>
            <a:ext cx="5163349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6931" y="1935192"/>
            <a:ext cx="5186998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6931" y="2818085"/>
            <a:ext cx="5186998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723122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1584" y="723123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184" y="2323322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884" y="523097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84" y="523097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184" y="523097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 r="56337"/>
          <a:stretch>
            <a:fillRect/>
          </a:stretch>
        </p:blipFill>
        <p:spPr>
          <a:xfrm>
            <a:off x="0" y="-635"/>
            <a:ext cx="5247640" cy="6858635"/>
          </a:xfrm>
          <a:prstGeom prst="rect">
            <a:avLst/>
          </a:prstGeom>
        </p:spPr>
      </p:pic>
      <p:pic>
        <p:nvPicPr>
          <p:cNvPr id="6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 r="56920"/>
          <a:stretch>
            <a:fillRect/>
          </a:stretch>
        </p:blipFill>
        <p:spPr>
          <a:xfrm>
            <a:off x="0" y="0"/>
            <a:ext cx="5247640" cy="6858000"/>
          </a:xfrm>
          <a:prstGeom prst="rect">
            <a:avLst/>
          </a:prstGeom>
        </p:spPr>
      </p:pic>
      <p:sp>
        <p:nvSpPr>
          <p:cNvPr id="11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566227" y="810627"/>
            <a:ext cx="1977755" cy="1081088"/>
          </a:xfrm>
        </p:spPr>
        <p:txBody>
          <a:bodyPr wrap="square" anchor="b">
            <a:normAutofit/>
          </a:bodyPr>
          <a:lstStyle>
            <a:lvl1pPr algn="ctr">
              <a:defRPr kumimoji="0" lang="zh-CN" altLang="en-US" sz="6000" b="1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ea typeface="+mj-ea"/>
                <a:cs typeface="思源黑体 Regular" panose="020B0500000000000000" charset="-122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cxnSp>
        <p:nvCxnSpPr>
          <p:cNvPr id="21" name="直接连接符 20"/>
          <p:cNvCxnSpPr/>
          <p:nvPr userDrawn="1">
            <p:custDataLst>
              <p:tags r:id="rId10"/>
            </p:custDataLst>
          </p:nvPr>
        </p:nvCxnSpPr>
        <p:spPr>
          <a:xfrm>
            <a:off x="1176655" y="813213"/>
            <a:ext cx="0" cy="1078424"/>
          </a:xfrm>
          <a:prstGeom prst="line">
            <a:avLst/>
          </a:prstGeom>
          <a:ln w="57150">
            <a:solidFill>
              <a:srgbClr val="FFF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695960" y="1301750"/>
            <a:ext cx="10799088" cy="405553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 smtClean="0"/>
              <a:t>单击此处编辑副标题</a:t>
            </a:r>
            <a:endParaRPr lang="zh-CN" altLang="en-US" smtClean="0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/>
          <a:stretch>
            <a:fillRect/>
          </a:stretch>
        </p:blipFill>
        <p:spPr>
          <a:xfrm>
            <a:off x="0" y="-635"/>
            <a:ext cx="12193200" cy="6858397"/>
          </a:xfrm>
          <a:prstGeom prst="rect">
            <a:avLst/>
          </a:prstGeom>
        </p:spPr>
      </p:pic>
      <p:pic>
        <p:nvPicPr>
          <p:cNvPr id="8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81205" cy="6858000"/>
          </a:xfrm>
          <a:prstGeom prst="rect">
            <a:avLst/>
          </a:prstGeom>
        </p:spPr>
      </p:pic>
      <p:sp>
        <p:nvSpPr>
          <p:cNvPr id="9" name="日期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2145771" y="1981200"/>
            <a:ext cx="7875058" cy="4572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20XX YEAR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7"/>
            </p:custDataLst>
          </p:nvPr>
        </p:nvSpPr>
        <p:spPr>
          <a:xfrm>
            <a:off x="1903677" y="2489200"/>
            <a:ext cx="8384646" cy="18796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rgbClr val="FFFFFF"/>
                </a:soli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单击此处添加文档标题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署名占位符 10"/>
          <p:cNvSpPr>
            <a:spLocks noGrp="1"/>
          </p:cNvSpPr>
          <p:nvPr>
            <p:ph type="body" sz="quarter" idx="16387" hasCustomPrompt="1"/>
            <p:custDataLst>
              <p:tags r:id="rId8"/>
            </p:custDataLst>
          </p:nvPr>
        </p:nvSpPr>
        <p:spPr>
          <a:xfrm>
            <a:off x="4812859" y="4524375"/>
            <a:ext cx="2540882" cy="533400"/>
          </a:xfrm>
          <a:prstGeom prst="rect">
            <a:avLst/>
          </a:prstGeom>
          <a:noFill/>
        </p:spPr>
        <p:txBody>
          <a:bodyPr vert="horz"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1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BY WPS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/>
          <a:stretch>
            <a:fillRect/>
          </a:stretch>
        </p:blipFill>
        <p:spPr>
          <a:xfrm>
            <a:off x="0" y="-635"/>
            <a:ext cx="12193200" cy="6858397"/>
          </a:xfrm>
          <a:prstGeom prst="rect">
            <a:avLst/>
          </a:prstGeom>
        </p:spPr>
      </p:pic>
      <p:pic>
        <p:nvPicPr>
          <p:cNvPr id="8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81205" cy="685800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6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9" name="文本占位符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/>
          <a:stretch>
            <a:fillRect/>
          </a:stretch>
        </p:blipFill>
        <p:spPr>
          <a:xfrm>
            <a:off x="0" y="-635"/>
            <a:ext cx="12193200" cy="6858397"/>
          </a:xfrm>
          <a:prstGeom prst="rect">
            <a:avLst/>
          </a:prstGeom>
        </p:spPr>
      </p:pic>
      <p:pic>
        <p:nvPicPr>
          <p:cNvPr id="7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81205" cy="6858000"/>
          </a:xfrm>
          <a:prstGeom prst="rect">
            <a:avLst/>
          </a:prstGeom>
        </p:spPr>
      </p:pic>
      <p:sp>
        <p:nvSpPr>
          <p:cNvPr id="11" name="Subtitle 10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ctrTitle" idx="16385" hasCustomPrompt="1"/>
            <p:custDataLst>
              <p:tags r:id="rId7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/>
          <a:stretch>
            <a:fillRect/>
          </a:stretch>
        </p:blipFill>
        <p:spPr>
          <a:xfrm>
            <a:off x="0" y="-635"/>
            <a:ext cx="12193200" cy="6858397"/>
          </a:xfrm>
          <a:prstGeom prst="rect">
            <a:avLst/>
          </a:prstGeom>
        </p:spPr>
      </p:pic>
      <p:pic>
        <p:nvPicPr>
          <p:cNvPr id="8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81205" cy="685800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6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rgbClr val="FFFFFF"/>
                </a:soli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单击此处添加章节标题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 descr="资源 2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 l="1098" t="23919"/>
          <a:stretch>
            <a:fillRect/>
          </a:stretch>
        </p:blipFill>
        <p:spPr>
          <a:xfrm>
            <a:off x="0" y="-635"/>
            <a:ext cx="12193200" cy="6858397"/>
          </a:xfrm>
          <a:prstGeom prst="rect">
            <a:avLst/>
          </a:prstGeom>
        </p:spPr>
      </p:pic>
      <p:pic>
        <p:nvPicPr>
          <p:cNvPr id="7" name="图片 4" descr="资源 1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81205" cy="6858000"/>
          </a:xfrm>
          <a:prstGeom prst="rect">
            <a:avLst/>
          </a:prstGeom>
        </p:spPr>
      </p:pic>
      <p:sp>
        <p:nvSpPr>
          <p:cNvPr id="11" name="Subtitle 10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THE END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ctrTitle" idx="16385" hasCustomPrompt="1"/>
            <p:custDataLst>
              <p:tags r:id="rId7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solidFill>
                  <a:srgbClr val="FFFFFF"/>
                </a:soli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谢谢观看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6386" hasCustomPrompt="1"/>
            <p:custDataLst>
              <p:tags r:id="rId2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ctrTitle" idx="16385" hasCustomPrompt="1"/>
            <p:custDataLst>
              <p:tags r:id="rId3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 hasCustomPrompt="1"/>
            <p:custDataLst>
              <p:tags r:id="rId4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装饰  8"/>
          <p:cNvSpPr>
            <a:spLocks noGrp="1"/>
          </p:cNvSpPr>
          <p:nvPr>
            <p:ph type="body" idx="16399" hasCustomPrompt="1"/>
            <p:custDataLst>
              <p:tags r:id="rId5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 hasCustomPrompt="1"/>
            <p:custDataLst>
              <p:tags r:id="rId7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400" hasCustomPrompt="1"/>
            <p:custDataLst>
              <p:tags r:id="rId8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401" hasCustomPrompt="1"/>
            <p:custDataLst>
              <p:tags r:id="rId11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4" hasCustomPrompt="1"/>
            <p:custDataLst>
              <p:tags r:id="rId13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装饰  7"/>
          <p:cNvSpPr>
            <a:spLocks noGrp="1"/>
          </p:cNvSpPr>
          <p:nvPr>
            <p:ph type="body" idx="16402" hasCustomPrompt="1"/>
            <p:custDataLst>
              <p:tags r:id="rId14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3" hasCustomPrompt="1"/>
            <p:custDataLst>
              <p:tags r:id="rId15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6" hasCustomPrompt="1"/>
            <p:custDataLst>
              <p:tags r:id="rId16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装饰  0"/>
          <p:cNvSpPr>
            <a:spLocks noGrp="1"/>
          </p:cNvSpPr>
          <p:nvPr>
            <p:ph type="body" idx="16403" hasCustomPrompt="1"/>
            <p:custDataLst>
              <p:tags r:id="rId17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5" hasCustomPrompt="1"/>
            <p:custDataLst>
              <p:tags r:id="rId18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6398" hasCustomPrompt="1"/>
            <p:custDataLst>
              <p:tags r:id="rId19"/>
            </p:custDataLst>
          </p:nvPr>
        </p:nvSpPr>
        <p:spPr>
          <a:xfrm>
            <a:off x="79946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06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4" name="装饰  3"/>
          <p:cNvSpPr>
            <a:spLocks noGrp="1"/>
          </p:cNvSpPr>
          <p:nvPr>
            <p:ph type="body" idx="16404" hasCustomPrompt="1"/>
            <p:custDataLst>
              <p:tags r:id="rId20"/>
            </p:custDataLst>
          </p:nvPr>
        </p:nvSpPr>
        <p:spPr>
          <a:xfrm>
            <a:off x="87757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6397" hasCustomPrompt="1"/>
            <p:custDataLst>
              <p:tags r:id="rId21"/>
            </p:custDataLst>
          </p:nvPr>
        </p:nvSpPr>
        <p:spPr>
          <a:xfrm>
            <a:off x="90043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_2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4876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22860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22860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27940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609600" y="37084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762000" y="37084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762000" y="42164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609600" y="51308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762000" y="51308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762000" y="56388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2_1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4" hasCustomPrompt="1"/>
            <p:custDataLst>
              <p:tags r:id="rId4"/>
            </p:custDataLst>
          </p:nvPr>
        </p:nvSpPr>
        <p:spPr>
          <a:xfrm>
            <a:off x="914400" y="18796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图片占位符 8"/>
          <p:cNvSpPr>
            <a:spLocks noGrp="1"/>
          </p:cNvSpPr>
          <p:nvPr>
            <p:ph type="pic" idx="16392" hasCustomPrompt="1"/>
            <p:custDataLst>
              <p:tags r:id="rId5"/>
            </p:custDataLst>
          </p:nvPr>
        </p:nvSpPr>
        <p:spPr>
          <a:xfrm>
            <a:off x="1092200" y="20574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1879600" y="18796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1879600" y="23368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396" hasCustomPrompt="1"/>
            <p:custDataLst>
              <p:tags r:id="rId8"/>
            </p:custDataLst>
          </p:nvPr>
        </p:nvSpPr>
        <p:spPr>
          <a:xfrm>
            <a:off x="609600" y="31496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2"/>
          <p:cNvSpPr>
            <a:spLocks noGrp="1"/>
          </p:cNvSpPr>
          <p:nvPr>
            <p:ph type="body" idx="16397" hasCustomPrompt="1"/>
            <p:custDataLst>
              <p:tags r:id="rId9"/>
            </p:custDataLst>
          </p:nvPr>
        </p:nvSpPr>
        <p:spPr>
          <a:xfrm>
            <a:off x="914400" y="35052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rgbClr val="FFFFFF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图片占位符 13"/>
          <p:cNvSpPr>
            <a:spLocks noGrp="1"/>
          </p:cNvSpPr>
          <p:nvPr>
            <p:ph type="pic" idx="16395" hasCustomPrompt="1"/>
            <p:custDataLst>
              <p:tags r:id="rId10"/>
            </p:custDataLst>
          </p:nvPr>
        </p:nvSpPr>
        <p:spPr>
          <a:xfrm>
            <a:off x="1092200" y="36830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1879600" y="35052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1879600" y="39624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6"/>
          <p:cNvSpPr>
            <a:spLocks noGrp="1"/>
          </p:cNvSpPr>
          <p:nvPr>
            <p:ph type="body" idx="16399" hasCustomPrompt="1"/>
            <p:custDataLst>
              <p:tags r:id="rId13"/>
            </p:custDataLst>
          </p:nvPr>
        </p:nvSpPr>
        <p:spPr>
          <a:xfrm>
            <a:off x="609600" y="47752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装饰  7"/>
          <p:cNvSpPr>
            <a:spLocks noGrp="1"/>
          </p:cNvSpPr>
          <p:nvPr>
            <p:ph type="body" idx="16400" hasCustomPrompt="1"/>
            <p:custDataLst>
              <p:tags r:id="rId14"/>
            </p:custDataLst>
          </p:nvPr>
        </p:nvSpPr>
        <p:spPr>
          <a:xfrm>
            <a:off x="914400" y="51308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图片占位符 18"/>
          <p:cNvSpPr>
            <a:spLocks noGrp="1"/>
          </p:cNvSpPr>
          <p:nvPr>
            <p:ph type="pic" idx="16398" hasCustomPrompt="1"/>
            <p:custDataLst>
              <p:tags r:id="rId15"/>
            </p:custDataLst>
          </p:nvPr>
        </p:nvSpPr>
        <p:spPr>
          <a:xfrm>
            <a:off x="1092200" y="53086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1879600" y="51308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1879600" y="55880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0_2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705600" y="533400"/>
            <a:ext cx="4876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705600" y="22860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6858000" y="22860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6858000" y="27940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6705600" y="37084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6858000" y="37084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6858000" y="42164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6705600" y="51308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6858000" y="51308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6858000" y="56388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7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3149600" y="15240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3454400" y="18288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3454400" y="23876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3149600" y="31496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609600" y="31496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3454400" y="34544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3454400" y="40132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3149600" y="47752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609600" y="47752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3454400" y="50800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3454400" y="56388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6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4165600" y="1524000"/>
            <a:ext cx="7416800" cy="1473200"/>
          </a:xfrm>
          <a:custGeom>
            <a:avLst/>
            <a:gdLst>
              <a:gd name="connisteX0" fmla="*/ 0 w 7416800"/>
              <a:gd name="connsiteY0" fmla="*/ 0 h 1473200"/>
              <a:gd name="connisteX1" fmla="*/ 7213600 w 7416800"/>
              <a:gd name="connsiteY1" fmla="*/ 0 h 1473200"/>
              <a:gd name="connisteX2" fmla="*/ 7416800 w 7416800"/>
              <a:gd name="connsiteY2" fmla="*/ 203200 h 1473200"/>
              <a:gd name="connisteX3" fmla="*/ 7416800 w 7416800"/>
              <a:gd name="connsiteY3" fmla="*/ 1270000 h 1473200"/>
              <a:gd name="connisteX4" fmla="*/ 7213600 w 7416800"/>
              <a:gd name="connsiteY4" fmla="*/ 1473200 h 1473200"/>
              <a:gd name="connisteX5" fmla="*/ 0 w 7416800"/>
              <a:gd name="connsiteY5" fmla="*/ 1473200 h 1473200"/>
              <a:gd name="connisteX6" fmla="*/ 0 w 7416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7416800" h="1473200">
                <a:moveTo>
                  <a:pt x="0" y="0"/>
                </a:moveTo>
                <a:lnTo>
                  <a:pt x="7213600" y="0"/>
                </a:lnTo>
                <a:cubicBezTo>
                  <a:pt x="7325824" y="0"/>
                  <a:pt x="7416800" y="90976"/>
                  <a:pt x="7416800" y="203200"/>
                </a:cubicBezTo>
                <a:lnTo>
                  <a:pt x="7416800" y="1270000"/>
                </a:lnTo>
                <a:cubicBezTo>
                  <a:pt x="7416800" y="1382224"/>
                  <a:pt x="7325824" y="1473200"/>
                  <a:pt x="7213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556000" cy="1473200"/>
          </a:xfrm>
          <a:custGeom>
            <a:avLst/>
            <a:gdLst>
              <a:gd name="connisteX0" fmla="*/ 0 w 3556000"/>
              <a:gd name="connsiteY0" fmla="*/ 203200 h 1473200"/>
              <a:gd name="connisteX1" fmla="*/ 203200 w 3556000"/>
              <a:gd name="connsiteY1" fmla="*/ 0 h 1473200"/>
              <a:gd name="connisteX2" fmla="*/ 3556000 w 3556000"/>
              <a:gd name="connsiteY2" fmla="*/ 0 h 1473200"/>
              <a:gd name="connisteX3" fmla="*/ 3556000 w 3556000"/>
              <a:gd name="connsiteY3" fmla="*/ 1473200 h 1473200"/>
              <a:gd name="connisteX4" fmla="*/ 203200 w 3556000"/>
              <a:gd name="connsiteY4" fmla="*/ 1473200 h 1473200"/>
              <a:gd name="connisteX5" fmla="*/ 0 w 3556000"/>
              <a:gd name="connsiteY5" fmla="*/ 1270000 h 1473200"/>
              <a:gd name="connisteX6" fmla="*/ 0 w 3556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556000" y="0"/>
                </a:lnTo>
                <a:lnTo>
                  <a:pt x="3556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4470400" y="1828800"/>
            <a:ext cx="6807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4470400" y="2387600"/>
            <a:ext cx="6807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609600" y="3149600"/>
            <a:ext cx="7416800" cy="1473200"/>
          </a:xfrm>
          <a:custGeom>
            <a:avLst/>
            <a:gdLst>
              <a:gd name="connisteX0" fmla="*/ 0 w 7416800"/>
              <a:gd name="connsiteY0" fmla="*/ 203200 h 1473200"/>
              <a:gd name="connisteX1" fmla="*/ 203200 w 7416800"/>
              <a:gd name="connsiteY1" fmla="*/ 0 h 1473200"/>
              <a:gd name="connisteX2" fmla="*/ 7416800 w 7416800"/>
              <a:gd name="connsiteY2" fmla="*/ 0 h 1473200"/>
              <a:gd name="connisteX3" fmla="*/ 7416800 w 7416800"/>
              <a:gd name="connsiteY3" fmla="*/ 1473200 h 1473200"/>
              <a:gd name="connisteX4" fmla="*/ 203200 w 7416800"/>
              <a:gd name="connsiteY4" fmla="*/ 1473200 h 1473200"/>
              <a:gd name="connisteX5" fmla="*/ 0 w 7416800"/>
              <a:gd name="connsiteY5" fmla="*/ 1270000 h 1473200"/>
              <a:gd name="connisteX6" fmla="*/ 0 w 74168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7416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7416800" y="0"/>
                </a:lnTo>
                <a:lnTo>
                  <a:pt x="74168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8026400" y="3149600"/>
            <a:ext cx="3556000" cy="1473200"/>
          </a:xfrm>
          <a:custGeom>
            <a:avLst/>
            <a:gdLst>
              <a:gd name="connisteX0" fmla="*/ 0 w 3556000"/>
              <a:gd name="connsiteY0" fmla="*/ 0 h 1473200"/>
              <a:gd name="connisteX1" fmla="*/ 3352800 w 3556000"/>
              <a:gd name="connsiteY1" fmla="*/ 0 h 1473200"/>
              <a:gd name="connisteX2" fmla="*/ 3556000 w 3556000"/>
              <a:gd name="connsiteY2" fmla="*/ 203200 h 1473200"/>
              <a:gd name="connisteX3" fmla="*/ 3556000 w 3556000"/>
              <a:gd name="connsiteY3" fmla="*/ 1270000 h 1473200"/>
              <a:gd name="connisteX4" fmla="*/ 3352800 w 3556000"/>
              <a:gd name="connsiteY4" fmla="*/ 1473200 h 1473200"/>
              <a:gd name="connisteX5" fmla="*/ 0 w 3556000"/>
              <a:gd name="connsiteY5" fmla="*/ 1473200 h 1473200"/>
              <a:gd name="connisteX6" fmla="*/ 0 w 3556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1473200">
                <a:moveTo>
                  <a:pt x="0" y="0"/>
                </a:move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270000"/>
                </a:lnTo>
                <a:cubicBezTo>
                  <a:pt x="3556000" y="1382224"/>
                  <a:pt x="3465024" y="1473200"/>
                  <a:pt x="3352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914400" y="3454400"/>
            <a:ext cx="6807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914400" y="4013200"/>
            <a:ext cx="6807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4165600" y="4775200"/>
            <a:ext cx="7416800" cy="1473200"/>
          </a:xfrm>
          <a:custGeom>
            <a:avLst/>
            <a:gdLst>
              <a:gd name="connisteX0" fmla="*/ 0 w 7416800"/>
              <a:gd name="connsiteY0" fmla="*/ 0 h 1473200"/>
              <a:gd name="connisteX1" fmla="*/ 7213600 w 7416800"/>
              <a:gd name="connsiteY1" fmla="*/ 0 h 1473200"/>
              <a:gd name="connisteX2" fmla="*/ 7416800 w 7416800"/>
              <a:gd name="connsiteY2" fmla="*/ 203200 h 1473200"/>
              <a:gd name="connisteX3" fmla="*/ 7416800 w 7416800"/>
              <a:gd name="connsiteY3" fmla="*/ 1270000 h 1473200"/>
              <a:gd name="connisteX4" fmla="*/ 7213600 w 7416800"/>
              <a:gd name="connsiteY4" fmla="*/ 1473200 h 1473200"/>
              <a:gd name="connisteX5" fmla="*/ 0 w 7416800"/>
              <a:gd name="connsiteY5" fmla="*/ 1473200 h 1473200"/>
              <a:gd name="connisteX6" fmla="*/ 0 w 7416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7416800" h="1473200">
                <a:moveTo>
                  <a:pt x="0" y="0"/>
                </a:moveTo>
                <a:lnTo>
                  <a:pt x="7213600" y="0"/>
                </a:lnTo>
                <a:cubicBezTo>
                  <a:pt x="7325824" y="0"/>
                  <a:pt x="7416800" y="90976"/>
                  <a:pt x="7416800" y="203200"/>
                </a:cubicBezTo>
                <a:lnTo>
                  <a:pt x="7416800" y="1270000"/>
                </a:lnTo>
                <a:cubicBezTo>
                  <a:pt x="7416800" y="1382224"/>
                  <a:pt x="7325824" y="1473200"/>
                  <a:pt x="7213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609600" y="4775200"/>
            <a:ext cx="3556000" cy="1473200"/>
          </a:xfrm>
          <a:custGeom>
            <a:avLst/>
            <a:gdLst>
              <a:gd name="connisteX0" fmla="*/ 0 w 3556000"/>
              <a:gd name="connsiteY0" fmla="*/ 203200 h 1473200"/>
              <a:gd name="connisteX1" fmla="*/ 203200 w 3556000"/>
              <a:gd name="connsiteY1" fmla="*/ 0 h 1473200"/>
              <a:gd name="connisteX2" fmla="*/ 3556000 w 3556000"/>
              <a:gd name="connsiteY2" fmla="*/ 0 h 1473200"/>
              <a:gd name="connisteX3" fmla="*/ 3556000 w 3556000"/>
              <a:gd name="connsiteY3" fmla="*/ 1473200 h 1473200"/>
              <a:gd name="connisteX4" fmla="*/ 203200 w 3556000"/>
              <a:gd name="connsiteY4" fmla="*/ 1473200 h 1473200"/>
              <a:gd name="connisteX5" fmla="*/ 0 w 3556000"/>
              <a:gd name="connsiteY5" fmla="*/ 1270000 h 1473200"/>
              <a:gd name="connisteX6" fmla="*/ 0 w 3556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556000" y="0"/>
                </a:lnTo>
                <a:lnTo>
                  <a:pt x="3556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4470400" y="5080000"/>
            <a:ext cx="6807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4470400" y="5638800"/>
            <a:ext cx="6807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9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2" hasCustomPrompt="1"/>
            <p:custDataLst>
              <p:tags r:id="rId4"/>
            </p:custDataLst>
          </p:nvPr>
        </p:nvSpPr>
        <p:spPr>
          <a:xfrm>
            <a:off x="914400" y="18796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1879600" y="18796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1879600" y="23368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609600" y="31496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4" hasCustomPrompt="1"/>
            <p:custDataLst>
              <p:tags r:id="rId8"/>
            </p:custDataLst>
          </p:nvPr>
        </p:nvSpPr>
        <p:spPr>
          <a:xfrm>
            <a:off x="914400" y="35052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1879600" y="35052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1879600" y="39624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7" hasCustomPrompt="1"/>
            <p:custDataLst>
              <p:tags r:id="rId11"/>
            </p:custDataLst>
          </p:nvPr>
        </p:nvSpPr>
        <p:spPr>
          <a:xfrm>
            <a:off x="609600" y="47752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6" hasCustomPrompt="1"/>
            <p:custDataLst>
              <p:tags r:id="rId12"/>
            </p:custDataLst>
          </p:nvPr>
        </p:nvSpPr>
        <p:spPr>
          <a:xfrm>
            <a:off x="914400" y="5130800"/>
            <a:ext cx="762000" cy="7620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1879600" y="51308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1879600" y="55880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2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553200" y="15240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553200" y="2082800"/>
            <a:ext cx="5029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6553200" y="31496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6553200" y="3708400"/>
            <a:ext cx="5029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6553200" y="47752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6553200" y="5334000"/>
            <a:ext cx="5029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4_2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图片占位符 6"/>
          <p:cNvSpPr>
            <a:spLocks noGrp="1"/>
          </p:cNvSpPr>
          <p:nvPr>
            <p:ph type="pic" idx="16392" hasCustomPrompt="1"/>
            <p:custDataLst>
              <p:tags r:id="rId3"/>
            </p:custDataLst>
          </p:nvPr>
        </p:nvSpPr>
        <p:spPr>
          <a:xfrm>
            <a:off x="609600" y="16002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2082800" y="1651000"/>
            <a:ext cx="9499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2082800" y="2159000"/>
            <a:ext cx="9499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图片占位符 9"/>
          <p:cNvSpPr>
            <a:spLocks noGrp="1"/>
          </p:cNvSpPr>
          <p:nvPr>
            <p:ph type="pic" idx="16393" hasCustomPrompt="1"/>
            <p:custDataLst>
              <p:tags r:id="rId6"/>
            </p:custDataLst>
          </p:nvPr>
        </p:nvSpPr>
        <p:spPr>
          <a:xfrm>
            <a:off x="609600" y="32766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2082800" y="3327400"/>
            <a:ext cx="9499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2082800" y="3835400"/>
            <a:ext cx="9499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图片占位符 12"/>
          <p:cNvSpPr>
            <a:spLocks noGrp="1"/>
          </p:cNvSpPr>
          <p:nvPr>
            <p:ph type="pic" idx="16394" hasCustomPrompt="1"/>
            <p:custDataLst>
              <p:tags r:id="rId9"/>
            </p:custDataLst>
          </p:nvPr>
        </p:nvSpPr>
        <p:spPr>
          <a:xfrm>
            <a:off x="609600" y="49530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2082800" y="5003800"/>
            <a:ext cx="9499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2082800" y="5511800"/>
            <a:ext cx="9499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1_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31750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609600"/>
            <a:ext cx="10972800" cy="2032000"/>
          </a:xfrm>
          <a:custGeom>
            <a:avLst/>
            <a:gdLst>
              <a:gd name="connisteX0" fmla="*/ 0 w 10972800"/>
              <a:gd name="connsiteY0" fmla="*/ 203200 h 2032000"/>
              <a:gd name="connisteX1" fmla="*/ 203200 w 10972800"/>
              <a:gd name="connsiteY1" fmla="*/ 0 h 2032000"/>
              <a:gd name="connisteX2" fmla="*/ 10769600 w 10972800"/>
              <a:gd name="connsiteY2" fmla="*/ 0 h 2032000"/>
              <a:gd name="connisteX3" fmla="*/ 10972800 w 10972800"/>
              <a:gd name="connsiteY3" fmla="*/ 203200 h 2032000"/>
              <a:gd name="connisteX4" fmla="*/ 10972800 w 10972800"/>
              <a:gd name="connsiteY4" fmla="*/ 1828800 h 2032000"/>
              <a:gd name="connisteX5" fmla="*/ 10769600 w 10972800"/>
              <a:gd name="connsiteY5" fmla="*/ 2032000 h 2032000"/>
              <a:gd name="connisteX6" fmla="*/ 203200 w 10972800"/>
              <a:gd name="connsiteY6" fmla="*/ 2032000 h 2032000"/>
              <a:gd name="connisteX7" fmla="*/ 0 w 10972800"/>
              <a:gd name="connsiteY7" fmla="*/ 1828800 h 2032000"/>
              <a:gd name="connisteX8" fmla="*/ 0 w 10972800"/>
              <a:gd name="connsiteY8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828800"/>
                </a:lnTo>
                <a:cubicBezTo>
                  <a:pt x="10972800" y="1941024"/>
                  <a:pt x="10881824" y="2032000"/>
                  <a:pt x="10769600" y="2032000"/>
                </a:cubicBezTo>
                <a:lnTo>
                  <a:pt x="203200" y="2032000"/>
                </a:lnTo>
                <a:cubicBezTo>
                  <a:pt x="90976" y="2032000"/>
                  <a:pt x="0" y="1941024"/>
                  <a:pt x="0" y="1828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165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4724400"/>
            <a:ext cx="32512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470400" y="4165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4470400" y="4724400"/>
            <a:ext cx="32512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8331200" y="4165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8331200" y="4724400"/>
            <a:ext cx="32512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3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2794000"/>
          </a:xfrm>
          <a:custGeom>
            <a:avLst/>
            <a:gdLst>
              <a:gd name="connisteX0" fmla="*/ 0 w 10972800"/>
              <a:gd name="connsiteY0" fmla="*/ 203200 h 2794000"/>
              <a:gd name="connisteX1" fmla="*/ 203200 w 10972800"/>
              <a:gd name="connsiteY1" fmla="*/ 0 h 2794000"/>
              <a:gd name="connisteX2" fmla="*/ 10769600 w 10972800"/>
              <a:gd name="connsiteY2" fmla="*/ 0 h 2794000"/>
              <a:gd name="connisteX3" fmla="*/ 10972800 w 10972800"/>
              <a:gd name="connsiteY3" fmla="*/ 203200 h 2794000"/>
              <a:gd name="connisteX4" fmla="*/ 10972800 w 10972800"/>
              <a:gd name="connsiteY4" fmla="*/ 2590800 h 2794000"/>
              <a:gd name="connisteX5" fmla="*/ 10769600 w 10972800"/>
              <a:gd name="connsiteY5" fmla="*/ 2794000 h 2794000"/>
              <a:gd name="connisteX6" fmla="*/ 203200 w 10972800"/>
              <a:gd name="connsiteY6" fmla="*/ 2794000 h 2794000"/>
              <a:gd name="connisteX7" fmla="*/ 0 w 10972800"/>
              <a:gd name="connsiteY7" fmla="*/ 2590800 h 2794000"/>
              <a:gd name="connisteX8" fmla="*/ 0 w 10972800"/>
              <a:gd name="connsiteY8" fmla="*/ 203200 h 279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794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590800"/>
                </a:lnTo>
                <a:cubicBezTo>
                  <a:pt x="10972800" y="2703024"/>
                  <a:pt x="10881824" y="2794000"/>
                  <a:pt x="10769600" y="2794000"/>
                </a:cubicBezTo>
                <a:lnTo>
                  <a:pt x="203200" y="2794000"/>
                </a:lnTo>
                <a:cubicBezTo>
                  <a:pt x="90976" y="2794000"/>
                  <a:pt x="0" y="2703024"/>
                  <a:pt x="0" y="2590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 marL="0" indent="0">
              <a:buNone/>
              <a:defRPr/>
            </a:lvl5pPr>
          </a:lstStyle>
          <a:p>
            <a:pPr lvl="4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4704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44704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8331200" y="4775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buNone/>
              <a:defRPr sz="24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8331200" y="53340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buNone/>
              <a:defRPr sz="1600" b="0" spc="0">
                <a:solidFill>
                  <a:schemeClr val="tx1"/>
                </a:solidFill>
              </a:defRPr>
            </a:lvl1pPr>
            <a:lvl5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3149600" y="15240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3454400" y="18288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3454400" y="23876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3149600" y="31496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609600" y="31496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3454400" y="34544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3454400" y="40132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3149600" y="4775200"/>
            <a:ext cx="8432800" cy="1473200"/>
          </a:xfrm>
          <a:custGeom>
            <a:avLst/>
            <a:gdLst>
              <a:gd name="connisteX0" fmla="*/ 0 w 8432800"/>
              <a:gd name="connsiteY0" fmla="*/ 0 h 1473200"/>
              <a:gd name="connisteX1" fmla="*/ 8229600 w 8432800"/>
              <a:gd name="connsiteY1" fmla="*/ 0 h 1473200"/>
              <a:gd name="connisteX2" fmla="*/ 8432800 w 8432800"/>
              <a:gd name="connsiteY2" fmla="*/ 203200 h 1473200"/>
              <a:gd name="connisteX3" fmla="*/ 8432800 w 8432800"/>
              <a:gd name="connsiteY3" fmla="*/ 1270000 h 1473200"/>
              <a:gd name="connisteX4" fmla="*/ 8229600 w 8432800"/>
              <a:gd name="connsiteY4" fmla="*/ 1473200 h 1473200"/>
              <a:gd name="connisteX5" fmla="*/ 0 w 8432800"/>
              <a:gd name="connsiteY5" fmla="*/ 1473200 h 1473200"/>
              <a:gd name="connisteX6" fmla="*/ 0 w 84328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1270000"/>
                </a:lnTo>
                <a:cubicBezTo>
                  <a:pt x="8432800" y="1382224"/>
                  <a:pt x="8341824" y="1473200"/>
                  <a:pt x="82296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609600" y="47752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3454400" y="50800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3454400" y="56388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8_1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914400" y="1828800"/>
            <a:ext cx="2844800" cy="1930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3962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673600" y="1828800"/>
            <a:ext cx="2844800" cy="1930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3962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432800" y="1828800"/>
            <a:ext cx="2844800" cy="19304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3962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4196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3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609600" y="193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2" hasCustomPrompt="1"/>
            <p:custDataLst>
              <p:tags r:id="rId4"/>
            </p:custDataLst>
          </p:nvPr>
        </p:nvSpPr>
        <p:spPr>
          <a:xfrm>
            <a:off x="609600" y="2489200"/>
            <a:ext cx="3454400" cy="3352800"/>
          </a:xfrm>
          <a:custGeom>
            <a:avLst/>
            <a:gdLst>
              <a:gd name="connisteX0" fmla="*/ 0 w 3454400"/>
              <a:gd name="connsiteY0" fmla="*/ 203200 h 3352800"/>
              <a:gd name="connisteX1" fmla="*/ 203200 w 3454400"/>
              <a:gd name="connsiteY1" fmla="*/ 0 h 3352800"/>
              <a:gd name="connisteX2" fmla="*/ 3251200 w 3454400"/>
              <a:gd name="connsiteY2" fmla="*/ 0 h 3352800"/>
              <a:gd name="connisteX3" fmla="*/ 3454400 w 3454400"/>
              <a:gd name="connsiteY3" fmla="*/ 203200 h 3352800"/>
              <a:gd name="connisteX4" fmla="*/ 3454400 w 3454400"/>
              <a:gd name="connsiteY4" fmla="*/ 3149600 h 3352800"/>
              <a:gd name="connisteX5" fmla="*/ 3251200 w 3454400"/>
              <a:gd name="connsiteY5" fmla="*/ 3352800 h 3352800"/>
              <a:gd name="connisteX6" fmla="*/ 203200 w 3454400"/>
              <a:gd name="connsiteY6" fmla="*/ 3352800 h 3352800"/>
              <a:gd name="connisteX7" fmla="*/ 0 w 3454400"/>
              <a:gd name="connsiteY7" fmla="*/ 3149600 h 3352800"/>
              <a:gd name="connisteX8" fmla="*/ 0 w 3454400"/>
              <a:gd name="connsiteY8" fmla="*/ 203200 h 335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35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149600"/>
                </a:lnTo>
                <a:cubicBezTo>
                  <a:pt x="3454400" y="3261824"/>
                  <a:pt x="3363424" y="3352800"/>
                  <a:pt x="3251200" y="3352800"/>
                </a:cubicBezTo>
                <a:lnTo>
                  <a:pt x="203200" y="3352800"/>
                </a:lnTo>
                <a:cubicBezTo>
                  <a:pt x="90976" y="3352800"/>
                  <a:pt x="0" y="3261824"/>
                  <a:pt x="0" y="314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914400" y="32512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368800" y="193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3" hasCustomPrompt="1"/>
            <p:custDataLst>
              <p:tags r:id="rId7"/>
            </p:custDataLst>
          </p:nvPr>
        </p:nvSpPr>
        <p:spPr>
          <a:xfrm>
            <a:off x="4368800" y="2489200"/>
            <a:ext cx="3454400" cy="3352800"/>
          </a:xfrm>
          <a:custGeom>
            <a:avLst/>
            <a:gdLst>
              <a:gd name="connisteX0" fmla="*/ 0 w 3454400"/>
              <a:gd name="connsiteY0" fmla="*/ 203200 h 3352800"/>
              <a:gd name="connisteX1" fmla="*/ 203200 w 3454400"/>
              <a:gd name="connsiteY1" fmla="*/ 0 h 3352800"/>
              <a:gd name="connisteX2" fmla="*/ 3251200 w 3454400"/>
              <a:gd name="connsiteY2" fmla="*/ 0 h 3352800"/>
              <a:gd name="connisteX3" fmla="*/ 3454400 w 3454400"/>
              <a:gd name="connsiteY3" fmla="*/ 203200 h 3352800"/>
              <a:gd name="connisteX4" fmla="*/ 3454400 w 3454400"/>
              <a:gd name="connsiteY4" fmla="*/ 3149600 h 3352800"/>
              <a:gd name="connisteX5" fmla="*/ 3251200 w 3454400"/>
              <a:gd name="connsiteY5" fmla="*/ 3352800 h 3352800"/>
              <a:gd name="connisteX6" fmla="*/ 203200 w 3454400"/>
              <a:gd name="connsiteY6" fmla="*/ 3352800 h 3352800"/>
              <a:gd name="connisteX7" fmla="*/ 0 w 3454400"/>
              <a:gd name="connsiteY7" fmla="*/ 3149600 h 3352800"/>
              <a:gd name="connisteX8" fmla="*/ 0 w 3454400"/>
              <a:gd name="connsiteY8" fmla="*/ 203200 h 335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35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149600"/>
                </a:lnTo>
                <a:cubicBezTo>
                  <a:pt x="3454400" y="3261824"/>
                  <a:pt x="3363424" y="3352800"/>
                  <a:pt x="3251200" y="3352800"/>
                </a:cubicBezTo>
                <a:lnTo>
                  <a:pt x="203200" y="3352800"/>
                </a:lnTo>
                <a:cubicBezTo>
                  <a:pt x="90976" y="3352800"/>
                  <a:pt x="0" y="3261824"/>
                  <a:pt x="0" y="314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4673600" y="32512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8128000" y="193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8128000" y="2489200"/>
            <a:ext cx="3454400" cy="3352800"/>
          </a:xfrm>
          <a:custGeom>
            <a:avLst/>
            <a:gdLst>
              <a:gd name="connisteX0" fmla="*/ 0 w 3454400"/>
              <a:gd name="connsiteY0" fmla="*/ 203200 h 3352800"/>
              <a:gd name="connisteX1" fmla="*/ 203200 w 3454400"/>
              <a:gd name="connsiteY1" fmla="*/ 0 h 3352800"/>
              <a:gd name="connisteX2" fmla="*/ 3251200 w 3454400"/>
              <a:gd name="connsiteY2" fmla="*/ 0 h 3352800"/>
              <a:gd name="connisteX3" fmla="*/ 3454400 w 3454400"/>
              <a:gd name="connsiteY3" fmla="*/ 203200 h 3352800"/>
              <a:gd name="connisteX4" fmla="*/ 3454400 w 3454400"/>
              <a:gd name="connsiteY4" fmla="*/ 3149600 h 3352800"/>
              <a:gd name="connisteX5" fmla="*/ 3251200 w 3454400"/>
              <a:gd name="connsiteY5" fmla="*/ 3352800 h 3352800"/>
              <a:gd name="connisteX6" fmla="*/ 203200 w 3454400"/>
              <a:gd name="connsiteY6" fmla="*/ 3352800 h 3352800"/>
              <a:gd name="connisteX7" fmla="*/ 0 w 3454400"/>
              <a:gd name="connsiteY7" fmla="*/ 3149600 h 3352800"/>
              <a:gd name="connisteX8" fmla="*/ 0 w 3454400"/>
              <a:gd name="connsiteY8" fmla="*/ 203200 h 335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352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149600"/>
                </a:lnTo>
                <a:cubicBezTo>
                  <a:pt x="3454400" y="3261824"/>
                  <a:pt x="3363424" y="3352800"/>
                  <a:pt x="3251200" y="3352800"/>
                </a:cubicBezTo>
                <a:lnTo>
                  <a:pt x="203200" y="3352800"/>
                </a:lnTo>
                <a:cubicBezTo>
                  <a:pt x="90976" y="3352800"/>
                  <a:pt x="0" y="3261824"/>
                  <a:pt x="0" y="3149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8432800" y="32512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3_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2540000"/>
          </a:xfrm>
          <a:custGeom>
            <a:avLst/>
            <a:gdLst>
              <a:gd name="connisteX0" fmla="*/ 0 w 10972800"/>
              <a:gd name="connsiteY0" fmla="*/ 203200 h 2540000"/>
              <a:gd name="connisteX1" fmla="*/ 203200 w 10972800"/>
              <a:gd name="connsiteY1" fmla="*/ 0 h 2540000"/>
              <a:gd name="connisteX2" fmla="*/ 10769600 w 10972800"/>
              <a:gd name="connsiteY2" fmla="*/ 0 h 2540000"/>
              <a:gd name="connisteX3" fmla="*/ 10972800 w 10972800"/>
              <a:gd name="connsiteY3" fmla="*/ 203200 h 2540000"/>
              <a:gd name="connisteX4" fmla="*/ 10972800 w 10972800"/>
              <a:gd name="connsiteY4" fmla="*/ 2336800 h 2540000"/>
              <a:gd name="connisteX5" fmla="*/ 10769600 w 10972800"/>
              <a:gd name="connsiteY5" fmla="*/ 2540000 h 2540000"/>
              <a:gd name="connisteX6" fmla="*/ 203200 w 10972800"/>
              <a:gd name="connsiteY6" fmla="*/ 2540000 h 2540000"/>
              <a:gd name="connisteX7" fmla="*/ 0 w 10972800"/>
              <a:gd name="connsiteY7" fmla="*/ 2336800 h 2540000"/>
              <a:gd name="connisteX8" fmla="*/ 0 w 10972800"/>
              <a:gd name="connsiteY8" fmla="*/ 203200 h 2540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540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336800"/>
                </a:lnTo>
                <a:cubicBezTo>
                  <a:pt x="10972800" y="2449024"/>
                  <a:pt x="10881824" y="2540000"/>
                  <a:pt x="10769600" y="2540000"/>
                </a:cubicBezTo>
                <a:lnTo>
                  <a:pt x="203200" y="2540000"/>
                </a:lnTo>
                <a:cubicBezTo>
                  <a:pt x="90976" y="2540000"/>
                  <a:pt x="0" y="2449024"/>
                  <a:pt x="0" y="2336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4704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228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228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3312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836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836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1_1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914400" y="18034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2082800" y="1854200"/>
            <a:ext cx="91948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2082800" y="2362200"/>
            <a:ext cx="9194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609600" y="31496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914400" y="34290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2082800" y="3479800"/>
            <a:ext cx="91948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2082800" y="3987800"/>
            <a:ext cx="9194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609600" y="47752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914400" y="50546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2082800" y="5105400"/>
            <a:ext cx="91948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2082800" y="5613400"/>
            <a:ext cx="9194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9_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133600 h 2336800"/>
              <a:gd name="connisteX5" fmla="*/ 3251200 w 3454400"/>
              <a:gd name="connsiteY5" fmla="*/ 2336800 h 2336800"/>
              <a:gd name="connisteX6" fmla="*/ 203200 w 3454400"/>
              <a:gd name="connsiteY6" fmla="*/ 2336800 h 2336800"/>
              <a:gd name="connisteX7" fmla="*/ 0 w 3454400"/>
              <a:gd name="connsiteY7" fmla="*/ 2133600 h 2336800"/>
              <a:gd name="connisteX8" fmla="*/ 0 w 3454400"/>
              <a:gd name="connsiteY8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165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4724400"/>
            <a:ext cx="34544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6393" hasCustomPrompt="1"/>
            <p:custDataLst>
              <p:tags r:id="rId6"/>
            </p:custDataLst>
          </p:nvPr>
        </p:nvSpPr>
        <p:spPr>
          <a:xfrm>
            <a:off x="43688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133600 h 2336800"/>
              <a:gd name="connisteX5" fmla="*/ 3251200 w 3454400"/>
              <a:gd name="connsiteY5" fmla="*/ 2336800 h 2336800"/>
              <a:gd name="connisteX6" fmla="*/ 203200 w 3454400"/>
              <a:gd name="connsiteY6" fmla="*/ 2336800 h 2336800"/>
              <a:gd name="connisteX7" fmla="*/ 0 w 3454400"/>
              <a:gd name="connsiteY7" fmla="*/ 2133600 h 2336800"/>
              <a:gd name="connisteX8" fmla="*/ 0 w 3454400"/>
              <a:gd name="connsiteY8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368800" y="4165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4368800" y="4724400"/>
            <a:ext cx="34544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16394" hasCustomPrompt="1"/>
            <p:custDataLst>
              <p:tags r:id="rId9"/>
            </p:custDataLst>
          </p:nvPr>
        </p:nvSpPr>
        <p:spPr>
          <a:xfrm>
            <a:off x="81280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133600 h 2336800"/>
              <a:gd name="connisteX5" fmla="*/ 3251200 w 3454400"/>
              <a:gd name="connsiteY5" fmla="*/ 2336800 h 2336800"/>
              <a:gd name="connisteX6" fmla="*/ 203200 w 3454400"/>
              <a:gd name="connsiteY6" fmla="*/ 2336800 h 2336800"/>
              <a:gd name="connisteX7" fmla="*/ 0 w 3454400"/>
              <a:gd name="connsiteY7" fmla="*/ 2133600 h 2336800"/>
              <a:gd name="connisteX8" fmla="*/ 0 w 3454400"/>
              <a:gd name="connsiteY8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8128000" y="4165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8128000" y="4724400"/>
            <a:ext cx="34544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8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8432800" cy="1473200"/>
          </a:xfrm>
          <a:custGeom>
            <a:avLst/>
            <a:gdLst>
              <a:gd name="connisteX0" fmla="*/ 0 w 8432800"/>
              <a:gd name="connsiteY0" fmla="*/ 203200 h 1473200"/>
              <a:gd name="connisteX1" fmla="*/ 203200 w 8432800"/>
              <a:gd name="connsiteY1" fmla="*/ 0 h 1473200"/>
              <a:gd name="connisteX2" fmla="*/ 8432800 w 8432800"/>
              <a:gd name="connsiteY2" fmla="*/ 0 h 1473200"/>
              <a:gd name="connisteX3" fmla="*/ 8432800 w 8432800"/>
              <a:gd name="connsiteY3" fmla="*/ 1473200 h 1473200"/>
              <a:gd name="connisteX4" fmla="*/ 203200 w 8432800"/>
              <a:gd name="connsiteY4" fmla="*/ 1473200 h 1473200"/>
              <a:gd name="connisteX5" fmla="*/ 0 w 8432800"/>
              <a:gd name="connsiteY5" fmla="*/ 1270000 h 1473200"/>
              <a:gd name="connisteX6" fmla="*/ 0 w 84328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8432800" y="0"/>
                </a:lnTo>
                <a:lnTo>
                  <a:pt x="84328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9042400" y="15240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18288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23876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609600" y="3149600"/>
            <a:ext cx="8432800" cy="1473200"/>
          </a:xfrm>
          <a:custGeom>
            <a:avLst/>
            <a:gdLst>
              <a:gd name="connisteX0" fmla="*/ 0 w 8432800"/>
              <a:gd name="connsiteY0" fmla="*/ 203200 h 1473200"/>
              <a:gd name="connisteX1" fmla="*/ 203200 w 8432800"/>
              <a:gd name="connsiteY1" fmla="*/ 0 h 1473200"/>
              <a:gd name="connisteX2" fmla="*/ 8432800 w 8432800"/>
              <a:gd name="connsiteY2" fmla="*/ 0 h 1473200"/>
              <a:gd name="connisteX3" fmla="*/ 8432800 w 8432800"/>
              <a:gd name="connsiteY3" fmla="*/ 1473200 h 1473200"/>
              <a:gd name="connisteX4" fmla="*/ 203200 w 8432800"/>
              <a:gd name="connsiteY4" fmla="*/ 1473200 h 1473200"/>
              <a:gd name="connisteX5" fmla="*/ 0 w 8432800"/>
              <a:gd name="connsiteY5" fmla="*/ 1270000 h 1473200"/>
              <a:gd name="connisteX6" fmla="*/ 0 w 84328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8432800" y="0"/>
                </a:lnTo>
                <a:lnTo>
                  <a:pt x="84328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9042400" y="31496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914400" y="34544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914400" y="40132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609600" y="4775200"/>
            <a:ext cx="8432800" cy="1473200"/>
          </a:xfrm>
          <a:custGeom>
            <a:avLst/>
            <a:gdLst>
              <a:gd name="connisteX0" fmla="*/ 0 w 8432800"/>
              <a:gd name="connsiteY0" fmla="*/ 203200 h 1473200"/>
              <a:gd name="connisteX1" fmla="*/ 203200 w 8432800"/>
              <a:gd name="connsiteY1" fmla="*/ 0 h 1473200"/>
              <a:gd name="connisteX2" fmla="*/ 8432800 w 8432800"/>
              <a:gd name="connsiteY2" fmla="*/ 0 h 1473200"/>
              <a:gd name="connisteX3" fmla="*/ 8432800 w 8432800"/>
              <a:gd name="connsiteY3" fmla="*/ 1473200 h 1473200"/>
              <a:gd name="connisteX4" fmla="*/ 203200 w 8432800"/>
              <a:gd name="connsiteY4" fmla="*/ 1473200 h 1473200"/>
              <a:gd name="connisteX5" fmla="*/ 0 w 8432800"/>
              <a:gd name="connsiteY5" fmla="*/ 1270000 h 1473200"/>
              <a:gd name="connisteX6" fmla="*/ 0 w 84328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8432800" y="0"/>
                </a:lnTo>
                <a:lnTo>
                  <a:pt x="84328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9042400" y="47752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914400" y="50800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914400" y="5638800"/>
            <a:ext cx="782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7_1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609600" y="2997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7" hasCustomPrompt="1"/>
            <p:custDataLst>
              <p:tags r:id="rId4"/>
            </p:custDataLst>
          </p:nvPr>
        </p:nvSpPr>
        <p:spPr>
          <a:xfrm>
            <a:off x="609600" y="35560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8" hasCustomPrompt="1"/>
            <p:custDataLst>
              <p:tags r:id="rId5"/>
            </p:custDataLst>
          </p:nvPr>
        </p:nvSpPr>
        <p:spPr>
          <a:xfrm>
            <a:off x="4470400" y="2997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 hasCustomPrompt="1"/>
            <p:custDataLst>
              <p:tags r:id="rId6"/>
            </p:custDataLst>
          </p:nvPr>
        </p:nvSpPr>
        <p:spPr>
          <a:xfrm>
            <a:off x="4470400" y="35560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 hasCustomPrompt="1"/>
            <p:custDataLst>
              <p:tags r:id="rId7"/>
            </p:custDataLst>
          </p:nvPr>
        </p:nvSpPr>
        <p:spPr>
          <a:xfrm>
            <a:off x="8331200" y="29972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 hasCustomPrompt="1"/>
            <p:custDataLst>
              <p:tags r:id="rId8"/>
            </p:custDataLst>
          </p:nvPr>
        </p:nvSpPr>
        <p:spPr>
          <a:xfrm>
            <a:off x="8331200" y="3556000"/>
            <a:ext cx="3251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7018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2" hasCustomPrompt="1"/>
            <p:custDataLst>
              <p:tags r:id="rId4"/>
            </p:custDataLst>
          </p:nvPr>
        </p:nvSpPr>
        <p:spPr>
          <a:xfrm>
            <a:off x="822960" y="1915160"/>
            <a:ext cx="487680" cy="48768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1778000" y="1600200"/>
            <a:ext cx="980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1778000" y="2108200"/>
            <a:ext cx="980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609600" y="34290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4" hasCustomPrompt="1"/>
            <p:custDataLst>
              <p:tags r:id="rId8"/>
            </p:custDataLst>
          </p:nvPr>
        </p:nvSpPr>
        <p:spPr>
          <a:xfrm>
            <a:off x="822960" y="3642360"/>
            <a:ext cx="487680" cy="48768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1778000" y="3327400"/>
            <a:ext cx="980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1778000" y="3835400"/>
            <a:ext cx="980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7" hasCustomPrompt="1"/>
            <p:custDataLst>
              <p:tags r:id="rId11"/>
            </p:custDataLst>
          </p:nvPr>
        </p:nvSpPr>
        <p:spPr>
          <a:xfrm>
            <a:off x="609600" y="51562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6" hasCustomPrompt="1"/>
            <p:custDataLst>
              <p:tags r:id="rId12"/>
            </p:custDataLst>
          </p:nvPr>
        </p:nvSpPr>
        <p:spPr>
          <a:xfrm>
            <a:off x="822960" y="5369560"/>
            <a:ext cx="487680" cy="48768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1778000" y="5054600"/>
            <a:ext cx="980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1778000" y="5562600"/>
            <a:ext cx="980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9_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4013200"/>
            <a:ext cx="10972800" cy="2235200"/>
          </a:xfrm>
          <a:custGeom>
            <a:avLst/>
            <a:gdLst>
              <a:gd name="connisteX0" fmla="*/ 0 w 10972800"/>
              <a:gd name="connsiteY0" fmla="*/ 203200 h 2235200"/>
              <a:gd name="connisteX1" fmla="*/ 203200 w 10972800"/>
              <a:gd name="connsiteY1" fmla="*/ 0 h 2235200"/>
              <a:gd name="connisteX2" fmla="*/ 10769600 w 10972800"/>
              <a:gd name="connsiteY2" fmla="*/ 0 h 2235200"/>
              <a:gd name="connisteX3" fmla="*/ 10972800 w 10972800"/>
              <a:gd name="connsiteY3" fmla="*/ 203200 h 2235200"/>
              <a:gd name="connisteX4" fmla="*/ 10972800 w 10972800"/>
              <a:gd name="connsiteY4" fmla="*/ 2032000 h 2235200"/>
              <a:gd name="connisteX5" fmla="*/ 10769600 w 10972800"/>
              <a:gd name="connsiteY5" fmla="*/ 2235200 h 2235200"/>
              <a:gd name="connisteX6" fmla="*/ 203200 w 10972800"/>
              <a:gd name="connsiteY6" fmla="*/ 2235200 h 2235200"/>
              <a:gd name="connisteX7" fmla="*/ 0 w 10972800"/>
              <a:gd name="connsiteY7" fmla="*/ 2032000 h 2235200"/>
              <a:gd name="connisteX8" fmla="*/ 0 w 10972800"/>
              <a:gd name="connsiteY8" fmla="*/ 203200 h 223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3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032000"/>
                </a:lnTo>
                <a:cubicBezTo>
                  <a:pt x="10972800" y="2144224"/>
                  <a:pt x="10881824" y="2235200"/>
                  <a:pt x="10769600" y="2235200"/>
                </a:cubicBezTo>
                <a:lnTo>
                  <a:pt x="203200" y="2235200"/>
                </a:lnTo>
                <a:cubicBezTo>
                  <a:pt x="90976" y="2235200"/>
                  <a:pt x="0" y="2144224"/>
                  <a:pt x="0" y="2032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15240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15240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2032000"/>
            <a:ext cx="309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470400" y="15240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22800" y="15240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22800" y="2032000"/>
            <a:ext cx="309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331200" y="15240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83600" y="15240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83600" y="2032000"/>
            <a:ext cx="3098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23" Type="http://schemas.openxmlformats.org/officeDocument/2006/relationships/tags" Target="../tags/tag88.xml"/><Relationship Id="rId22" Type="http://schemas.openxmlformats.org/officeDocument/2006/relationships/tags" Target="../tags/tag87.xml"/><Relationship Id="rId21" Type="http://schemas.openxmlformats.org/officeDocument/2006/relationships/tags" Target="../tags/tag86.xml"/><Relationship Id="rId20" Type="http://schemas.openxmlformats.org/officeDocument/2006/relationships/tags" Target="../tags/tag85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84.xml"/><Relationship Id="rId18" Type="http://schemas.openxmlformats.org/officeDocument/2006/relationships/tags" Target="../tags/tag83.xml"/><Relationship Id="rId17" Type="http://schemas.openxmlformats.org/officeDocument/2006/relationships/tags" Target="../tags/tag82.xml"/><Relationship Id="rId16" Type="http://schemas.openxmlformats.org/officeDocument/2006/relationships/image" Target="../media/image2.png"/><Relationship Id="rId15" Type="http://schemas.openxmlformats.org/officeDocument/2006/relationships/tags" Target="../tags/tag81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1" Type="http://schemas.openxmlformats.org/officeDocument/2006/relationships/theme" Target="../theme/theme3.xml"/><Relationship Id="rId30" Type="http://schemas.openxmlformats.org/officeDocument/2006/relationships/tags" Target="../tags/tag353.xml"/><Relationship Id="rId3" Type="http://schemas.openxmlformats.org/officeDocument/2006/relationships/slideLayout" Target="../slideLayouts/slideLayout27.xml"/><Relationship Id="rId29" Type="http://schemas.openxmlformats.org/officeDocument/2006/relationships/tags" Target="../tags/tag352.xml"/><Relationship Id="rId28" Type="http://schemas.openxmlformats.org/officeDocument/2006/relationships/tags" Target="../tags/tag351.xml"/><Relationship Id="rId27" Type="http://schemas.openxmlformats.org/officeDocument/2006/relationships/tags" Target="../tags/tag350.xml"/><Relationship Id="rId26" Type="http://schemas.openxmlformats.org/officeDocument/2006/relationships/tags" Target="../tags/tag349.xml"/><Relationship Id="rId25" Type="http://schemas.openxmlformats.org/officeDocument/2006/relationships/tags" Target="../tags/tag348.xml"/><Relationship Id="rId24" Type="http://schemas.openxmlformats.org/officeDocument/2006/relationships/image" Target="../media/image2.png"/><Relationship Id="rId23" Type="http://schemas.openxmlformats.org/officeDocument/2006/relationships/tags" Target="../tags/tag347.xml"/><Relationship Id="rId22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168" y="5231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168" y="19836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5"/>
            <a:r>
              <a:rPr lang="zh-CN" altLang="en-US" dirty="0"/>
              <a:t>第六级</a:t>
            </a:r>
            <a:endParaRPr lang="en-US" altLang="zh-CN" dirty="0"/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第七级</a:t>
            </a:r>
            <a:endParaRPr lang="en-US" altLang="zh-CN" dirty="0"/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第八级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第九级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endParaRPr lang="en-US" altLang="zh-CN" dirty="0"/>
          </a:p>
          <a:p>
            <a:pPr lvl="5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8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4" descr="资源 1-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alphaModFix amt="15000"/>
          </a:blip>
          <a:stretch>
            <a:fillRect/>
          </a:stretch>
        </p:blipFill>
        <p:spPr>
          <a:xfrm>
            <a:off x="0" y="0"/>
            <a:ext cx="12181205" cy="685800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单击此处编辑母版文本样式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1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第二级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2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第三级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3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第四级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4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第五级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单击此处编辑母版标题样式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tx1"/>
          </a:solidFill>
          <a:effectLst/>
          <a:uFill>
            <a:solidFill>
              <a:schemeClr val="bg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4" descr="资源 1-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4">
            <a:alphaModFix amt="15000"/>
          </a:blip>
          <a:stretch>
            <a:fillRect/>
          </a:stretch>
        </p:blipFill>
        <p:spPr>
          <a:xfrm>
            <a:off x="0" y="0"/>
            <a:ext cx="12181205" cy="685800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单击此处编辑母版文本样式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1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第二级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2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第三级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3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第四级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4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第五级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单击此处编辑母版标题样式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KSO_TEMPLATE" hidden="1"/>
          <p:cNvSpPr/>
          <p:nvPr userDrawn="1">
            <p:custDataLst>
              <p:tags r:id="rId3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tx1"/>
          </a:solidFill>
          <a:effectLst/>
          <a:uFill>
            <a:solidFill>
              <a:schemeClr val="bg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356.xml"/><Relationship Id="rId2" Type="http://schemas.openxmlformats.org/officeDocument/2006/relationships/tags" Target="../tags/tag355.xml"/><Relationship Id="rId1" Type="http://schemas.openxmlformats.org/officeDocument/2006/relationships/tags" Target="../tags/tag35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65.xml"/><Relationship Id="rId8" Type="http://schemas.openxmlformats.org/officeDocument/2006/relationships/tags" Target="../tags/tag364.xml"/><Relationship Id="rId7" Type="http://schemas.openxmlformats.org/officeDocument/2006/relationships/tags" Target="../tags/tag363.xml"/><Relationship Id="rId6" Type="http://schemas.openxmlformats.org/officeDocument/2006/relationships/tags" Target="../tags/tag362.xml"/><Relationship Id="rId5" Type="http://schemas.openxmlformats.org/officeDocument/2006/relationships/tags" Target="../tags/tag361.xml"/><Relationship Id="rId4" Type="http://schemas.openxmlformats.org/officeDocument/2006/relationships/tags" Target="../tags/tag360.xml"/><Relationship Id="rId3" Type="http://schemas.openxmlformats.org/officeDocument/2006/relationships/tags" Target="../tags/tag359.xml"/><Relationship Id="rId22" Type="http://schemas.openxmlformats.org/officeDocument/2006/relationships/slideLayout" Target="../slideLayouts/slideLayout25.xml"/><Relationship Id="rId21" Type="http://schemas.openxmlformats.org/officeDocument/2006/relationships/tags" Target="../tags/tag377.xml"/><Relationship Id="rId20" Type="http://schemas.openxmlformats.org/officeDocument/2006/relationships/tags" Target="../tags/tag376.xml"/><Relationship Id="rId2" Type="http://schemas.openxmlformats.org/officeDocument/2006/relationships/tags" Target="../tags/tag358.xml"/><Relationship Id="rId19" Type="http://schemas.openxmlformats.org/officeDocument/2006/relationships/tags" Target="../tags/tag375.xml"/><Relationship Id="rId18" Type="http://schemas.openxmlformats.org/officeDocument/2006/relationships/tags" Target="../tags/tag374.xml"/><Relationship Id="rId17" Type="http://schemas.openxmlformats.org/officeDocument/2006/relationships/tags" Target="../tags/tag373.xml"/><Relationship Id="rId16" Type="http://schemas.openxmlformats.org/officeDocument/2006/relationships/tags" Target="../tags/tag372.xml"/><Relationship Id="rId15" Type="http://schemas.openxmlformats.org/officeDocument/2006/relationships/tags" Target="../tags/tag371.xml"/><Relationship Id="rId14" Type="http://schemas.openxmlformats.org/officeDocument/2006/relationships/tags" Target="../tags/tag370.xml"/><Relationship Id="rId13" Type="http://schemas.openxmlformats.org/officeDocument/2006/relationships/tags" Target="../tags/tag369.xml"/><Relationship Id="rId12" Type="http://schemas.openxmlformats.org/officeDocument/2006/relationships/tags" Target="../tags/tag368.xml"/><Relationship Id="rId11" Type="http://schemas.openxmlformats.org/officeDocument/2006/relationships/tags" Target="../tags/tag367.xml"/><Relationship Id="rId10" Type="http://schemas.openxmlformats.org/officeDocument/2006/relationships/tags" Target="../tags/tag366.xml"/><Relationship Id="rId1" Type="http://schemas.openxmlformats.org/officeDocument/2006/relationships/tags" Target="../tags/tag35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380.xml"/><Relationship Id="rId2" Type="http://schemas.openxmlformats.org/officeDocument/2006/relationships/tags" Target="../tags/tag379.xml"/><Relationship Id="rId1" Type="http://schemas.openxmlformats.org/officeDocument/2006/relationships/tags" Target="../tags/tag37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88.xml"/><Relationship Id="rId8" Type="http://schemas.openxmlformats.org/officeDocument/2006/relationships/tags" Target="../tags/tag387.xml"/><Relationship Id="rId7" Type="http://schemas.openxmlformats.org/officeDocument/2006/relationships/tags" Target="../tags/tag386.xml"/><Relationship Id="rId6" Type="http://schemas.openxmlformats.org/officeDocument/2006/relationships/tags" Target="../tags/tag385.xml"/><Relationship Id="rId5" Type="http://schemas.openxmlformats.org/officeDocument/2006/relationships/tags" Target="../tags/tag384.xml"/><Relationship Id="rId4" Type="http://schemas.openxmlformats.org/officeDocument/2006/relationships/tags" Target="../tags/tag383.xml"/><Relationship Id="rId3" Type="http://schemas.openxmlformats.org/officeDocument/2006/relationships/image" Target="../media/image3.jpeg"/><Relationship Id="rId2" Type="http://schemas.openxmlformats.org/officeDocument/2006/relationships/tags" Target="../tags/tag382.xml"/><Relationship Id="rId14" Type="http://schemas.openxmlformats.org/officeDocument/2006/relationships/slideLayout" Target="../slideLayouts/slideLayout26.xml"/><Relationship Id="rId13" Type="http://schemas.openxmlformats.org/officeDocument/2006/relationships/tags" Target="../tags/tag392.xml"/><Relationship Id="rId12" Type="http://schemas.openxmlformats.org/officeDocument/2006/relationships/tags" Target="../tags/tag391.xml"/><Relationship Id="rId11" Type="http://schemas.openxmlformats.org/officeDocument/2006/relationships/tags" Target="../tags/tag390.xml"/><Relationship Id="rId10" Type="http://schemas.openxmlformats.org/officeDocument/2006/relationships/tags" Target="../tags/tag389.xml"/><Relationship Id="rId1" Type="http://schemas.openxmlformats.org/officeDocument/2006/relationships/tags" Target="../tags/tag38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99.xml"/><Relationship Id="rId8" Type="http://schemas.openxmlformats.org/officeDocument/2006/relationships/tags" Target="../tags/tag398.xml"/><Relationship Id="rId7" Type="http://schemas.openxmlformats.org/officeDocument/2006/relationships/tags" Target="../tags/tag39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ags" Target="../tags/tag396.xml"/><Relationship Id="rId3" Type="http://schemas.openxmlformats.org/officeDocument/2006/relationships/tags" Target="../tags/tag395.xml"/><Relationship Id="rId24" Type="http://schemas.openxmlformats.org/officeDocument/2006/relationships/slideLayout" Target="../slideLayouts/slideLayout27.xml"/><Relationship Id="rId23" Type="http://schemas.openxmlformats.org/officeDocument/2006/relationships/tags" Target="../tags/tag409.xml"/><Relationship Id="rId22" Type="http://schemas.openxmlformats.org/officeDocument/2006/relationships/tags" Target="../tags/tag408.xml"/><Relationship Id="rId21" Type="http://schemas.openxmlformats.org/officeDocument/2006/relationships/tags" Target="../tags/tag407.xml"/><Relationship Id="rId20" Type="http://schemas.openxmlformats.org/officeDocument/2006/relationships/image" Target="../media/image9.svg"/><Relationship Id="rId2" Type="http://schemas.openxmlformats.org/officeDocument/2006/relationships/tags" Target="../tags/tag394.xml"/><Relationship Id="rId19" Type="http://schemas.openxmlformats.org/officeDocument/2006/relationships/image" Target="../media/image8.png"/><Relationship Id="rId18" Type="http://schemas.openxmlformats.org/officeDocument/2006/relationships/tags" Target="../tags/tag406.xml"/><Relationship Id="rId17" Type="http://schemas.openxmlformats.org/officeDocument/2006/relationships/tags" Target="../tags/tag405.xml"/><Relationship Id="rId16" Type="http://schemas.openxmlformats.org/officeDocument/2006/relationships/tags" Target="../tags/tag404.xml"/><Relationship Id="rId15" Type="http://schemas.openxmlformats.org/officeDocument/2006/relationships/tags" Target="../tags/tag403.xml"/><Relationship Id="rId14" Type="http://schemas.openxmlformats.org/officeDocument/2006/relationships/tags" Target="../tags/tag402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401.xml"/><Relationship Id="rId10" Type="http://schemas.openxmlformats.org/officeDocument/2006/relationships/tags" Target="../tags/tag400.xml"/><Relationship Id="rId1" Type="http://schemas.openxmlformats.org/officeDocument/2006/relationships/tags" Target="../tags/tag39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" Type="http://schemas.openxmlformats.org/officeDocument/2006/relationships/tags" Target="../tags/tag41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20.xml"/><Relationship Id="rId8" Type="http://schemas.openxmlformats.org/officeDocument/2006/relationships/tags" Target="../tags/tag419.xml"/><Relationship Id="rId7" Type="http://schemas.openxmlformats.org/officeDocument/2006/relationships/tags" Target="../tags/tag418.xml"/><Relationship Id="rId6" Type="http://schemas.openxmlformats.org/officeDocument/2006/relationships/tags" Target="../tags/tag417.xml"/><Relationship Id="rId5" Type="http://schemas.openxmlformats.org/officeDocument/2006/relationships/tags" Target="../tags/tag416.xml"/><Relationship Id="rId4" Type="http://schemas.openxmlformats.org/officeDocument/2006/relationships/tags" Target="../tags/tag415.xml"/><Relationship Id="rId3" Type="http://schemas.openxmlformats.org/officeDocument/2006/relationships/image" Target="../media/image10.jpeg"/><Relationship Id="rId2" Type="http://schemas.openxmlformats.org/officeDocument/2006/relationships/tags" Target="../tags/tag414.xml"/><Relationship Id="rId14" Type="http://schemas.openxmlformats.org/officeDocument/2006/relationships/slideLayout" Target="../slideLayouts/slideLayout28.xml"/><Relationship Id="rId13" Type="http://schemas.openxmlformats.org/officeDocument/2006/relationships/tags" Target="../tags/tag424.xml"/><Relationship Id="rId12" Type="http://schemas.openxmlformats.org/officeDocument/2006/relationships/tags" Target="../tags/tag423.xml"/><Relationship Id="rId11" Type="http://schemas.openxmlformats.org/officeDocument/2006/relationships/tags" Target="../tags/tag422.xml"/><Relationship Id="rId10" Type="http://schemas.openxmlformats.org/officeDocument/2006/relationships/tags" Target="../tags/tag421.xml"/><Relationship Id="rId1" Type="http://schemas.openxmlformats.org/officeDocument/2006/relationships/tags" Target="../tags/tag41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8" Type="http://schemas.openxmlformats.org/officeDocument/2006/relationships/tags" Target="../tags/tag431.xml"/><Relationship Id="rId7" Type="http://schemas.openxmlformats.org/officeDocument/2006/relationships/tags" Target="../tags/tag430.xml"/><Relationship Id="rId6" Type="http://schemas.openxmlformats.org/officeDocument/2006/relationships/tags" Target="../tags/tag429.xml"/><Relationship Id="rId5" Type="http://schemas.openxmlformats.org/officeDocument/2006/relationships/tags" Target="../tags/tag428.xml"/><Relationship Id="rId4" Type="http://schemas.openxmlformats.org/officeDocument/2006/relationships/image" Target="../media/image11.jpeg"/><Relationship Id="rId3" Type="http://schemas.openxmlformats.org/officeDocument/2006/relationships/tags" Target="../tags/tag427.xml"/><Relationship Id="rId2" Type="http://schemas.openxmlformats.org/officeDocument/2006/relationships/tags" Target="../tags/tag426.xml"/><Relationship Id="rId18" Type="http://schemas.openxmlformats.org/officeDocument/2006/relationships/slideLayout" Target="../slideLayouts/slideLayout29.xml"/><Relationship Id="rId17" Type="http://schemas.openxmlformats.org/officeDocument/2006/relationships/tags" Target="../tags/tag438.xml"/><Relationship Id="rId16" Type="http://schemas.openxmlformats.org/officeDocument/2006/relationships/tags" Target="../tags/tag437.xml"/><Relationship Id="rId15" Type="http://schemas.openxmlformats.org/officeDocument/2006/relationships/tags" Target="../tags/tag436.xml"/><Relationship Id="rId14" Type="http://schemas.openxmlformats.org/officeDocument/2006/relationships/image" Target="../media/image13.jpeg"/><Relationship Id="rId13" Type="http://schemas.openxmlformats.org/officeDocument/2006/relationships/tags" Target="../tags/tag435.xml"/><Relationship Id="rId12" Type="http://schemas.openxmlformats.org/officeDocument/2006/relationships/tags" Target="../tags/tag434.xml"/><Relationship Id="rId11" Type="http://schemas.openxmlformats.org/officeDocument/2006/relationships/tags" Target="../tags/tag433.xml"/><Relationship Id="rId10" Type="http://schemas.openxmlformats.org/officeDocument/2006/relationships/tags" Target="../tags/tag432.xml"/><Relationship Id="rId1" Type="http://schemas.openxmlformats.org/officeDocument/2006/relationships/tags" Target="../tags/tag42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tags" Target="../tags/tag445.xml"/><Relationship Id="rId7" Type="http://schemas.openxmlformats.org/officeDocument/2006/relationships/tags" Target="../tags/tag444.xml"/><Relationship Id="rId6" Type="http://schemas.openxmlformats.org/officeDocument/2006/relationships/tags" Target="../tags/tag443.xml"/><Relationship Id="rId5" Type="http://schemas.openxmlformats.org/officeDocument/2006/relationships/tags" Target="../tags/tag442.xml"/><Relationship Id="rId4" Type="http://schemas.openxmlformats.org/officeDocument/2006/relationships/image" Target="../media/image14.jpeg"/><Relationship Id="rId3" Type="http://schemas.openxmlformats.org/officeDocument/2006/relationships/tags" Target="../tags/tag441.xml"/><Relationship Id="rId2" Type="http://schemas.openxmlformats.org/officeDocument/2006/relationships/tags" Target="../tags/tag440.xml"/><Relationship Id="rId18" Type="http://schemas.openxmlformats.org/officeDocument/2006/relationships/slideLayout" Target="../slideLayouts/slideLayout30.xml"/><Relationship Id="rId17" Type="http://schemas.openxmlformats.org/officeDocument/2006/relationships/tags" Target="../tags/tag452.xml"/><Relationship Id="rId16" Type="http://schemas.openxmlformats.org/officeDocument/2006/relationships/tags" Target="../tags/tag451.xml"/><Relationship Id="rId15" Type="http://schemas.openxmlformats.org/officeDocument/2006/relationships/tags" Target="../tags/tag450.xml"/><Relationship Id="rId14" Type="http://schemas.openxmlformats.org/officeDocument/2006/relationships/image" Target="../media/image16.jpeg"/><Relationship Id="rId13" Type="http://schemas.openxmlformats.org/officeDocument/2006/relationships/tags" Target="../tags/tag449.xml"/><Relationship Id="rId12" Type="http://schemas.openxmlformats.org/officeDocument/2006/relationships/tags" Target="../tags/tag448.xml"/><Relationship Id="rId11" Type="http://schemas.openxmlformats.org/officeDocument/2006/relationships/tags" Target="../tags/tag447.xml"/><Relationship Id="rId10" Type="http://schemas.openxmlformats.org/officeDocument/2006/relationships/tags" Target="../tags/tag446.xml"/><Relationship Id="rId1" Type="http://schemas.openxmlformats.org/officeDocument/2006/relationships/tags" Target="../tags/tag43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59.xml"/><Relationship Id="rId8" Type="http://schemas.openxmlformats.org/officeDocument/2006/relationships/tags" Target="../tags/tag458.xml"/><Relationship Id="rId7" Type="http://schemas.openxmlformats.org/officeDocument/2006/relationships/tags" Target="../tags/tag457.xml"/><Relationship Id="rId6" Type="http://schemas.openxmlformats.org/officeDocument/2006/relationships/tags" Target="../tags/tag456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3" Type="http://schemas.openxmlformats.org/officeDocument/2006/relationships/tags" Target="../tags/tag455.xml"/><Relationship Id="rId21" Type="http://schemas.openxmlformats.org/officeDocument/2006/relationships/slideLayout" Target="../slideLayouts/slideLayout31.xml"/><Relationship Id="rId20" Type="http://schemas.openxmlformats.org/officeDocument/2006/relationships/tags" Target="../tags/tag466.xml"/><Relationship Id="rId2" Type="http://schemas.openxmlformats.org/officeDocument/2006/relationships/tags" Target="../tags/tag454.xml"/><Relationship Id="rId19" Type="http://schemas.openxmlformats.org/officeDocument/2006/relationships/tags" Target="../tags/tag465.xml"/><Relationship Id="rId18" Type="http://schemas.openxmlformats.org/officeDocument/2006/relationships/tags" Target="../tags/tag464.xml"/><Relationship Id="rId17" Type="http://schemas.openxmlformats.org/officeDocument/2006/relationships/image" Target="../media/image20.svg"/><Relationship Id="rId16" Type="http://schemas.openxmlformats.org/officeDocument/2006/relationships/image" Target="../media/image19.png"/><Relationship Id="rId15" Type="http://schemas.openxmlformats.org/officeDocument/2006/relationships/tags" Target="../tags/tag463.xml"/><Relationship Id="rId14" Type="http://schemas.openxmlformats.org/officeDocument/2006/relationships/tags" Target="../tags/tag462.xml"/><Relationship Id="rId13" Type="http://schemas.openxmlformats.org/officeDocument/2006/relationships/tags" Target="../tags/tag461.xml"/><Relationship Id="rId12" Type="http://schemas.openxmlformats.org/officeDocument/2006/relationships/tags" Target="../tags/tag460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tags" Target="../tags/tag45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74.xml"/><Relationship Id="rId8" Type="http://schemas.openxmlformats.org/officeDocument/2006/relationships/tags" Target="../tags/tag473.xml"/><Relationship Id="rId7" Type="http://schemas.openxmlformats.org/officeDocument/2006/relationships/tags" Target="../tags/tag472.xml"/><Relationship Id="rId6" Type="http://schemas.openxmlformats.org/officeDocument/2006/relationships/tags" Target="../tags/tag471.xml"/><Relationship Id="rId5" Type="http://schemas.openxmlformats.org/officeDocument/2006/relationships/tags" Target="../tags/tag470.xml"/><Relationship Id="rId4" Type="http://schemas.openxmlformats.org/officeDocument/2006/relationships/tags" Target="../tags/tag469.xml"/><Relationship Id="rId3" Type="http://schemas.openxmlformats.org/officeDocument/2006/relationships/image" Target="../media/image21.jpeg"/><Relationship Id="rId2" Type="http://schemas.openxmlformats.org/officeDocument/2006/relationships/tags" Target="../tags/tag468.xml"/><Relationship Id="rId11" Type="http://schemas.openxmlformats.org/officeDocument/2006/relationships/slideLayout" Target="../slideLayouts/slideLayout32.xml"/><Relationship Id="rId10" Type="http://schemas.openxmlformats.org/officeDocument/2006/relationships/tags" Target="../tags/tag475.xml"/><Relationship Id="rId1" Type="http://schemas.openxmlformats.org/officeDocument/2006/relationships/tags" Target="../tags/tag46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82.xml"/><Relationship Id="rId8" Type="http://schemas.openxmlformats.org/officeDocument/2006/relationships/tags" Target="../tags/tag481.xml"/><Relationship Id="rId7" Type="http://schemas.openxmlformats.org/officeDocument/2006/relationships/image" Target="../media/image23.jpeg"/><Relationship Id="rId6" Type="http://schemas.openxmlformats.org/officeDocument/2006/relationships/tags" Target="../tags/tag480.xml"/><Relationship Id="rId5" Type="http://schemas.openxmlformats.org/officeDocument/2006/relationships/tags" Target="../tags/tag479.xml"/><Relationship Id="rId4" Type="http://schemas.openxmlformats.org/officeDocument/2006/relationships/tags" Target="../tags/tag478.xml"/><Relationship Id="rId3" Type="http://schemas.openxmlformats.org/officeDocument/2006/relationships/image" Target="../media/image22.jpeg"/><Relationship Id="rId2" Type="http://schemas.openxmlformats.org/officeDocument/2006/relationships/tags" Target="../tags/tag477.xml"/><Relationship Id="rId15" Type="http://schemas.openxmlformats.org/officeDocument/2006/relationships/slideLayout" Target="../slideLayouts/slideLayout33.xml"/><Relationship Id="rId14" Type="http://schemas.openxmlformats.org/officeDocument/2006/relationships/tags" Target="../tags/tag486.xml"/><Relationship Id="rId13" Type="http://schemas.openxmlformats.org/officeDocument/2006/relationships/tags" Target="../tags/tag485.xml"/><Relationship Id="rId12" Type="http://schemas.openxmlformats.org/officeDocument/2006/relationships/tags" Target="../tags/tag484.xml"/><Relationship Id="rId11" Type="http://schemas.openxmlformats.org/officeDocument/2006/relationships/image" Target="../media/image24.jpeg"/><Relationship Id="rId10" Type="http://schemas.openxmlformats.org/officeDocument/2006/relationships/tags" Target="../tags/tag483.xml"/><Relationship Id="rId1" Type="http://schemas.openxmlformats.org/officeDocument/2006/relationships/tags" Target="../tags/tag47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89.xml"/><Relationship Id="rId2" Type="http://schemas.openxmlformats.org/officeDocument/2006/relationships/tags" Target="../tags/tag488.xml"/><Relationship Id="rId1" Type="http://schemas.openxmlformats.org/officeDocument/2006/relationships/tags" Target="../tags/tag48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97.xml"/><Relationship Id="rId8" Type="http://schemas.openxmlformats.org/officeDocument/2006/relationships/tags" Target="../tags/tag496.xml"/><Relationship Id="rId7" Type="http://schemas.openxmlformats.org/officeDocument/2006/relationships/tags" Target="../tags/tag495.xml"/><Relationship Id="rId6" Type="http://schemas.openxmlformats.org/officeDocument/2006/relationships/tags" Target="../tags/tag494.xml"/><Relationship Id="rId5" Type="http://schemas.openxmlformats.org/officeDocument/2006/relationships/tags" Target="../tags/tag493.xml"/><Relationship Id="rId4" Type="http://schemas.openxmlformats.org/officeDocument/2006/relationships/tags" Target="../tags/tag492.xml"/><Relationship Id="rId3" Type="http://schemas.openxmlformats.org/officeDocument/2006/relationships/image" Target="../media/image25.png"/><Relationship Id="rId2" Type="http://schemas.openxmlformats.org/officeDocument/2006/relationships/tags" Target="../tags/tag491.xml"/><Relationship Id="rId11" Type="http://schemas.openxmlformats.org/officeDocument/2006/relationships/slideLayout" Target="../slideLayouts/slideLayout34.xml"/><Relationship Id="rId10" Type="http://schemas.openxmlformats.org/officeDocument/2006/relationships/tags" Target="../tags/tag498.xml"/><Relationship Id="rId1" Type="http://schemas.openxmlformats.org/officeDocument/2006/relationships/tags" Target="../tags/tag49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06.xml"/><Relationship Id="rId8" Type="http://schemas.openxmlformats.org/officeDocument/2006/relationships/tags" Target="../tags/tag505.xml"/><Relationship Id="rId7" Type="http://schemas.openxmlformats.org/officeDocument/2006/relationships/tags" Target="../tags/tag504.xml"/><Relationship Id="rId6" Type="http://schemas.openxmlformats.org/officeDocument/2006/relationships/tags" Target="../tags/tag503.xml"/><Relationship Id="rId5" Type="http://schemas.openxmlformats.org/officeDocument/2006/relationships/tags" Target="../tags/tag502.xml"/><Relationship Id="rId4" Type="http://schemas.openxmlformats.org/officeDocument/2006/relationships/tags" Target="../tags/tag501.xml"/><Relationship Id="rId3" Type="http://schemas.openxmlformats.org/officeDocument/2006/relationships/image" Target="../media/image26.jpeg"/><Relationship Id="rId2" Type="http://schemas.openxmlformats.org/officeDocument/2006/relationships/tags" Target="../tags/tag500.xml"/><Relationship Id="rId11" Type="http://schemas.openxmlformats.org/officeDocument/2006/relationships/slideLayout" Target="../slideLayouts/slideLayout35.xml"/><Relationship Id="rId10" Type="http://schemas.openxmlformats.org/officeDocument/2006/relationships/tags" Target="../tags/tag507.xml"/><Relationship Id="rId1" Type="http://schemas.openxmlformats.org/officeDocument/2006/relationships/tags" Target="../tags/tag49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jpeg"/><Relationship Id="rId8" Type="http://schemas.openxmlformats.org/officeDocument/2006/relationships/tags" Target="../tags/tag514.xml"/><Relationship Id="rId7" Type="http://schemas.openxmlformats.org/officeDocument/2006/relationships/tags" Target="../tags/tag513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image" Target="../media/image27.jpeg"/><Relationship Id="rId3" Type="http://schemas.openxmlformats.org/officeDocument/2006/relationships/tags" Target="../tags/tag510.xml"/><Relationship Id="rId2" Type="http://schemas.openxmlformats.org/officeDocument/2006/relationships/tags" Target="../tags/tag509.xml"/><Relationship Id="rId18" Type="http://schemas.openxmlformats.org/officeDocument/2006/relationships/slideLayout" Target="../slideLayouts/slideLayout36.xml"/><Relationship Id="rId17" Type="http://schemas.openxmlformats.org/officeDocument/2006/relationships/tags" Target="../tags/tag521.xml"/><Relationship Id="rId16" Type="http://schemas.openxmlformats.org/officeDocument/2006/relationships/tags" Target="../tags/tag520.xml"/><Relationship Id="rId15" Type="http://schemas.openxmlformats.org/officeDocument/2006/relationships/tags" Target="../tags/tag519.xml"/><Relationship Id="rId14" Type="http://schemas.openxmlformats.org/officeDocument/2006/relationships/image" Target="../media/image29.jpeg"/><Relationship Id="rId13" Type="http://schemas.openxmlformats.org/officeDocument/2006/relationships/tags" Target="../tags/tag518.xml"/><Relationship Id="rId12" Type="http://schemas.openxmlformats.org/officeDocument/2006/relationships/tags" Target="../tags/tag517.xml"/><Relationship Id="rId11" Type="http://schemas.openxmlformats.org/officeDocument/2006/relationships/tags" Target="../tags/tag516.xml"/><Relationship Id="rId10" Type="http://schemas.openxmlformats.org/officeDocument/2006/relationships/tags" Target="../tags/tag515.xml"/><Relationship Id="rId1" Type="http://schemas.openxmlformats.org/officeDocument/2006/relationships/tags" Target="../tags/tag508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524.xml"/><Relationship Id="rId2" Type="http://schemas.openxmlformats.org/officeDocument/2006/relationships/tags" Target="../tags/tag523.xml"/><Relationship Id="rId1" Type="http://schemas.openxmlformats.org/officeDocument/2006/relationships/tags" Target="../tags/tag52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jpeg"/><Relationship Id="rId8" Type="http://schemas.openxmlformats.org/officeDocument/2006/relationships/tags" Target="../tags/tag531.xml"/><Relationship Id="rId7" Type="http://schemas.openxmlformats.org/officeDocument/2006/relationships/tags" Target="../tags/tag530.xml"/><Relationship Id="rId6" Type="http://schemas.openxmlformats.org/officeDocument/2006/relationships/tags" Target="../tags/tag529.xml"/><Relationship Id="rId5" Type="http://schemas.openxmlformats.org/officeDocument/2006/relationships/tags" Target="../tags/tag528.xml"/><Relationship Id="rId4" Type="http://schemas.openxmlformats.org/officeDocument/2006/relationships/image" Target="../media/image30.jpeg"/><Relationship Id="rId3" Type="http://schemas.openxmlformats.org/officeDocument/2006/relationships/tags" Target="../tags/tag527.xml"/><Relationship Id="rId2" Type="http://schemas.openxmlformats.org/officeDocument/2006/relationships/tags" Target="../tags/tag526.xml"/><Relationship Id="rId18" Type="http://schemas.openxmlformats.org/officeDocument/2006/relationships/slideLayout" Target="../slideLayouts/slideLayout37.xml"/><Relationship Id="rId17" Type="http://schemas.openxmlformats.org/officeDocument/2006/relationships/tags" Target="../tags/tag538.xml"/><Relationship Id="rId16" Type="http://schemas.openxmlformats.org/officeDocument/2006/relationships/tags" Target="../tags/tag537.xml"/><Relationship Id="rId15" Type="http://schemas.openxmlformats.org/officeDocument/2006/relationships/tags" Target="../tags/tag536.xml"/><Relationship Id="rId14" Type="http://schemas.openxmlformats.org/officeDocument/2006/relationships/image" Target="../media/image32.jpeg"/><Relationship Id="rId13" Type="http://schemas.openxmlformats.org/officeDocument/2006/relationships/tags" Target="../tags/tag535.xml"/><Relationship Id="rId12" Type="http://schemas.openxmlformats.org/officeDocument/2006/relationships/tags" Target="../tags/tag534.xml"/><Relationship Id="rId11" Type="http://schemas.openxmlformats.org/officeDocument/2006/relationships/tags" Target="../tags/tag533.xml"/><Relationship Id="rId10" Type="http://schemas.openxmlformats.org/officeDocument/2006/relationships/tags" Target="../tags/tag532.xml"/><Relationship Id="rId1" Type="http://schemas.openxmlformats.org/officeDocument/2006/relationships/tags" Target="../tags/tag525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47.xml"/><Relationship Id="rId8" Type="http://schemas.openxmlformats.org/officeDocument/2006/relationships/tags" Target="../tags/tag546.xml"/><Relationship Id="rId7" Type="http://schemas.openxmlformats.org/officeDocument/2006/relationships/tags" Target="../tags/tag545.xml"/><Relationship Id="rId6" Type="http://schemas.openxmlformats.org/officeDocument/2006/relationships/tags" Target="../tags/tag544.xml"/><Relationship Id="rId5" Type="http://schemas.openxmlformats.org/officeDocument/2006/relationships/tags" Target="../tags/tag543.xml"/><Relationship Id="rId4" Type="http://schemas.openxmlformats.org/officeDocument/2006/relationships/tags" Target="../tags/tag542.xml"/><Relationship Id="rId3" Type="http://schemas.openxmlformats.org/officeDocument/2006/relationships/tags" Target="../tags/tag541.xml"/><Relationship Id="rId2" Type="http://schemas.openxmlformats.org/officeDocument/2006/relationships/tags" Target="../tags/tag540.xml"/><Relationship Id="rId12" Type="http://schemas.openxmlformats.org/officeDocument/2006/relationships/slideLayout" Target="../slideLayouts/slideLayout38.xml"/><Relationship Id="rId11" Type="http://schemas.openxmlformats.org/officeDocument/2006/relationships/tags" Target="../tags/tag549.xml"/><Relationship Id="rId10" Type="http://schemas.openxmlformats.org/officeDocument/2006/relationships/tags" Target="../tags/tag548.xml"/><Relationship Id="rId1" Type="http://schemas.openxmlformats.org/officeDocument/2006/relationships/tags" Target="../tags/tag53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jpeg"/><Relationship Id="rId8" Type="http://schemas.openxmlformats.org/officeDocument/2006/relationships/tags" Target="../tags/tag556.xml"/><Relationship Id="rId7" Type="http://schemas.openxmlformats.org/officeDocument/2006/relationships/tags" Target="../tags/tag555.xml"/><Relationship Id="rId6" Type="http://schemas.openxmlformats.org/officeDocument/2006/relationships/tags" Target="../tags/tag554.xml"/><Relationship Id="rId5" Type="http://schemas.openxmlformats.org/officeDocument/2006/relationships/tags" Target="../tags/tag553.xml"/><Relationship Id="rId4" Type="http://schemas.openxmlformats.org/officeDocument/2006/relationships/image" Target="../media/image33.jpeg"/><Relationship Id="rId3" Type="http://schemas.openxmlformats.org/officeDocument/2006/relationships/tags" Target="../tags/tag552.xml"/><Relationship Id="rId2" Type="http://schemas.openxmlformats.org/officeDocument/2006/relationships/tags" Target="../tags/tag551.xml"/><Relationship Id="rId18" Type="http://schemas.openxmlformats.org/officeDocument/2006/relationships/slideLayout" Target="../slideLayouts/slideLayout39.xml"/><Relationship Id="rId17" Type="http://schemas.openxmlformats.org/officeDocument/2006/relationships/tags" Target="../tags/tag563.xml"/><Relationship Id="rId16" Type="http://schemas.openxmlformats.org/officeDocument/2006/relationships/tags" Target="../tags/tag562.xml"/><Relationship Id="rId15" Type="http://schemas.openxmlformats.org/officeDocument/2006/relationships/tags" Target="../tags/tag561.xml"/><Relationship Id="rId14" Type="http://schemas.openxmlformats.org/officeDocument/2006/relationships/image" Target="../media/image35.jpeg"/><Relationship Id="rId13" Type="http://schemas.openxmlformats.org/officeDocument/2006/relationships/tags" Target="../tags/tag560.xml"/><Relationship Id="rId12" Type="http://schemas.openxmlformats.org/officeDocument/2006/relationships/tags" Target="../tags/tag559.xml"/><Relationship Id="rId11" Type="http://schemas.openxmlformats.org/officeDocument/2006/relationships/tags" Target="../tags/tag558.xml"/><Relationship Id="rId10" Type="http://schemas.openxmlformats.org/officeDocument/2006/relationships/tags" Target="../tags/tag557.xml"/><Relationship Id="rId1" Type="http://schemas.openxmlformats.org/officeDocument/2006/relationships/tags" Target="../tags/tag550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571.xml"/><Relationship Id="rId8" Type="http://schemas.openxmlformats.org/officeDocument/2006/relationships/tags" Target="../tags/tag570.xml"/><Relationship Id="rId7" Type="http://schemas.openxmlformats.org/officeDocument/2006/relationships/tags" Target="../tags/tag569.xml"/><Relationship Id="rId6" Type="http://schemas.openxmlformats.org/officeDocument/2006/relationships/tags" Target="../tags/tag568.xml"/><Relationship Id="rId5" Type="http://schemas.openxmlformats.org/officeDocument/2006/relationships/tags" Target="../tags/tag567.xml"/><Relationship Id="rId4" Type="http://schemas.openxmlformats.org/officeDocument/2006/relationships/tags" Target="../tags/tag566.xml"/><Relationship Id="rId3" Type="http://schemas.openxmlformats.org/officeDocument/2006/relationships/image" Target="../media/image36.jpeg"/><Relationship Id="rId2" Type="http://schemas.openxmlformats.org/officeDocument/2006/relationships/tags" Target="../tags/tag565.xml"/><Relationship Id="rId14" Type="http://schemas.openxmlformats.org/officeDocument/2006/relationships/slideLayout" Target="../slideLayouts/slideLayout40.xml"/><Relationship Id="rId13" Type="http://schemas.openxmlformats.org/officeDocument/2006/relationships/tags" Target="../tags/tag575.xml"/><Relationship Id="rId12" Type="http://schemas.openxmlformats.org/officeDocument/2006/relationships/tags" Target="../tags/tag574.xml"/><Relationship Id="rId11" Type="http://schemas.openxmlformats.org/officeDocument/2006/relationships/tags" Target="../tags/tag573.xml"/><Relationship Id="rId10" Type="http://schemas.openxmlformats.org/officeDocument/2006/relationships/tags" Target="../tags/tag572.xml"/><Relationship Id="rId1" Type="http://schemas.openxmlformats.org/officeDocument/2006/relationships/tags" Target="../tags/tag564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jpeg"/><Relationship Id="rId8" Type="http://schemas.openxmlformats.org/officeDocument/2006/relationships/tags" Target="../tags/tag582.xml"/><Relationship Id="rId7" Type="http://schemas.openxmlformats.org/officeDocument/2006/relationships/tags" Target="../tags/tag581.xml"/><Relationship Id="rId6" Type="http://schemas.openxmlformats.org/officeDocument/2006/relationships/tags" Target="../tags/tag580.xml"/><Relationship Id="rId5" Type="http://schemas.openxmlformats.org/officeDocument/2006/relationships/tags" Target="../tags/tag579.xml"/><Relationship Id="rId4" Type="http://schemas.openxmlformats.org/officeDocument/2006/relationships/image" Target="../media/image37.jpeg"/><Relationship Id="rId3" Type="http://schemas.openxmlformats.org/officeDocument/2006/relationships/tags" Target="../tags/tag578.xml"/><Relationship Id="rId2" Type="http://schemas.openxmlformats.org/officeDocument/2006/relationships/tags" Target="../tags/tag577.xml"/><Relationship Id="rId18" Type="http://schemas.openxmlformats.org/officeDocument/2006/relationships/slideLayout" Target="../slideLayouts/slideLayout41.xml"/><Relationship Id="rId17" Type="http://schemas.openxmlformats.org/officeDocument/2006/relationships/tags" Target="../tags/tag589.xml"/><Relationship Id="rId16" Type="http://schemas.openxmlformats.org/officeDocument/2006/relationships/tags" Target="../tags/tag588.xml"/><Relationship Id="rId15" Type="http://schemas.openxmlformats.org/officeDocument/2006/relationships/tags" Target="../tags/tag587.xml"/><Relationship Id="rId14" Type="http://schemas.openxmlformats.org/officeDocument/2006/relationships/image" Target="../media/image39.jpeg"/><Relationship Id="rId13" Type="http://schemas.openxmlformats.org/officeDocument/2006/relationships/tags" Target="../tags/tag586.xml"/><Relationship Id="rId12" Type="http://schemas.openxmlformats.org/officeDocument/2006/relationships/tags" Target="../tags/tag585.xml"/><Relationship Id="rId11" Type="http://schemas.openxmlformats.org/officeDocument/2006/relationships/tags" Target="../tags/tag584.xml"/><Relationship Id="rId10" Type="http://schemas.openxmlformats.org/officeDocument/2006/relationships/tags" Target="../tags/tag583.xml"/><Relationship Id="rId1" Type="http://schemas.openxmlformats.org/officeDocument/2006/relationships/tags" Target="../tags/tag576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592.xml"/><Relationship Id="rId2" Type="http://schemas.openxmlformats.org/officeDocument/2006/relationships/tags" Target="../tags/tag591.xml"/><Relationship Id="rId1" Type="http://schemas.openxmlformats.org/officeDocument/2006/relationships/tags" Target="../tags/tag590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599.xml"/><Relationship Id="rId8" Type="http://schemas.openxmlformats.org/officeDocument/2006/relationships/tags" Target="../tags/tag598.xml"/><Relationship Id="rId7" Type="http://schemas.openxmlformats.org/officeDocument/2006/relationships/image" Target="../media/image41.jpeg"/><Relationship Id="rId6" Type="http://schemas.openxmlformats.org/officeDocument/2006/relationships/tags" Target="../tags/tag597.xml"/><Relationship Id="rId5" Type="http://schemas.openxmlformats.org/officeDocument/2006/relationships/tags" Target="../tags/tag596.xml"/><Relationship Id="rId4" Type="http://schemas.openxmlformats.org/officeDocument/2006/relationships/tags" Target="../tags/tag595.xml"/><Relationship Id="rId3" Type="http://schemas.openxmlformats.org/officeDocument/2006/relationships/image" Target="../media/image40.jpeg"/><Relationship Id="rId2" Type="http://schemas.openxmlformats.org/officeDocument/2006/relationships/tags" Target="../tags/tag594.xml"/><Relationship Id="rId15" Type="http://schemas.openxmlformats.org/officeDocument/2006/relationships/slideLayout" Target="../slideLayouts/slideLayout42.xml"/><Relationship Id="rId14" Type="http://schemas.openxmlformats.org/officeDocument/2006/relationships/tags" Target="../tags/tag603.xml"/><Relationship Id="rId13" Type="http://schemas.openxmlformats.org/officeDocument/2006/relationships/tags" Target="../tags/tag602.xml"/><Relationship Id="rId12" Type="http://schemas.openxmlformats.org/officeDocument/2006/relationships/tags" Target="../tags/tag601.xml"/><Relationship Id="rId11" Type="http://schemas.openxmlformats.org/officeDocument/2006/relationships/image" Target="../media/image42.jpeg"/><Relationship Id="rId10" Type="http://schemas.openxmlformats.org/officeDocument/2006/relationships/tags" Target="../tags/tag600.xml"/><Relationship Id="rId1" Type="http://schemas.openxmlformats.org/officeDocument/2006/relationships/tags" Target="../tags/tag59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jpeg"/><Relationship Id="rId8" Type="http://schemas.openxmlformats.org/officeDocument/2006/relationships/tags" Target="../tags/tag610.xml"/><Relationship Id="rId7" Type="http://schemas.openxmlformats.org/officeDocument/2006/relationships/tags" Target="../tags/tag609.xml"/><Relationship Id="rId6" Type="http://schemas.openxmlformats.org/officeDocument/2006/relationships/tags" Target="../tags/tag608.xml"/><Relationship Id="rId5" Type="http://schemas.openxmlformats.org/officeDocument/2006/relationships/tags" Target="../tags/tag607.xml"/><Relationship Id="rId4" Type="http://schemas.openxmlformats.org/officeDocument/2006/relationships/image" Target="../media/image43.jpeg"/><Relationship Id="rId3" Type="http://schemas.openxmlformats.org/officeDocument/2006/relationships/tags" Target="../tags/tag606.xml"/><Relationship Id="rId2" Type="http://schemas.openxmlformats.org/officeDocument/2006/relationships/tags" Target="../tags/tag605.xml"/><Relationship Id="rId18" Type="http://schemas.openxmlformats.org/officeDocument/2006/relationships/slideLayout" Target="../slideLayouts/slideLayout43.xml"/><Relationship Id="rId17" Type="http://schemas.openxmlformats.org/officeDocument/2006/relationships/tags" Target="../tags/tag617.xml"/><Relationship Id="rId16" Type="http://schemas.openxmlformats.org/officeDocument/2006/relationships/tags" Target="../tags/tag616.xml"/><Relationship Id="rId15" Type="http://schemas.openxmlformats.org/officeDocument/2006/relationships/tags" Target="../tags/tag615.xml"/><Relationship Id="rId14" Type="http://schemas.openxmlformats.org/officeDocument/2006/relationships/image" Target="../media/image45.jpeg"/><Relationship Id="rId13" Type="http://schemas.openxmlformats.org/officeDocument/2006/relationships/tags" Target="../tags/tag614.xml"/><Relationship Id="rId12" Type="http://schemas.openxmlformats.org/officeDocument/2006/relationships/tags" Target="../tags/tag613.xml"/><Relationship Id="rId11" Type="http://schemas.openxmlformats.org/officeDocument/2006/relationships/tags" Target="../tags/tag612.xml"/><Relationship Id="rId10" Type="http://schemas.openxmlformats.org/officeDocument/2006/relationships/tags" Target="../tags/tag611.xml"/><Relationship Id="rId1" Type="http://schemas.openxmlformats.org/officeDocument/2006/relationships/tags" Target="../tags/tag604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tags" Target="../tags/tag625.xml"/><Relationship Id="rId7" Type="http://schemas.openxmlformats.org/officeDocument/2006/relationships/tags" Target="../tags/tag624.xml"/><Relationship Id="rId6" Type="http://schemas.openxmlformats.org/officeDocument/2006/relationships/tags" Target="../tags/tag623.xml"/><Relationship Id="rId5" Type="http://schemas.openxmlformats.org/officeDocument/2006/relationships/tags" Target="../tags/tag622.xml"/><Relationship Id="rId4" Type="http://schemas.openxmlformats.org/officeDocument/2006/relationships/tags" Target="../tags/tag621.xml"/><Relationship Id="rId3" Type="http://schemas.openxmlformats.org/officeDocument/2006/relationships/tags" Target="../tags/tag620.xml"/><Relationship Id="rId2" Type="http://schemas.openxmlformats.org/officeDocument/2006/relationships/tags" Target="../tags/tag619.xml"/><Relationship Id="rId1" Type="http://schemas.openxmlformats.org/officeDocument/2006/relationships/tags" Target="../tags/tag618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628.xml"/><Relationship Id="rId2" Type="http://schemas.openxmlformats.org/officeDocument/2006/relationships/tags" Target="../tags/tag627.xml"/><Relationship Id="rId1" Type="http://schemas.openxmlformats.org/officeDocument/2006/relationships/tags" Target="../tags/tag626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635.xml"/><Relationship Id="rId8" Type="http://schemas.openxmlformats.org/officeDocument/2006/relationships/tags" Target="../tags/tag634.xml"/><Relationship Id="rId7" Type="http://schemas.openxmlformats.org/officeDocument/2006/relationships/tags" Target="../tags/tag633.xml"/><Relationship Id="rId6" Type="http://schemas.openxmlformats.org/officeDocument/2006/relationships/tags" Target="../tags/tag632.xml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tags" Target="../tags/tag631.xml"/><Relationship Id="rId21" Type="http://schemas.openxmlformats.org/officeDocument/2006/relationships/slideLayout" Target="../slideLayouts/slideLayout45.xml"/><Relationship Id="rId20" Type="http://schemas.openxmlformats.org/officeDocument/2006/relationships/tags" Target="../tags/tag642.xml"/><Relationship Id="rId2" Type="http://schemas.openxmlformats.org/officeDocument/2006/relationships/tags" Target="../tags/tag630.xml"/><Relationship Id="rId19" Type="http://schemas.openxmlformats.org/officeDocument/2006/relationships/tags" Target="../tags/tag641.xml"/><Relationship Id="rId18" Type="http://schemas.openxmlformats.org/officeDocument/2006/relationships/tags" Target="../tags/tag640.xml"/><Relationship Id="rId17" Type="http://schemas.openxmlformats.org/officeDocument/2006/relationships/image" Target="../media/image9.svg"/><Relationship Id="rId16" Type="http://schemas.openxmlformats.org/officeDocument/2006/relationships/image" Target="../media/image8.png"/><Relationship Id="rId15" Type="http://schemas.openxmlformats.org/officeDocument/2006/relationships/tags" Target="../tags/tag639.xml"/><Relationship Id="rId14" Type="http://schemas.openxmlformats.org/officeDocument/2006/relationships/tags" Target="../tags/tag638.xml"/><Relationship Id="rId13" Type="http://schemas.openxmlformats.org/officeDocument/2006/relationships/tags" Target="../tags/tag637.xml"/><Relationship Id="rId12" Type="http://schemas.openxmlformats.org/officeDocument/2006/relationships/tags" Target="../tags/tag636.xml"/><Relationship Id="rId11" Type="http://schemas.openxmlformats.org/officeDocument/2006/relationships/image" Target="../media/image47.svg"/><Relationship Id="rId10" Type="http://schemas.openxmlformats.org/officeDocument/2006/relationships/image" Target="../media/image46.png"/><Relationship Id="rId1" Type="http://schemas.openxmlformats.org/officeDocument/2006/relationships/tags" Target="../tags/tag629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650.xml"/><Relationship Id="rId8" Type="http://schemas.openxmlformats.org/officeDocument/2006/relationships/tags" Target="../tags/tag649.xml"/><Relationship Id="rId7" Type="http://schemas.openxmlformats.org/officeDocument/2006/relationships/tags" Target="../tags/tag648.xml"/><Relationship Id="rId6" Type="http://schemas.openxmlformats.org/officeDocument/2006/relationships/tags" Target="../tags/tag647.xml"/><Relationship Id="rId5" Type="http://schemas.openxmlformats.org/officeDocument/2006/relationships/tags" Target="../tags/tag646.xml"/><Relationship Id="rId4" Type="http://schemas.openxmlformats.org/officeDocument/2006/relationships/tags" Target="../tags/tag645.xml"/><Relationship Id="rId3" Type="http://schemas.openxmlformats.org/officeDocument/2006/relationships/image" Target="../media/image48.jpeg"/><Relationship Id="rId2" Type="http://schemas.openxmlformats.org/officeDocument/2006/relationships/tags" Target="../tags/tag644.xml"/><Relationship Id="rId14" Type="http://schemas.openxmlformats.org/officeDocument/2006/relationships/slideLayout" Target="../slideLayouts/slideLayout46.xml"/><Relationship Id="rId13" Type="http://schemas.openxmlformats.org/officeDocument/2006/relationships/tags" Target="../tags/tag654.xml"/><Relationship Id="rId12" Type="http://schemas.openxmlformats.org/officeDocument/2006/relationships/tags" Target="../tags/tag653.xml"/><Relationship Id="rId11" Type="http://schemas.openxmlformats.org/officeDocument/2006/relationships/tags" Target="../tags/tag652.xml"/><Relationship Id="rId10" Type="http://schemas.openxmlformats.org/officeDocument/2006/relationships/tags" Target="../tags/tag651.xml"/><Relationship Id="rId1" Type="http://schemas.openxmlformats.org/officeDocument/2006/relationships/tags" Target="../tags/tag643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657.xml"/><Relationship Id="rId2" Type="http://schemas.openxmlformats.org/officeDocument/2006/relationships/tags" Target="../tags/tag656.xml"/><Relationship Id="rId1" Type="http://schemas.openxmlformats.org/officeDocument/2006/relationships/tags" Target="../tags/tag6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>
          <a:xfrm>
            <a:off x="1903677" y="1938655"/>
            <a:ext cx="8384646" cy="1879600"/>
          </a:xfrm>
        </p:spPr>
        <p:txBody>
          <a:bodyPr>
            <a:normAutofit fontScale="90000"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以案为鉴守底线 </a:t>
            </a:r>
            <a:b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</a:b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警钟长鸣筑清风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8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主讲人：</a:t>
            </a:r>
            <a:r>
              <a:rPr lang="en-US" altLang="zh-CN">
                <a:latin typeface="Microsoft YaHei UI" panose="020B0503020204020204" charset="-122"/>
                <a:ea typeface="Microsoft YaHei UI" panose="020B0503020204020204" charset="-122"/>
              </a:rPr>
              <a:t>A</a:t>
            </a: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书记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1"/>
            </p:custDataLst>
          </p:nvPr>
        </p:nvSpPr>
        <p:spPr/>
        <p:txBody>
          <a:bodyPr/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/>
          <a:p>
            <a:pPr algn="ctr">
              <a:lnSpc>
                <a:spcPct val="104000"/>
              </a:lnSpc>
            </a:pPr>
            <a:r>
              <a:rPr lang="zh-CN" altLang="en-US" sz="4500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 sz="45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3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装饰  8"/>
          <p:cNvSpPr>
            <a:spLocks noGrp="1"/>
          </p:cNvSpPr>
          <p:nvPr>
            <p:ph type="body" idx="16399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党课培训开篇：准确把握全面从严治党新形势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1"/>
          <p:cNvSpPr>
            <a:spLocks noGrp="1"/>
          </p:cNvSpPr>
          <p:nvPr>
            <p:ph type="body" idx="16400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以案明纪：典型违纪违法案例深度剖析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401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追根溯源：违纪违法问题的共性诱因分析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2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7"/>
          <p:cNvSpPr>
            <a:spLocks noGrp="1"/>
          </p:cNvSpPr>
          <p:nvPr>
            <p:ph type="body" idx="16402"/>
            <p:custDataLst>
              <p:tags r:id="rId1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知行合一：党员干部廉洁从政的实践要求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5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0"/>
          <p:cNvSpPr>
            <a:spLocks noGrp="1"/>
          </p:cNvSpPr>
          <p:nvPr>
            <p:ph type="body" idx="16403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健全机制：单位廉政风险防控体系建设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8"/>
            <p:custDataLst>
              <p:tags r:id="rId18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06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装饰  3"/>
          <p:cNvSpPr>
            <a:spLocks noGrp="1"/>
          </p:cNvSpPr>
          <p:nvPr>
            <p:ph type="body" idx="16404"/>
            <p:custDataLst>
              <p:tags r:id="rId19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/>
            <p:custDataLst>
              <p:tags r:id="rId2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党课总结：共同守护风清气正的政治生态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党课培训开篇：准确把握全面从严治党新形势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新时代全面从严治党的核心要求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73cdbe2b-c8fb-11f1-a2f6-32c3e6e1b077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1351" r="1351"/>
          <a:stretch>
            <a:fillRect/>
          </a:stretch>
        </p:blipFill>
        <p:spPr>
          <a:xfrm>
            <a:off x="60960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中央关于党风廉政建设的最新部署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二十大报告明确提出坚持严的基调不动摇，一体推进不敢腐、不能腐、不想腐。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近年我市党风廉政建设的整体成效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全市反腐败斗争压倒性胜利持续巩固，202</a:t>
            </a:r>
            <a:r>
              <a:rPr lang="en-US" altLang="zh-CN">
                <a:latin typeface="Microsoft YaHei UI" panose="020B0503020204020204" charset="-122"/>
                <a:ea typeface="Microsoft YaHei UI" panose="020B0503020204020204" charset="-122"/>
              </a:rPr>
              <a:t>6</a:t>
            </a: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年群众对廉政工作满意度达96.2%。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本次党课培训的核心学习目标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引导党员干部从典型案例中汲取教训，筑牢拒腐防变的思想防线和行为底线。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当前廉政风险防控面临的新挑战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装饰  7"/>
          <p:cNvSpPr>
            <a:spLocks noGrp="1"/>
          </p:cNvSpPr>
          <p:nvPr>
            <p:ph type="body" idx="16394"/>
            <p:custDataLst>
              <p:tags r:id="rId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0" name="图片占位符 19"/>
          <p:cNvPicPr/>
          <p:nvPr>
            <p:ph type="pic" idx="16392"/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200" y="2057400"/>
            <a:ext cx="406400" cy="406400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6386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隐形变异“四风”问题的新表现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快递送礼、电子红包、不吃公款吃老板等隐蔽违规行为占比近年上升28%。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1"/>
          <p:cNvSpPr>
            <a:spLocks noGrp="1"/>
          </p:cNvSpPr>
          <p:nvPr>
            <p:ph type="body" idx="16396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装饰  2"/>
          <p:cNvSpPr>
            <a:spLocks noGrp="1"/>
          </p:cNvSpPr>
          <p:nvPr>
            <p:ph type="body" idx="16397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9" name="图片占位符 18"/>
          <p:cNvPicPr/>
          <p:nvPr>
            <p:ph type="pic" idx="16395"/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2200" y="3683000"/>
            <a:ext cx="406400" cy="406400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重点领域腐败问题的突出特征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工程建设、国资国企、行政审批等领域腐败问题仍易发多发，涉案金额整体呈下降趋势。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6"/>
          <p:cNvSpPr>
            <a:spLocks noGrp="1"/>
          </p:cNvSpPr>
          <p:nvPr>
            <p:ph type="body" idx="16399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7"/>
          <p:cNvSpPr>
            <a:spLocks noGrp="1"/>
          </p:cNvSpPr>
          <p:nvPr>
            <p:ph type="body" idx="16400"/>
            <p:custDataLst>
              <p:tags r:id="rId1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8" name="图片占位符 17"/>
          <p:cNvPicPr/>
          <p:nvPr>
            <p:ph type="pic" idx="16398"/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92200" y="5308600"/>
            <a:ext cx="406400" cy="406400"/>
          </a:xfrm>
          <a:prstGeom prst="rect">
            <a:avLst/>
          </a:prstGeom>
        </p:spPr>
      </p:pic>
      <p:sp>
        <p:nvSpPr>
          <p:cNvPr id="16" name="文本占位符 15"/>
          <p:cNvSpPr>
            <a:spLocks noGrp="1"/>
          </p:cNvSpPr>
          <p:nvPr>
            <p:ph type="body" idx="16390"/>
            <p:custDataLst>
              <p:tags r:id="rId2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年轻干部廉政风险的防控短板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1"/>
            <p:custDataLst>
              <p:tags r:id="rId2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近年查处的35岁以下干部违纪案例占比17%，多集中在资金管理、项目申报等岗位。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以案明纪：典型违纪违法案例深度剖析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违反政治纪律典型案例剖析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73d7791e-c8fb-11f1-84d5-320b9a230751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15714" b="15714"/>
          <a:stretch>
            <a:fillRect/>
          </a:stretch>
        </p:blipFill>
        <p:spPr>
          <a:xfrm>
            <a:off x="6096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 fontScale="8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案例：落实党中央决策部署打折扣搞变通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某单位在生态环保整改工作中弄虚作假，相关责任人被给予党内严重警告处分。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违反政治纪律的核心危害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 lnSpcReduction="10000"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损害党中央权威和集中统一领导，破坏地方政治生态，损害群众切身利益。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党员干部需严守的政治纪律红线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严禁搞“七个有之”，做到“五个必须”，始终在政治上同党中央保持高度一致。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违反中央八项规定精神典型案例剖析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413dca0-c8fb-11f1-b96c-661fd522f481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r="24255" b="23305"/>
          <a:stretch>
            <a:fillRect/>
          </a:stretch>
        </p:blipFill>
        <p:spPr>
          <a:xfrm>
            <a:off x="609600" y="15240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案例：违规接受管理服务对象宴请及礼品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某部门负责人多次接受企业宴请并收受消费卡，被给予党内警告处分，违纪所得全额收缴。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413dc62-c8fb-11f1-b96c-661fd522f481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t="6131" b="6131"/>
          <a:stretch>
            <a:fillRect/>
          </a:stretch>
        </p:blipFill>
        <p:spPr>
          <a:xfrm>
            <a:off x="609600" y="31496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隐形“四风”问题的识别要点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 sz="1400">
                <a:latin typeface="Microsoft YaHei UI" panose="020B0503020204020204" charset="-122"/>
                <a:ea typeface="Microsoft YaHei UI" panose="020B0503020204020204" charset="-122"/>
              </a:rPr>
              <a:t>警惕私人会所“一桌餐”、以办公经费套取资金发放福利等隐蔽违规行为。</a:t>
            </a:r>
            <a:endParaRPr lang="zh-CN" altLang="en-US" sz="1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413d72e-c8fb-11f1-b96c-661fd522f481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26271"/>
          <a:stretch>
            <a:fillRect/>
          </a:stretch>
        </p:blipFill>
        <p:spPr>
          <a:xfrm>
            <a:off x="609600" y="47752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作风建设常态化的具体要求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 sz="1400">
                <a:latin typeface="Microsoft YaHei UI" panose="020B0503020204020204" charset="-122"/>
                <a:ea typeface="Microsoft YaHei UI" panose="020B0503020204020204" charset="-122"/>
              </a:rPr>
              <a:t>严格落实婚丧喜庆报备、出差审批等制度，主动抵制各类违规吃喝、送礼行为。</a:t>
            </a:r>
            <a:endParaRPr lang="zh-CN" altLang="en-US" sz="1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利用职权谋取私利典型案例剖析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4138a0d-c8fb-11f1-a2f6-32c3e6e1b077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18929" b="18929"/>
          <a:stretch>
            <a:fillRect/>
          </a:stretch>
        </p:blipFill>
        <p:spPr>
          <a:xfrm>
            <a:off x="609600" y="1524000"/>
            <a:ext cx="3556000" cy="1473200"/>
          </a:xfrm>
          <a:custGeom>
            <a:avLst/>
            <a:gdLst>
              <a:gd name="connisteX0" fmla="*/ 0 w 3556000"/>
              <a:gd name="connsiteY0" fmla="*/ 203200 h 1473200"/>
              <a:gd name="connisteX1" fmla="*/ 203200 w 3556000"/>
              <a:gd name="connsiteY1" fmla="*/ 0 h 1473200"/>
              <a:gd name="connisteX2" fmla="*/ 3556000 w 3556000"/>
              <a:gd name="connsiteY2" fmla="*/ 0 h 1473200"/>
              <a:gd name="connisteX3" fmla="*/ 3556000 w 3556000"/>
              <a:gd name="connsiteY3" fmla="*/ 1473200 h 1473200"/>
              <a:gd name="connisteX4" fmla="*/ 203200 w 3556000"/>
              <a:gd name="connsiteY4" fmla="*/ 1473200 h 1473200"/>
              <a:gd name="connisteX5" fmla="*/ 0 w 3556000"/>
              <a:gd name="connsiteY5" fmla="*/ 1270000 h 1473200"/>
              <a:gd name="connisteX6" fmla="*/ 0 w 3556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556000" y="0"/>
                </a:lnTo>
                <a:lnTo>
                  <a:pt x="3556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案例：利用审批权限为亲友经营活动谋利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 sz="1400">
                <a:latin typeface="Microsoft YaHei UI" panose="020B0503020204020204" charset="-122"/>
                <a:ea typeface="Microsoft YaHei UI" panose="020B0503020204020204" charset="-122"/>
              </a:rPr>
              <a:t>某审批岗位干部违规为亲属企业优先办理资质，被给予撤销党内职务处分。</a:t>
            </a:r>
            <a:endParaRPr lang="zh-CN" altLang="en-US" sz="1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41387d1-c8fb-11f1-a2f6-32c3e6e1b077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3283" b="847"/>
          <a:stretch>
            <a:fillRect/>
          </a:stretch>
        </p:blipFill>
        <p:spPr>
          <a:xfrm>
            <a:off x="8026400" y="3149600"/>
            <a:ext cx="3556000" cy="1473200"/>
          </a:xfrm>
          <a:custGeom>
            <a:avLst/>
            <a:gdLst>
              <a:gd name="connisteX0" fmla="*/ 0 w 3556000"/>
              <a:gd name="connsiteY0" fmla="*/ 0 h 1473200"/>
              <a:gd name="connisteX1" fmla="*/ 3352800 w 3556000"/>
              <a:gd name="connsiteY1" fmla="*/ 0 h 1473200"/>
              <a:gd name="connisteX2" fmla="*/ 3556000 w 3556000"/>
              <a:gd name="connsiteY2" fmla="*/ 203200 h 1473200"/>
              <a:gd name="connisteX3" fmla="*/ 3556000 w 3556000"/>
              <a:gd name="connsiteY3" fmla="*/ 1270000 h 1473200"/>
              <a:gd name="connisteX4" fmla="*/ 3352800 w 3556000"/>
              <a:gd name="connsiteY4" fmla="*/ 1473200 h 1473200"/>
              <a:gd name="connisteX5" fmla="*/ 0 w 3556000"/>
              <a:gd name="connsiteY5" fmla="*/ 1473200 h 1473200"/>
              <a:gd name="connisteX6" fmla="*/ 0 w 3556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1473200">
                <a:moveTo>
                  <a:pt x="0" y="0"/>
                </a:move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270000"/>
                </a:lnTo>
                <a:cubicBezTo>
                  <a:pt x="3556000" y="1382224"/>
                  <a:pt x="3465024" y="1473200"/>
                  <a:pt x="3352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公权私用的纪法后果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轻则给予党纪政务处分，重则涉嫌职务犯罪，面临刑事处罚，影响个人及子女前途。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41388a4-c8fb-11f1-a2f6-32c3e6e1b077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8571" b="8571"/>
          <a:stretch>
            <a:fillRect/>
          </a:stretch>
        </p:blipFill>
        <p:spPr>
          <a:xfrm>
            <a:off x="609600" y="4775200"/>
            <a:ext cx="3556000" cy="1473200"/>
          </a:xfrm>
          <a:custGeom>
            <a:avLst/>
            <a:gdLst>
              <a:gd name="connisteX0" fmla="*/ 0 w 3556000"/>
              <a:gd name="connsiteY0" fmla="*/ 203200 h 1473200"/>
              <a:gd name="connisteX1" fmla="*/ 203200 w 3556000"/>
              <a:gd name="connsiteY1" fmla="*/ 0 h 1473200"/>
              <a:gd name="connisteX2" fmla="*/ 3556000 w 3556000"/>
              <a:gd name="connsiteY2" fmla="*/ 0 h 1473200"/>
              <a:gd name="connisteX3" fmla="*/ 3556000 w 3556000"/>
              <a:gd name="connsiteY3" fmla="*/ 1473200 h 1473200"/>
              <a:gd name="connisteX4" fmla="*/ 203200 w 3556000"/>
              <a:gd name="connsiteY4" fmla="*/ 1473200 h 1473200"/>
              <a:gd name="connisteX5" fmla="*/ 0 w 3556000"/>
              <a:gd name="connsiteY5" fmla="*/ 1270000 h 1473200"/>
              <a:gd name="connisteX6" fmla="*/ 0 w 3556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556000" y="0"/>
                </a:lnTo>
                <a:lnTo>
                  <a:pt x="3556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职权行使的边界与原则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 sz="1400">
                <a:latin typeface="Microsoft YaHei UI" panose="020B0503020204020204" charset="-122"/>
                <a:ea typeface="Microsoft YaHei UI" panose="020B0503020204020204" charset="-122"/>
              </a:rPr>
              <a:t>严格执行任职回避、利益冲突申报制度，做到有权不任性、用权受监督。</a:t>
            </a:r>
            <a:endParaRPr lang="zh-CN" altLang="en-US" sz="1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失职失责渎职典型案例剖析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图片占位符 15"/>
          <p:cNvPicPr/>
          <p:nvPr>
            <p:ph type="pic" idx="16392"/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" y="1879600"/>
            <a:ext cx="762000" cy="7620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案例：民生项目审核把关不严造成财政资金损失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某街道干部对低保申请材料审核流于形式，导致不符合条件人员违规领取资金120余万元。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5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5" name="图片占位符 14"/>
          <p:cNvPicPr/>
          <p:nvPr>
            <p:ph type="pic" idx="16394"/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4400" y="3505200"/>
            <a:ext cx="762000" cy="76200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失职渎职的责任认定标准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未按规定履行审核、监管职责，造成公共财产、国家和人民利益损失的，均需追责。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7"/>
            <p:custDataLst>
              <p:tags r:id="rId1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7" name="图片占位符 16"/>
          <p:cNvPicPr/>
          <p:nvPr>
            <p:ph type="pic" idx="16396"/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4400" y="5130800"/>
            <a:ext cx="762000" cy="7620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履职尽责的底线要求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严格执行岗位工作流程，重大事项集体研究决策，全程留痕可追溯。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违规干预市场经济活动典型案例剖析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73e8316a-c8fb-11f1-84d5-320b9a230751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21258" b="21335"/>
          <a:stretch>
            <a:fillRect/>
          </a:stretch>
        </p:blipFill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案例：违规干预工程项目招投标为特定企业谋利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某单位负责人暗示评标委员会关照关联企业，被给予党内严重警告处分，中标结果作废。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违规干预市场经济活动的常见情形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打招呼、批条子、指定供应商，以及通过家属、特定关系人插手市场活动。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700">
                <a:latin typeface="Microsoft YaHei UI" panose="020B0503020204020204" charset="-122"/>
                <a:ea typeface="Microsoft YaHei UI" panose="020B0503020204020204" charset="-122"/>
              </a:rPr>
              <a:t>构建亲清政商关系的行为准则</a:t>
            </a:r>
            <a:endParaRPr lang="zh-CN" altLang="en-US" sz="17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政商交往做到“亲”而有度、“清”而有为，严禁收受企业财物、干预企业正常经营。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领导干部家风失管典型案例剖析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1" name="图片占位符 20" descr="741ab3f5-c8fb-11f1-b96c-661fd522f481"/>
          <p:cNvPicPr>
            <a:picLocks noChangeAspect="1"/>
          </p:cNvPicPr>
          <p:nvPr>
            <p:ph type="pic" idx="16392"/>
            <p:custDataLst>
              <p:tags r:id="rId2"/>
            </p:custDataLst>
          </p:nvPr>
        </p:nvPicPr>
        <p:blipFill>
          <a:blip r:embed="rId3"/>
          <a:srcRect l="16667" r="16667"/>
          <a:stretch>
            <a:fillRect/>
          </a:stretch>
        </p:blipFill>
        <p:spPr>
          <a:xfrm>
            <a:off x="609600" y="16002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案例：配偶利用干部职权收受企业财物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某领导干部默许妻子收受管理服务对象礼金30余万元，本人被给予党内警告处分。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2" name="图片占位符 21" descr="741ab334-c8fb-11f1-b96c-661fd522f481"/>
          <p:cNvPicPr>
            <a:picLocks noChangeAspect="1"/>
          </p:cNvPicPr>
          <p:nvPr>
            <p:ph type="pic" idx="16393"/>
            <p:custDataLst>
              <p:tags r:id="rId6"/>
            </p:custDataLst>
          </p:nvPr>
        </p:nvPicPr>
        <p:blipFill>
          <a:blip r:embed="rId7"/>
          <a:srcRect t="33681" r="521"/>
          <a:stretch>
            <a:fillRect/>
          </a:stretch>
        </p:blipFill>
        <p:spPr>
          <a:xfrm>
            <a:off x="609600" y="32766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家风失范的传导危害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容易形成家族式腐败，不仅毁了个人前程，更会对家庭造成不可逆的伤害。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3" name="图片占位符 22" descr="741ab36c-c8fb-11f1-b96c-661fd522f481"/>
          <p:cNvPicPr>
            <a:picLocks noChangeAspect="1"/>
          </p:cNvPicPr>
          <p:nvPr>
            <p:ph type="pic" idx="16394"/>
            <p:custDataLst>
              <p:tags r:id="rId10"/>
            </p:custDataLst>
          </p:nvPr>
        </p:nvPicPr>
        <p:blipFill>
          <a:blip r:embed="rId11"/>
          <a:srcRect l="12500" r="12500"/>
          <a:stretch>
            <a:fillRect/>
          </a:stretch>
        </p:blipFill>
        <p:spPr>
          <a:xfrm>
            <a:off x="609600" y="49530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领导干部家风建设的具体要求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每年开展家属廉政谈话，严禁家属利用本人职权或影响力谋取私利。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追根溯源：违纪违法问题的</a:t>
            </a:r>
            <a:b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</a:b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共性诱因分析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思想“总开关”失守是根本诱因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default_5_img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33539" b="33539"/>
          <a:stretch>
            <a:fillRect/>
          </a:stretch>
        </p:blipFill>
        <p:spPr>
          <a:xfrm>
            <a:off x="609600" y="609600"/>
            <a:ext cx="10972800" cy="2032000"/>
          </a:xfrm>
          <a:custGeom>
            <a:avLst/>
            <a:gdLst>
              <a:gd name="connisteX0" fmla="*/ 0 w 10972800"/>
              <a:gd name="connsiteY0" fmla="*/ 203200 h 2032000"/>
              <a:gd name="connisteX1" fmla="*/ 203200 w 10972800"/>
              <a:gd name="connsiteY1" fmla="*/ 0 h 2032000"/>
              <a:gd name="connisteX2" fmla="*/ 10769600 w 10972800"/>
              <a:gd name="connsiteY2" fmla="*/ 0 h 2032000"/>
              <a:gd name="connisteX3" fmla="*/ 10972800 w 10972800"/>
              <a:gd name="connsiteY3" fmla="*/ 203200 h 2032000"/>
              <a:gd name="connisteX4" fmla="*/ 10972800 w 10972800"/>
              <a:gd name="connsiteY4" fmla="*/ 1828800 h 2032000"/>
              <a:gd name="connisteX5" fmla="*/ 10769600 w 10972800"/>
              <a:gd name="connsiteY5" fmla="*/ 2032000 h 2032000"/>
              <a:gd name="connisteX6" fmla="*/ 203200 w 10972800"/>
              <a:gd name="connsiteY6" fmla="*/ 2032000 h 2032000"/>
              <a:gd name="connisteX7" fmla="*/ 0 w 10972800"/>
              <a:gd name="connsiteY7" fmla="*/ 1828800 h 2032000"/>
              <a:gd name="connisteX8" fmla="*/ 0 w 10972800"/>
              <a:gd name="connsiteY8" fmla="*/ 2032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032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828800"/>
                </a:lnTo>
                <a:cubicBezTo>
                  <a:pt x="10972800" y="1941024"/>
                  <a:pt x="10881824" y="2032000"/>
                  <a:pt x="10769600" y="2032000"/>
                </a:cubicBezTo>
                <a:lnTo>
                  <a:pt x="203200" y="2032000"/>
                </a:lnTo>
                <a:cubicBezTo>
                  <a:pt x="90976" y="2032000"/>
                  <a:pt x="0" y="1941024"/>
                  <a:pt x="0" y="1828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理想信念动摇的渐进过程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多从参加一次违规宴请、收受一次小额礼品开始，逐步放松对自己的纪律要求。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错误价值观的引导作用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信奉“权力不用过期作废”“人情大于规则”等错误观念，最终突破纪法底线。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思想滑坡的早期预警信号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经常抱怨收入低、提拔慢，对组织的廉政教育产生抵触情绪，热衷攀比消费。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纪律规矩意识淡薄是直接诱因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73d4b81e-c8fb-11f1-a539-22812b4108b7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8749"/>
          <a:stretch>
            <a:fillRect/>
          </a:stretch>
        </p:blipFill>
        <p:spPr>
          <a:xfrm>
            <a:off x="609600" y="1524000"/>
            <a:ext cx="10972800" cy="2794000"/>
          </a:xfrm>
          <a:custGeom>
            <a:avLst/>
            <a:gdLst>
              <a:gd name="connisteX0" fmla="*/ 0 w 10972800"/>
              <a:gd name="connsiteY0" fmla="*/ 203200 h 2794000"/>
              <a:gd name="connisteX1" fmla="*/ 203200 w 10972800"/>
              <a:gd name="connsiteY1" fmla="*/ 0 h 2794000"/>
              <a:gd name="connisteX2" fmla="*/ 10769600 w 10972800"/>
              <a:gd name="connsiteY2" fmla="*/ 0 h 2794000"/>
              <a:gd name="connisteX3" fmla="*/ 10972800 w 10972800"/>
              <a:gd name="connsiteY3" fmla="*/ 203200 h 2794000"/>
              <a:gd name="connisteX4" fmla="*/ 10972800 w 10972800"/>
              <a:gd name="connsiteY4" fmla="*/ 2590800 h 2794000"/>
              <a:gd name="connisteX5" fmla="*/ 10769600 w 10972800"/>
              <a:gd name="connsiteY5" fmla="*/ 2794000 h 2794000"/>
              <a:gd name="connisteX6" fmla="*/ 203200 w 10972800"/>
              <a:gd name="connsiteY6" fmla="*/ 2794000 h 2794000"/>
              <a:gd name="connisteX7" fmla="*/ 0 w 10972800"/>
              <a:gd name="connsiteY7" fmla="*/ 2590800 h 2794000"/>
              <a:gd name="connisteX8" fmla="*/ 0 w 10972800"/>
              <a:gd name="connsiteY8" fmla="*/ 203200 h 279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794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590800"/>
                </a:lnTo>
                <a:cubicBezTo>
                  <a:pt x="10972800" y="2703024"/>
                  <a:pt x="10881824" y="2794000"/>
                  <a:pt x="10769600" y="2794000"/>
                </a:cubicBezTo>
                <a:lnTo>
                  <a:pt x="203200" y="2794000"/>
                </a:lnTo>
                <a:cubicBezTo>
                  <a:pt x="90976" y="2794000"/>
                  <a:pt x="0" y="2703024"/>
                  <a:pt x="0" y="2590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纪法知识欠缺的常见表现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不知道“收受管理服务对象礼品无论价值多少均属违纪”，误将违规行为当“人情往来”。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侥幸心理的助推作用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认为“大家都这么做不会查到我”“我做的事很隐蔽不会被发现”，最终自食其果。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 fontScale="8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对纪律规矩缺乏敬畏的后果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把纪律当成“稻草人”，随意突破底线，必然会受到纪法的严肃惩处。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权力监督制约存在短板是外部诱因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3f7994c-c8fb-11f1-87f8-525ba13663a7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1849" r="14080" b="23401"/>
          <a:stretch>
            <a:fillRect/>
          </a:stretch>
        </p:blipFill>
        <p:spPr>
          <a:xfrm>
            <a:off x="609600" y="15240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重点岗位监督缺位的典型表现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“一把手”权力过于集中，“三重一大”决策走过场，内部监督制度形同虚设。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3f79955-c8fb-11f1-87f8-525ba13663a7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9830" b="21552"/>
          <a:stretch>
            <a:fillRect/>
          </a:stretch>
        </p:blipFill>
        <p:spPr>
          <a:xfrm>
            <a:off x="609600" y="31496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制度执行“宽松软”的危害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对苗头性问题提醒不及时、处理不严肃，导致小问题演变成大错误。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3f7969a-c8fb-11f1-87f8-525ba13663a7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6500" b="6500"/>
          <a:stretch>
            <a:fillRect/>
          </a:stretch>
        </p:blipFill>
        <p:spPr>
          <a:xfrm>
            <a:off x="609600" y="4775200"/>
            <a:ext cx="2540000" cy="1473200"/>
          </a:xfrm>
          <a:custGeom>
            <a:avLst/>
            <a:gdLst>
              <a:gd name="connisteX0" fmla="*/ 0 w 2540000"/>
              <a:gd name="connsiteY0" fmla="*/ 203200 h 1473200"/>
              <a:gd name="connisteX1" fmla="*/ 203200 w 2540000"/>
              <a:gd name="connsiteY1" fmla="*/ 0 h 1473200"/>
              <a:gd name="connisteX2" fmla="*/ 2540000 w 2540000"/>
              <a:gd name="connsiteY2" fmla="*/ 0 h 1473200"/>
              <a:gd name="connisteX3" fmla="*/ 2540000 w 2540000"/>
              <a:gd name="connsiteY3" fmla="*/ 1473200 h 1473200"/>
              <a:gd name="connisteX4" fmla="*/ 203200 w 2540000"/>
              <a:gd name="connsiteY4" fmla="*/ 1473200 h 1473200"/>
              <a:gd name="connisteX5" fmla="*/ 0 w 2540000"/>
              <a:gd name="connsiteY5" fmla="*/ 1270000 h 1473200"/>
              <a:gd name="connisteX6" fmla="*/ 0 w 2540000"/>
              <a:gd name="connsiteY6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1473200"/>
                </a:ln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近年监督机制完善的核心方向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推动巡察监督、派驻监督、审计监督贯通协同，实现对权力运行的全过程监督。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知行合一：党员干部廉洁从政的实践要求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筑牢思想防线，提升政治“三力”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42bc5f9-c8fb-11f1-87f8-525ba13663a7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24342" t="23220" r="5263" b="5128"/>
          <a:stretch>
            <a:fillRect/>
          </a:stretch>
        </p:blipFill>
        <p:spPr>
          <a:xfrm>
            <a:off x="914400" y="1828800"/>
            <a:ext cx="2844800" cy="19304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常态化开展理论学习的要求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每月至少参加1次廉政学习，深入学习党章党规党纪和最新纪法规定，做到知纪明法。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42bc822-c8fb-11f1-87f8-525ba13663a7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6840" r="6840"/>
          <a:stretch>
            <a:fillRect/>
          </a:stretch>
        </p:blipFill>
        <p:spPr>
          <a:xfrm>
            <a:off x="4673600" y="1828800"/>
            <a:ext cx="2844800" cy="193040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政治判断力提升的实践路径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遇事首先从政治角度考量，准确识别哪些行为属于违纪违法，坚决抵制错误诱惑。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42bc544-c8fb-11f1-87f8-525ba13663a7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877" r="877"/>
          <a:stretch>
            <a:fillRect/>
          </a:stretch>
        </p:blipFill>
        <p:spPr>
          <a:xfrm>
            <a:off x="8432800" y="1828800"/>
            <a:ext cx="2844800" cy="19304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政治执行力提升的具体标准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党中央提倡的坚决响应，党中央禁止的坚决不做，不折不扣落实各项决策部署。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严守纪法底线，规范日常行为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日常工作中的行为红线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装饰  7"/>
          <p:cNvSpPr>
            <a:spLocks noGrp="1"/>
          </p:cNvSpPr>
          <p:nvPr>
            <p:ph type="body" idx="16392"/>
            <p:custDataLst>
              <p:tags r:id="rId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严禁违规干预招投标、审批等事项，严禁接受管理服务对象的宴请、礼品和旅游安排。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生活交往中的行为红线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3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不参加可能影响公正执行公务的宴请、娱乐活动，慎重交友，远离“小圈子”。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请示报告制度的执行要求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4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个人重大事项、婚丧喜庆事宜、外出报备等必须如实向组织报告，不得隐瞒。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强化作风建设，主动担当作为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3f7184f-c8fb-11f1-b802-7adb061927d5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12260" r="45932" b="25721"/>
          <a:stretch>
            <a:fillRect/>
          </a:stretch>
        </p:blipFill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坚决反对形式主义、官僚主义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杜绝“重表态轻落实”“层层加码”等问题，切实为基层减负，提升工作实效。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3f71a16-c8fb-11f1-b802-7adb061927d5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13243" r="13243"/>
          <a:stretch>
            <a:fillRect/>
          </a:stretch>
        </p:blipFill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主动担当履职的正向激励机制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我市已建立容错纠错机制，对改革创新中的失误依规予以免责，鼓励干部干事创业。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3f7182b-c8fb-11f1-b802-7adb061927d5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4327" r="8494"/>
          <a:stretch>
            <a:fillRect/>
          </a:stretch>
        </p:blipFill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 fontScale="7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群众身边腐败问题的整治重点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严肃查处民生领域吃拿卡要、优亲厚友等问题，切实维护群众的合法权益。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重视家风建设，净化社交圈子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745ceeef-c8fb-11f1-84d5-320b9a230751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5055" r="3949"/>
          <a:stretch>
            <a:fillRect/>
          </a:stretch>
        </p:blipFill>
        <p:spPr>
          <a:xfrm>
            <a:off x="609600" y="1524000"/>
            <a:ext cx="10972800" cy="2540000"/>
          </a:xfrm>
          <a:custGeom>
            <a:avLst/>
            <a:gdLst>
              <a:gd name="connisteX0" fmla="*/ 0 w 10972800"/>
              <a:gd name="connsiteY0" fmla="*/ 203200 h 2540000"/>
              <a:gd name="connisteX1" fmla="*/ 203200 w 10972800"/>
              <a:gd name="connsiteY1" fmla="*/ 0 h 2540000"/>
              <a:gd name="connisteX2" fmla="*/ 10769600 w 10972800"/>
              <a:gd name="connsiteY2" fmla="*/ 0 h 2540000"/>
              <a:gd name="connisteX3" fmla="*/ 10972800 w 10972800"/>
              <a:gd name="connsiteY3" fmla="*/ 203200 h 2540000"/>
              <a:gd name="connisteX4" fmla="*/ 10972800 w 10972800"/>
              <a:gd name="connsiteY4" fmla="*/ 2336800 h 2540000"/>
              <a:gd name="connisteX5" fmla="*/ 10769600 w 10972800"/>
              <a:gd name="connsiteY5" fmla="*/ 2540000 h 2540000"/>
              <a:gd name="connisteX6" fmla="*/ 203200 w 10972800"/>
              <a:gd name="connsiteY6" fmla="*/ 2540000 h 2540000"/>
              <a:gd name="connisteX7" fmla="*/ 0 w 10972800"/>
              <a:gd name="connsiteY7" fmla="*/ 2336800 h 2540000"/>
              <a:gd name="connisteX8" fmla="*/ 0 w 10972800"/>
              <a:gd name="connsiteY8" fmla="*/ 203200 h 2540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540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336800"/>
                </a:lnTo>
                <a:cubicBezTo>
                  <a:pt x="10972800" y="2449024"/>
                  <a:pt x="10881824" y="2540000"/>
                  <a:pt x="10769600" y="2540000"/>
                </a:cubicBezTo>
                <a:lnTo>
                  <a:pt x="203200" y="2540000"/>
                </a:lnTo>
                <a:cubicBezTo>
                  <a:pt x="90976" y="2540000"/>
                  <a:pt x="0" y="2449024"/>
                  <a:pt x="0" y="2336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 fontScale="8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家属廉政教育的常态化做法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每年组织一次家属廉政座谈会，签订家庭助廉承诺书，共同筑牢家庭廉政防线。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亲友交往的边界把握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严禁亲友利用本人职权谋利，对亲友提出的违规要求要坚决拒绝，做好解释引导。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朋友圈净化的具体标准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远离投机钻营、唯利是图的人员，多交诤友、益友，构建清清爽爽的社交关系。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自觉接受监督，习惯在监督下工作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479a445-c8fb-11f1-9b35-3e6e97166ac8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22685" t="32639" r="32407"/>
          <a:stretch>
            <a:fillRect/>
          </a:stretch>
        </p:blipFill>
        <p:spPr>
          <a:xfrm>
            <a:off x="914400" y="18034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各类监督的内涵与作用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巡察、派驻、审计等监督是对干部的“政治体检”，早发现问题早纠正，避免小错变大错。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479a41b-c8fb-11f1-9b35-3e6e97166ac8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14706" r="14706"/>
          <a:stretch>
            <a:fillRect/>
          </a:stretch>
        </p:blipFill>
        <p:spPr>
          <a:xfrm>
            <a:off x="914400" y="34290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正确对待组织的提醒约谈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收到组织的约谈提醒、批评教育时要认真反思、及时整改，不要抵触、隐瞒问题。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479a481-c8fb-11f1-9b35-3e6e97166ac8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10000" r="10000"/>
          <a:stretch>
            <a:fillRect/>
          </a:stretch>
        </p:blipFill>
        <p:spPr>
          <a:xfrm>
            <a:off x="914400" y="5054600"/>
            <a:ext cx="914400" cy="914400"/>
          </a:xfrm>
          <a:custGeom>
            <a:avLst/>
            <a:gdLst>
              <a:gd name="connisteX0" fmla="*/ 0 w 914400"/>
              <a:gd name="connsiteY0" fmla="*/ 457200 h 914400"/>
              <a:gd name="connisteX1" fmla="*/ 457200 w 914400"/>
              <a:gd name="connsiteY1" fmla="*/ 0 h 914400"/>
              <a:gd name="connisteX2" fmla="*/ 457200 w 914400"/>
              <a:gd name="connsiteY2" fmla="*/ 0 h 914400"/>
              <a:gd name="connisteX3" fmla="*/ 914400 w 914400"/>
              <a:gd name="connsiteY3" fmla="*/ 457200 h 914400"/>
              <a:gd name="connisteX4" fmla="*/ 914400 w 914400"/>
              <a:gd name="connsiteY4" fmla="*/ 457200 h 914400"/>
              <a:gd name="connisteX5" fmla="*/ 457200 w 914400"/>
              <a:gd name="connsiteY5" fmla="*/ 914400 h 914400"/>
              <a:gd name="connisteX6" fmla="*/ 457200 w 914400"/>
              <a:gd name="connsiteY6" fmla="*/ 914400 h 914400"/>
              <a:gd name="connisteX7" fmla="*/ 0 w 914400"/>
              <a:gd name="connsiteY7" fmla="*/ 457200 h 914400"/>
              <a:gd name="connisteX8" fmla="*/ 0 w 914400"/>
              <a:gd name="connsiteY8" fmla="*/ 457200 h 91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lnTo>
                  <a:pt x="457200" y="0"/>
                </a:lnTo>
                <a:cubicBezTo>
                  <a:pt x="709705" y="0"/>
                  <a:pt x="914400" y="204695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lnTo>
                  <a:pt x="0" y="457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主动开展自我监督的方法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每月对照党章党规开展一次自我检视，及时发现自身的苗头性问题，主动整改。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健全机制：单位廉政风险防控体系建设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廉政风险常态化排查机制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1" name="内容占位符 20" descr="743daa40-c8fb-11f1-9b35-3e6e97166ac8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22814" t="35054" r="23526" b="9511"/>
          <a:stretch>
            <a:fillRect/>
          </a:stretch>
        </p:blipFill>
        <p:spPr>
          <a:xfrm>
            <a:off x="6096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133600 h 2336800"/>
              <a:gd name="connisteX5" fmla="*/ 3251200 w 3454400"/>
              <a:gd name="connsiteY5" fmla="*/ 2336800 h 2336800"/>
              <a:gd name="connisteX6" fmla="*/ 203200 w 3454400"/>
              <a:gd name="connsiteY6" fmla="*/ 2336800 h 2336800"/>
              <a:gd name="connisteX7" fmla="*/ 0 w 3454400"/>
              <a:gd name="connsiteY7" fmla="*/ 2133600 h 2336800"/>
              <a:gd name="connisteX8" fmla="*/ 0 w 3454400"/>
              <a:gd name="connsiteY8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岗位风险点的排查方法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针对行政审批、资金拨付、项目管理等重点岗位，逐项梳理权力运行中的风险点。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2" name="内容占位符 21" descr="743daa52-c8fb-11f1-9b35-3e6e97166ac8"/>
          <p:cNvPicPr>
            <a:picLocks noChangeAspect="1"/>
          </p:cNvPicPr>
          <p:nvPr>
            <p:ph idx="16393"/>
            <p:custDataLst>
              <p:tags r:id="rId6"/>
            </p:custDataLst>
          </p:nvPr>
        </p:nvPicPr>
        <p:blipFill>
          <a:blip r:embed="rId7"/>
          <a:srcRect l="1342" r="1342"/>
          <a:stretch>
            <a:fillRect/>
          </a:stretch>
        </p:blipFill>
        <p:spPr>
          <a:xfrm>
            <a:off x="43688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133600 h 2336800"/>
              <a:gd name="connisteX5" fmla="*/ 3251200 w 3454400"/>
              <a:gd name="connsiteY5" fmla="*/ 2336800 h 2336800"/>
              <a:gd name="connisteX6" fmla="*/ 203200 w 3454400"/>
              <a:gd name="connsiteY6" fmla="*/ 2336800 h 2336800"/>
              <a:gd name="connisteX7" fmla="*/ 0 w 3454400"/>
              <a:gd name="connsiteY7" fmla="*/ 2133600 h 2336800"/>
              <a:gd name="connisteX8" fmla="*/ 0 w 3454400"/>
              <a:gd name="connsiteY8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风险等级的划分标准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根据风险发生概率和危害程度，划分为高、中、低三个等级，实行分级防控。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3" name="内容占位符 22" descr="743da901-c8fb-11f1-9b35-3e6e97166ac8"/>
          <p:cNvPicPr>
            <a:picLocks noChangeAspect="1"/>
          </p:cNvPicPr>
          <p:nvPr>
            <p:ph idx="16394"/>
            <p:custDataLst>
              <p:tags r:id="rId10"/>
            </p:custDataLst>
          </p:nvPr>
        </p:nvPicPr>
        <p:blipFill>
          <a:blip r:embed="rId11"/>
          <a:srcRect r="8321" b="8152"/>
          <a:stretch>
            <a:fillRect/>
          </a:stretch>
        </p:blipFill>
        <p:spPr>
          <a:xfrm>
            <a:off x="81280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133600 h 2336800"/>
              <a:gd name="connisteX5" fmla="*/ 3251200 w 3454400"/>
              <a:gd name="connsiteY5" fmla="*/ 2336800 h 2336800"/>
              <a:gd name="connisteX6" fmla="*/ 203200 w 3454400"/>
              <a:gd name="connsiteY6" fmla="*/ 2336800 h 2336800"/>
              <a:gd name="connisteX7" fmla="*/ 0 w 3454400"/>
              <a:gd name="connsiteY7" fmla="*/ 2133600 h 2336800"/>
              <a:gd name="connisteX8" fmla="*/ 0 w 3454400"/>
              <a:gd name="connsiteY8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风险台账的动态更新要求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每季度更新一次风险台账，根据政策调整、岗位变动及时补充新的风险点。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廉政教育常态化开展机制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46337ac-c8fb-11f1-84d5-320b9a230751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6500" b="6500"/>
          <a:stretch>
            <a:fillRect/>
          </a:stretch>
        </p:blipFill>
        <p:spPr>
          <a:xfrm>
            <a:off x="9042400" y="15240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日常廉政教育的规定动作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每月开展1次廉政学习，每季度观看1次警示教育片，每年组织1次廉政知识测试。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4633647-c8fb-11f1-84d5-320b9a230751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28485" t="40254" r="12904" b="8898"/>
          <a:stretch>
            <a:fillRect/>
          </a:stretch>
        </p:blipFill>
        <p:spPr>
          <a:xfrm>
            <a:off x="9042400" y="31496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警示教育的差异化开展方式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针对不同岗位、不同年龄段干部选取对应案例，提升教育的代入感和警示效果。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46337ed-c8fb-11f1-84d5-320b9a230751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r="272" b="10051"/>
          <a:stretch>
            <a:fillRect/>
          </a:stretch>
        </p:blipFill>
        <p:spPr>
          <a:xfrm>
            <a:off x="9042400" y="4775200"/>
            <a:ext cx="2540000" cy="1473200"/>
          </a:xfrm>
          <a:custGeom>
            <a:avLst/>
            <a:gdLst>
              <a:gd name="connisteX0" fmla="*/ 0 w 2540000"/>
              <a:gd name="connsiteY0" fmla="*/ 0 h 1473200"/>
              <a:gd name="connisteX1" fmla="*/ 2336800 w 2540000"/>
              <a:gd name="connsiteY1" fmla="*/ 0 h 1473200"/>
              <a:gd name="connisteX2" fmla="*/ 2540000 w 2540000"/>
              <a:gd name="connsiteY2" fmla="*/ 203200 h 1473200"/>
              <a:gd name="connisteX3" fmla="*/ 2540000 w 2540000"/>
              <a:gd name="connsiteY3" fmla="*/ 1270000 h 1473200"/>
              <a:gd name="connisteX4" fmla="*/ 2336800 w 2540000"/>
              <a:gd name="connsiteY4" fmla="*/ 1473200 h 1473200"/>
              <a:gd name="connisteX5" fmla="*/ 0 w 2540000"/>
              <a:gd name="connsiteY5" fmla="*/ 1473200 h 1473200"/>
              <a:gd name="connisteX6" fmla="*/ 0 w 2540000"/>
              <a:gd name="connsiteY6" fmla="*/ 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14732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1270000"/>
                </a:lnTo>
                <a:cubicBezTo>
                  <a:pt x="2540000" y="1382224"/>
                  <a:pt x="2449024" y="1473200"/>
                  <a:pt x="2336800" y="1473200"/>
                </a:cubicBezTo>
                <a:lnTo>
                  <a:pt x="0" y="14732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廉政文化建设的创新做法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通过廉政文化上墙、廉政主题演讲、家庭助廉活动等形式，营造崇廉尚洁的氛围。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“第一种形态”常态化运用机制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“第一种形态”的适用情形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对党员干部出现的思想动摇、作风松散、纪法意识淡薄等苗头性问题及时开展谈话提醒。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8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1900">
                <a:latin typeface="Microsoft YaHei UI" panose="020B0503020204020204" charset="-122"/>
                <a:ea typeface="Microsoft YaHei UI" panose="020B0503020204020204" charset="-122"/>
              </a:rPr>
              <a:t>谈话提醒的规范流程</a:t>
            </a:r>
            <a:endParaRPr lang="zh-CN" altLang="en-US" sz="19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9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明确谈话主体、谈话内容、记录要求，确保谈话真正起到红脸出汗、警示提醒的作用。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>
            <a:normAutofit fontScale="8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运用“第一种形态”的考核要求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1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各单位每年运用“第一种形态”处理人数占比不低于干部总数的5%，纳入党风廉政建设考核。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党课总结：共同守护风清气正的政治生态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06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本次党课培训核心要点回顾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图片占位符 15"/>
          <p:cNvPicPr/>
          <p:nvPr>
            <p:ph type="pic" idx="16392"/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960" y="1915160"/>
            <a:ext cx="487680" cy="48768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本次党课的核心学习要点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认清全面从严治党新形势，从典型案例中汲取教训，严守纪法底线，主动担当作为。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5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5" name="图片占位符 14"/>
          <p:cNvPicPr/>
          <p:nvPr>
            <p:ph type="pic" idx="16394"/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2960" y="3642360"/>
            <a:ext cx="487680" cy="48768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廉洁从政的核心准则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做到心有所畏、言有所戒、行有所止，始终保持共产党员的清廉本色。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7"/>
            <p:custDataLst>
              <p:tags r:id="rId1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7" name="图片占位符 16"/>
          <p:cNvPicPr/>
          <p:nvPr>
            <p:ph type="pic" idx="16396"/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2960" y="5369560"/>
            <a:ext cx="487680" cy="48768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近期廉政工作的具体安排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各单位下周前组织全体干部开展廉政座谈，每人撰写一份学习心得体会。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0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答疑与交流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743168e0-c8fb-11f1-a7ab-72df34443bba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1507" b="1791"/>
          <a:stretch>
            <a:fillRect/>
          </a:stretch>
        </p:blipFill>
        <p:spPr>
          <a:xfrm>
            <a:off x="609600" y="4013200"/>
            <a:ext cx="10972800" cy="2235200"/>
          </a:xfrm>
          <a:custGeom>
            <a:avLst/>
            <a:gdLst>
              <a:gd name="connisteX0" fmla="*/ 0 w 10972800"/>
              <a:gd name="connsiteY0" fmla="*/ 203200 h 2235200"/>
              <a:gd name="connisteX1" fmla="*/ 203200 w 10972800"/>
              <a:gd name="connsiteY1" fmla="*/ 0 h 2235200"/>
              <a:gd name="connisteX2" fmla="*/ 10769600 w 10972800"/>
              <a:gd name="connsiteY2" fmla="*/ 0 h 2235200"/>
              <a:gd name="connisteX3" fmla="*/ 10972800 w 10972800"/>
              <a:gd name="connsiteY3" fmla="*/ 203200 h 2235200"/>
              <a:gd name="connisteX4" fmla="*/ 10972800 w 10972800"/>
              <a:gd name="connsiteY4" fmla="*/ 2032000 h 2235200"/>
              <a:gd name="connisteX5" fmla="*/ 10769600 w 10972800"/>
              <a:gd name="connsiteY5" fmla="*/ 2235200 h 2235200"/>
              <a:gd name="connisteX6" fmla="*/ 203200 w 10972800"/>
              <a:gd name="connsiteY6" fmla="*/ 2235200 h 2235200"/>
              <a:gd name="connisteX7" fmla="*/ 0 w 10972800"/>
              <a:gd name="connsiteY7" fmla="*/ 2032000 h 2235200"/>
              <a:gd name="connisteX8" fmla="*/ 0 w 10972800"/>
              <a:gd name="connsiteY8" fmla="*/ 203200 h 223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35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032000"/>
                </a:lnTo>
                <a:cubicBezTo>
                  <a:pt x="10972800" y="2144224"/>
                  <a:pt x="10881824" y="2235200"/>
                  <a:pt x="10769600" y="2235200"/>
                </a:cubicBezTo>
                <a:lnTo>
                  <a:pt x="203200" y="2235200"/>
                </a:lnTo>
                <a:cubicBezTo>
                  <a:pt x="90976" y="2235200"/>
                  <a:pt x="0" y="2144224"/>
                  <a:pt x="0" y="20320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廉政相关政策疑问解答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针对党员干部提出的政商交往边界、个人事项报告等具体问题逐一进行解答。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廉政建设工作意见征集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收集党员干部对我市廉政教育、监督机制等方面的意见建议，作为后续工作改进参考。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培训效果现场小测试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通过3-5道纪法知识选择题，检验本次培训的学习成效，巩固核心知识点。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0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THE END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谢谢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86002"/>
  <p:tag name="KSO_WM_TEMPLATE_CATEGORY" val="custom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ISNUMDGMTITLE" val="0"/>
  <p:tag name="KSO_WM_TEMPLATE_INDEX" val="40486002"/>
  <p:tag name="KSO_WM_TEMPLATE_CATEGORY" val="custom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SCONTENTSTITLE" val="1"/>
  <p:tag name="LayoutZOrder" val="2"/>
  <p:tag name="KSO_WM_UNIT_ID" val="_2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SCONTENTSTITLE" val="1"/>
  <p:tag name="LayoutZOrder" val="3"/>
  <p:tag name="KSO_WM_UNIT_ID" val="_2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600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600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600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6002"/>
</p:tagLst>
</file>

<file path=ppt/tags/tag1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13.xml><?xml version="1.0" encoding="utf-8"?>
<p:tagLst xmlns:p="http://schemas.openxmlformats.org/presentationml/2006/main">
  <p:tag name="KSO_WM_UNIT_TYPE" val="f"/>
  <p:tag name="KSO_WM_UNIT_INDEX" val="1"/>
  <p:tag name="KSO_WM_UNIT_ID" val="_3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UNIT_ID" val="_3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UNIT_ID" val="_3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19.xml><?xml version="1.0" encoding="utf-8"?>
<p:tagLst xmlns:p="http://schemas.openxmlformats.org/presentationml/2006/main">
  <p:tag name="KSO_WM_UNIT_TYPE" val="f"/>
  <p:tag name="KSO_WM_UNIT_INDEX" val="1"/>
  <p:tag name="KSO_WM_UNIT_ID" val="_4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0.xml><?xml version="1.0" encoding="utf-8"?>
<p:tagLst xmlns:p="http://schemas.openxmlformats.org/presentationml/2006/main">
  <p:tag name="KSO_WM_UNIT_TYPE" val="f"/>
  <p:tag name="KSO_WM_UNIT_INDEX" val="2"/>
  <p:tag name="KSO_WM_UNIT_ID" val="_4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1.xml><?xml version="1.0" encoding="utf-8"?>
<p:tagLst xmlns:p="http://schemas.openxmlformats.org/presentationml/2006/main">
  <p:tag name="KSO_WM_UNIT_TYPE" val="f"/>
  <p:tag name="KSO_WM_UNIT_INDEX" val="3"/>
  <p:tag name="KSO_WM_UNIT_ID" val="_4*f*3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2.xml><?xml version="1.0" encoding="utf-8"?>
<p:tagLst xmlns:p="http://schemas.openxmlformats.org/presentationml/2006/main">
  <p:tag name="KSO_WM_UNIT_TYPE" val="f"/>
  <p:tag name="KSO_WM_UNIT_INDEX" val="4"/>
  <p:tag name="KSO_WM_UNIT_ID" val="_4*f*4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6.xml><?xml version="1.0" encoding="utf-8"?>
<p:tagLst xmlns:p="http://schemas.openxmlformats.org/presentationml/2006/main">
  <p:tag name="KSO_WM_UNIT_TYPE" val="a"/>
  <p:tag name="KSO_WM_UNIT_INDEX" val="1"/>
  <p:tag name="KSO_WM_UNIT_ID" val="_4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2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UNIT_ID" val="_5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4.xml><?xml version="1.0" encoding="utf-8"?>
<p:tagLst xmlns:p="http://schemas.openxmlformats.org/presentationml/2006/main">
  <p:tag name="KSO_WM_UNIT_TYPE" val="f"/>
  <p:tag name="KSO_WM_UNIT_INDEX" val="1"/>
  <p:tag name="KSO_WM_UNIT_ID" val="_7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1.xml><?xml version="1.0" encoding="utf-8"?>
<p:tagLst xmlns:p="http://schemas.openxmlformats.org/presentationml/2006/main">
  <p:tag name="KSO_WM_UNIT_TYPE" val="f"/>
  <p:tag name="KSO_WM_UNIT_INDEX" val="1"/>
  <p:tag name="KSO_WM_UNIT_ID" val="_8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2.xml><?xml version="1.0" encoding="utf-8"?>
<p:tagLst xmlns:p="http://schemas.openxmlformats.org/presentationml/2006/main">
  <p:tag name="KSO_WM_UNIT_TYPE" val="a"/>
  <p:tag name="KSO_WM_UNIT_INDEX" val="1"/>
  <p:tag name="KSO_WM_UNIT_ID" val="_8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9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9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5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1b5c52dd73ff23606c4e80c39cddabfe0f36e3a"/>
  <p:tag name="KSO_WM_NEWLAYOUT_ID" val="995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0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5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5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5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3a3127502188688a8c08de903cab88ea15d6919a"/>
  <p:tag name="KSO_WM_NEWLAYOUT_ID" val="1007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6002"/>
  <p:tag name="KSO_WM_TEMPLATE_CATEGORY" val="custom"/>
</p:tagLst>
</file>

<file path=ppt/tags/tag5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6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aae48469c0a3d177e21c06c19b3cd3f7cfb4e50f"/>
  <p:tag name="KSO_WM_NEWLAYOUT_ID" val="1"/>
</p:tagLst>
</file>

<file path=ppt/tags/tag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6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6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6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7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0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76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7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79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8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3a3127502188688a8c08de903cab88ea15d6919a"/>
  <p:tag name="KSO_WM_NEWLAYOUT_ID" val="1007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8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8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85.xml><?xml version="1.0" encoding="utf-8"?>
<p:tagLst xmlns:p="http://schemas.openxmlformats.org/presentationml/2006/main">
  <p:tag name="KSO_WM_UNIT_TYPE" val="f"/>
  <p:tag name="KSO_WM_UNIT_INDEX" val="1"/>
  <p:tag name="KSO_WM_UNIT_ID" val="_0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86.xml><?xml version="1.0" encoding="utf-8"?>
<p:tagLst xmlns:p="http://schemas.openxmlformats.org/presentationml/2006/main">
  <p:tag name="KSO_WM_UNIT_TYPE" val="a"/>
  <p:tag name="KSO_WM_UNIT_INDEX" val="1"/>
  <p:tag name="KSO_WM_UNIT_ID" val="_0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87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6002"/>
  <p:tag name="KSO_WM_TEMPLATE_CATEGORY" val="custom"/>
  <p:tag name="KSO_WM_TEMPLATE_MASTER_TYPE" val="0"/>
  <p:tag name="KSO_WM_TAG_VERSION" val="3.0"/>
</p:tagLst>
</file>

<file path=ppt/tags/tag88.xml><?xml version="1.0" encoding="utf-8"?>
<p:tagLst xmlns:p="http://schemas.openxmlformats.org/presentationml/2006/main">
  <p:tag name="KSO_WM_AITEMPLATE_STYLE_ID" val="69796639320"/>
</p:tagLst>
</file>

<file path=ppt/tags/tag8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9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4545e9f3475116acb7486bda4b00691c497d8094"/>
  <p:tag name="KSO_WM_NEWLAYOUT_GROUP_ID" val="layout_1-5"/>
  <p:tag name="KSO_WM_NEWLAYOUT_ID" val="slide_ba60fb0293b23fda"/>
</p:tagLst>
</file>

<file path=ppt/tags/tag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9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9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0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1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</p:tagLst>
</file>

<file path=ppt/tags/tag1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1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</p:tagLst>
</file>

<file path=ppt/tags/tag10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</p:tagLst>
</file>

<file path=ppt/tags/tag1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</p:tagLst>
</file>

<file path=ppt/tags/tag10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538e10ce869f66f154a0fd7837ccce6ec06e80a"/>
  <p:tag name="KSO_WM_NEWLAYOUT_GROUP_ID" val="layout_6"/>
  <p:tag name="KSO_WM_NEWLAYOUT_ID" val="slide_a8556cd901320e4b"/>
</p:tagLst>
</file>

<file path=ppt/tags/tag11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1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1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1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2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5d1725c78b6e5504487b152d0be8121263eb766"/>
  <p:tag name="KSO_WM_NEWLAYOUT_GROUP_ID" val="layout_32"/>
  <p:tag name="KSO_WM_NEWLAYOUT_ID" val="slide_1ccc07a2ed62f55d"/>
</p:tagLst>
</file>

<file path=ppt/tags/tag12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22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123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1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26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27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128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1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3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32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133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1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3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c93fe7be323c6a7afe1ce07013857d44ef51017"/>
  <p:tag name="KSO_WM_NEWLAYOUT_GROUP_ID" val="layout_30"/>
  <p:tag name="KSO_WM_NEWLAYOUT_ID" val="slide_3d2465070914cbc5"/>
</p:tagLst>
</file>

<file path=ppt/tags/tag13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3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4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4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4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0cc4cbd67c49e758d0535405bbd7b2abab910b7"/>
  <p:tag name="KSO_WM_NEWLAYOUT_GROUP_ID" val="layout_57"/>
  <p:tag name="KSO_WM_NEWLAYOUT_ID" val="slide_26021527a696b8ba"/>
</p:tagLst>
</file>

<file path=ppt/tags/tag148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52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56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6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80ab1ba8de2eb672a3376e894cdbc3d19aeaa58"/>
  <p:tag name="KSO_WM_NEWLAYOUT_GROUP_ID" val="layout_26"/>
  <p:tag name="KSO_WM_NEWLAYOUT_ID" val="slide_1a49b5dcfffdb860"/>
</p:tagLst>
</file>

<file path=ppt/tags/tag16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6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6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7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9830180582c2fd23f851c73bc7a69df0c1516ff"/>
  <p:tag name="KSO_WM_NEWLAYOUT_GROUP_ID" val="layout_39"/>
  <p:tag name="KSO_WM_NEWLAYOUT_ID" val="slide_08cd1d244d55f5c2"/>
</p:tagLst>
</file>

<file path=ppt/tags/tag17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75.xml><?xml version="1.0" encoding="utf-8"?>
<p:tagLst xmlns:p="http://schemas.openxmlformats.org/presentationml/2006/main">
  <p:tag name="KSO_WM_FIGMA_DECORATION_INDEX" val="1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1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7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79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1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8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83.xml><?xml version="1.0" encoding="utf-8"?>
<p:tagLst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1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8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1a53d86766e0a8eb78da3517c41067cab2e9e59"/>
  <p:tag name="KSO_WM_NEWLAYOUT_GROUP_ID" val="layout_10012"/>
  <p:tag name="KSO_WM_NEWLAYOUT_ID" val="slide_ed19c0db6ed585c4"/>
</p:tagLst>
</file>

<file path=ppt/tags/tag18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9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d7a601a0ffc41b7dc6b6ae41b19a52b160930e4"/>
  <p:tag name="KSO_WM_NEWLAYOUT_GROUP_ID" val="layout_34"/>
  <p:tag name="KSO_WM_NEWLAYOUT_ID" val="slide_4acdb5d565d7a68b"/>
</p:tagLst>
</file>

<file path=ppt/tags/tag1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0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08e10cf646f15a7376c0ff4cd0f4a5d33f1a5fe"/>
  <p:tag name="KSO_WM_NEWLAYOUT_GROUP_ID" val="layout_51"/>
  <p:tag name="KSO_WM_NEWLAYOUT_ID" val="slide_090884a5b4d69dad"/>
</p:tagLst>
</file>

<file path=ppt/tags/tag20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1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32e16e6d3fd1b812b168df501aa57d271f3bec7"/>
  <p:tag name="KSO_WM_NEWLAYOUT_GROUP_ID" val="layout_10013"/>
  <p:tag name="KSO_WM_NEWLAYOUT_ID" val="slide_47ddc0f3e0d84bd1"/>
</p:tagLst>
</file>

<file path=ppt/tags/tag21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2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956eecc3274620baec17ad1ebde9e701b70ac9c"/>
  <p:tag name="KSO_WM_NEWLAYOUT_GROUP_ID" val="layout_2"/>
  <p:tag name="KSO_WM_NEWLAYOUT_ID" val="slide_d665d6f003d2fe82"/>
</p:tagLst>
</file>

<file path=ppt/tags/tag221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2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2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29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2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3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c7cd963a0e2a7fa5b2f5a835b30c9e5f4b64820"/>
  <p:tag name="KSO_WM_NEWLAYOUT_GROUP_ID" val="layout_48"/>
  <p:tag name="KSO_WM_NEWLAYOUT_ID" val="slide_f40f4095b76ee3a8"/>
</p:tagLst>
</file>

<file path=ppt/tags/tag23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3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4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4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658cb751a479cecb19d1026bb05efb08dc45367"/>
  <p:tag name="KSO_WM_NEWLAYOUT_GROUP_ID" val="layout_10003"/>
  <p:tag name="KSO_WM_NEWLAYOUT_ID" val="slide_a1e31e139923f8f0"/>
</p:tagLst>
</file>

<file path=ppt/tags/tag2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4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5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5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5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7a6feaaf0dbbeff67add1bc57bc9b1043758484"/>
  <p:tag name="KSO_WM_NEWLAYOUT_GROUP_ID" val="layout_53"/>
  <p:tag name="KSO_WM_NEWLAYOUT_ID" val="slide_2f831b2b7f15b833"/>
</p:tagLst>
</file>

<file path=ppt/tags/tag25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6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6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6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318bf08feb2ec5d2b430461591d5e2a71c010af"/>
  <p:tag name="KSO_WM_NEWLAYOUT_GROUP_ID" val="layout_42"/>
  <p:tag name="KSO_WM_NEWLAYOUT_ID" val="slide_e1461cd84873efff"/>
</p:tagLst>
</file>

<file path=ppt/tags/tag27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7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2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7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7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2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8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0c64edcb7f5f05465793c7b94cc86c6792a48f0"/>
  <p:tag name="KSO_WM_NEWLAYOUT_GROUP_ID" val="layout_31"/>
  <p:tag name="KSO_WM_NEWLAYOUT_ID" val="slide_d233a04c91228a1b"/>
</p:tagLst>
</file>

<file path=ppt/tags/tag28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8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8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9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6b1bc7a0ab7bdedb39d461ac46233a1ba3f89e5"/>
  <p:tag name="KSO_WM_NEWLAYOUT_GROUP_ID" val="layout_10009"/>
  <p:tag name="KSO_WM_NEWLAYOUT_ID" val="slide_9d99194b34fe91b2"/>
</p:tagLst>
</file>

<file path=ppt/tags/tag2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3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0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f052aa07df8ce7aaffad2e8f33663e1ca2d6ecc"/>
  <p:tag name="KSO_WM_NEWLAYOUT_GROUP_ID" val="layout_38"/>
  <p:tag name="KSO_WM_NEWLAYOUT_ID" val="slide_e75d5968f58836a4"/>
</p:tagLst>
</file>

<file path=ppt/tags/tag30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3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3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0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3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3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1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3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3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1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9f9498387453a8099c57dbd74e882cd46e239e7"/>
  <p:tag name="KSO_WM_NEWLAYOUT_GROUP_ID" val="layout_10007"/>
  <p:tag name="KSO_WM_NEWLAYOUT_ID" val="slide_3769a8e1402e790d"/>
</p:tagLst>
</file>

<file path=ppt/tags/tag3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2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efe8259f448077f5cd5d46254159688854a5d99"/>
  <p:tag name="KSO_WM_NEWLAYOUT_GROUP_ID" val="layout_3"/>
  <p:tag name="KSO_WM_NEWLAYOUT_ID" val="slide_0576b72b971413eb"/>
</p:tagLst>
</file>

<file path=ppt/tags/tag324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25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3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28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29.xml><?xml version="1.0" encoding="utf-8"?>
<p:tagLst xmlns:p="http://schemas.openxmlformats.org/presentationml/2006/main">
  <p:tag name="KSO_WM_FIGMA_DECORATION_INDEX" val="8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3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32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33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3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3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59d06369d9bf12731f2dfd534e78c84c6530495"/>
  <p:tag name="KSO_WM_NEWLAYOUT_GROUP_ID" val="layout_59"/>
  <p:tag name="KSO_WM_NEWLAYOUT_ID" val="slide_bb541080977a002b"/>
</p:tagLst>
</file>

<file path=ppt/tags/tag33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3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4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4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4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4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4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5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51.xml><?xml version="1.0" encoding="utf-8"?>
<p:tagLst xmlns:p="http://schemas.openxmlformats.org/presentationml/2006/main">
  <p:tag name="KSO_WM_UNIT_TYPE" val="f"/>
  <p:tag name="KSO_WM_UNIT_INDEX" val="1"/>
  <p:tag name="KSO_WM_UNIT_ID" val="_0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52.xml><?xml version="1.0" encoding="utf-8"?>
<p:tagLst xmlns:p="http://schemas.openxmlformats.org/presentationml/2006/main">
  <p:tag name="KSO_WM_UNIT_TYPE" val="a"/>
  <p:tag name="KSO_WM_UNIT_INDEX" val="1"/>
  <p:tag name="KSO_WM_UNIT_ID" val="_0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6002"/>
</p:tagLst>
</file>

<file path=ppt/tags/tag353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6002"/>
  <p:tag name="KSO_WM_TEMPLATE_CATEGORY" val="custom"/>
  <p:tag name="KSO_WM_TEMPLATE_MASTER_TYPE" val="0"/>
  <p:tag name="KSO_WM_TAG_VERSION" val="3.0"/>
</p:tagLst>
</file>

<file path=ppt/tags/tag35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1b5c52dd73ff23606c4e80c39cddabfe0f36e3a"/>
  <p:tag name="KSO_WM_NEWLAYOUT_ID" val="995"/>
  <p:tag name="KSO_WM_UNIT_PRESET_TEXT" val="单击此处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35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PRESET_TEXT" val="BY WPS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35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6002"/>
  <p:tag name="KSO_WM_TEMPLATE_CATEGORY" val="custom"/>
  <p:tag name="KSO_WM_SLIDE_INDEX" val="1"/>
  <p:tag name="KSO_WM_SLIDE_ID" val="custom40486002_1"/>
  <p:tag name="KSO_WM_TEMPLATE_MASTER_TYPE" val="0"/>
  <p:tag name="KSO_WM_SLIDE_LAYOUT" val="a_f"/>
  <p:tag name="KSO_WM_SLIDE_LAYOUT_CNT" val="1_2"/>
  <p:tag name="KSO_WM_TAG_VERSION" val="3.0"/>
</p:tagLst>
</file>

<file path=ppt/tags/tag35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35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4545e9f3475116acb7486bda4b00691c497d8094"/>
  <p:tag name="KSO_WM_NEWLAYOUT_GROUP_ID" val="layout_1-5"/>
  <p:tag name="KSO_WM_NEWLAYOUT_ID" val="slide_ba60fb0293b23fda"/>
</p:tagLst>
</file>

<file path=ppt/tags/tag3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36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3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3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36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3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3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36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3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3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36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3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3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37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3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3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SUBTYPE" val="d"/>
  <p:tag name="KSO_WM_UNIT_TYPE" val="l_h_i"/>
  <p:tag name="KSO_WM_UNIT_PRESET_TEXT" val="06"/>
  <p:tag name="KSO_WM_SLIDE_FIGMA_DIAGRAM" val="1"/>
</p:tagLst>
</file>

<file path=ppt/tags/tag37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6_2"/>
  <p:tag name="KSO_WM_UNIT_TYPE" val="l_h_i"/>
  <p:tag name="KSO_WM_UNIT_PRESET_TEXT" val=" "/>
  <p:tag name="KSO_WM_SLIDE_FIGMA_DIAGRAM" val="1"/>
</p:tagLst>
</file>

<file path=ppt/tags/tag3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6_1"/>
  <p:tag name="KSO_WM_UNIT_TYPE" val="l_h_a"/>
  <p:tag name="KSO_WM_UNIT_PRESET_TEXT" val="单击此处添加项标题"/>
  <p:tag name="KSO_WM_SLIDE_FIGMA_DIAGRAM" val="1"/>
</p:tagLst>
</file>

<file path=ppt/tags/tag377.xml><?xml version="1.0" encoding="utf-8"?>
<p:tagLst xmlns:p="http://schemas.openxmlformats.org/presentationml/2006/main">
  <p:tag name="KSO_WM_SLIDE_CONTENT_ORIENTATION" val=""/>
  <p:tag name="KSO_WM_SLIDE_HAS_MASK" val="0"/>
  <p:tag name="KSO_WM_SLIDE_ITEM_CNT" val="6"/>
  <p:tag name="KSO_WM_SLIDE_TYPE" val="contents"/>
  <p:tag name="KSO_WM_TEMPLATE_SUBCATEGORY" val="29"/>
  <p:tag name="KSO_WM_BEAUTIFY_FLAG" val="#wm#"/>
  <p:tag name="KSO_WM_TEMPLATE_FIGMA_ID" val="69796639320"/>
  <p:tag name="KSO_WM_TEMPLATE_SLIDE_ID" val="slide_ba60fb0293b23fda"/>
</p:tagLst>
</file>

<file path=ppt/tags/tag37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37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38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38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538e10ce869f66f154a0fd7837ccce6ec06e80a"/>
  <p:tag name="KSO_WM_NEWLAYOUT_GROUP_ID" val="layout_6"/>
  <p:tag name="KSO_WM_NEWLAYOUT_ID" val="slide_a8556cd901320e4b"/>
  <p:tag name="KSO_WM_UNIT_PRESET_TEXT" val="单击此处添加标题"/>
</p:tagLst>
</file>

<file path=ppt/tags/tag38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188172980&quot;,&quot;product_name&quot;:&quot;365wps-copilotchat-web&quot;,&quot;intention_code&quot;:&quot;365wps_cc_create_ppt&quot;}*gallery_fallback_3.0.8_prod*a9831fd10ddb445fa190dd1568e255a5-slide-3"/>
</p:tagLst>
</file>

<file path=ppt/tags/tag38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3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86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3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8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3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92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a8556cd901320e4b"/>
</p:tagLst>
</file>

<file path=ppt/tags/tag39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5d1725c78b6e5504487b152d0be8121263eb766"/>
  <p:tag name="KSO_WM_NEWLAYOUT_GROUP_ID" val="layout_32"/>
  <p:tag name="KSO_WM_NEWLAYOUT_ID" val="slide_1ccc07a2ed62f55d"/>
  <p:tag name="KSO_WM_UNIT_PRESET_TEXT" val="单击此处添加标题"/>
</p:tagLst>
</file>

<file path=ppt/tags/tag39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395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</p:tagLst>
</file>

<file path=ppt/tags/tag396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3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99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00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</p:tagLst>
</file>

<file path=ppt/tags/tag401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4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0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05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</p:tagLst>
</file>

<file path=ppt/tags/tag406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4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09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1ccc07a2ed62f55d"/>
</p:tagLst>
</file>

<file path=ppt/tags/tag41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1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1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41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c93fe7be323c6a7afe1ce07013857d44ef51017"/>
  <p:tag name="KSO_WM_NEWLAYOUT_GROUP_ID" val="layout_30"/>
  <p:tag name="KSO_WM_NEWLAYOUT_ID" val="slide_3d2465070914cbc5"/>
  <p:tag name="KSO_WM_UNIT_PRESET_TEXT" val="单击此处添加标题"/>
</p:tagLst>
</file>

<file path=ppt/tags/tag41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2195796300&quot;,&quot;product_name&quot;:&quot;365wps-copilotchat-web&quot;,&quot;intention_code&quot;:&quot;365wps_cc_create_ppt&quot;}*gallery_fallback_3.0.8_prod*a9831fd10ddb445fa190dd1568e255a5-slide-6"/>
</p:tagLst>
</file>

<file path=ppt/tags/tag41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4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1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2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4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24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3d2465070914cbc5"/>
</p:tagLst>
</file>

<file path=ppt/tags/tag42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0cc4cbd67c49e758d0535405bbd7b2abab910b7"/>
  <p:tag name="KSO_WM_NEWLAYOUT_GROUP_ID" val="layout_57"/>
  <p:tag name="KSO_WM_NEWLAYOUT_ID" val="slide_26021527a696b8ba"/>
  <p:tag name="KSO_WM_UNIT_PRESET_TEXT" val="单击此处添加标题"/>
</p:tagLst>
</file>

<file path=ppt/tags/tag426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4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2235462604&quot;,&quot;product_name&quot;:&quot;365wps-copilotchat-web&quot;,&quot;intention_code&quot;:&quot;365wps_cc_create_ppt&quot;}*gallery_fallback_3.0.8_prod*a9831fd10ddb445fa190dd1568e255a5-slide-7"/>
</p:tagLst>
</file>

<file path=ppt/tags/tag4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30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536408223&quot;,&quot;product_name&quot;:&quot;365wps-copilotchat-web&quot;,&quot;intention_code&quot;:&quot;365wps_cc_create_ppt&quot;}*gallery_gallery_3.0.8_prod*a9831fd10ddb445fa190dd1568e255a5-slide-7"/>
</p:tagLst>
</file>

<file path=ppt/tags/tag4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34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4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1163791889&quot;,&quot;product_name&quot;:&quot;365wps-copilotchat-web&quot;,&quot;intention_code&quot;:&quot;365wps_cc_create_ppt&quot;}*gallery_fallback_3.0.8_prod*a9831fd10ddb445fa190dd1568e255a5-slide-7"/>
</p:tagLst>
</file>

<file path=ppt/tags/tag4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3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26021527a696b8ba"/>
</p:tagLst>
</file>

<file path=ppt/tags/tag43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80ab1ba8de2eb672a3376e894cdbc3d19aeaa58"/>
  <p:tag name="KSO_WM_NEWLAYOUT_GROUP_ID" val="layout_26"/>
  <p:tag name="KSO_WM_NEWLAYOUT_ID" val="slide_1a49b5dcfffdb860"/>
  <p:tag name="KSO_WM_UNIT_PRESET_TEXT" val="单击此处添加标题"/>
</p:tagLst>
</file>

<file path=ppt/tags/tag44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80850252&quot;,&quot;product_name&quot;:&quot;365wps-copilotchat-web&quot;,&quot;intention_code&quot;:&quot;365wps_cc_create_ppt&quot;}*gallery_gallery_3.0.8_prod*a9831fd10ddb445fa190dd1568e255a5-slide-8"/>
</p:tagLst>
</file>

<file path=ppt/tags/tag4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4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2207338085&quot;,&quot;product_name&quot;:&quot;365wps-copilotchat-web&quot;,&quot;intention_code&quot;:&quot;365wps_cc_create_ppt&quot;}*gallery_fallback_3.0.8_prod*a9831fd10ddb445fa190dd1568e255a5-slide-8"/>
</p:tagLst>
</file>

<file path=ppt/tags/tag4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4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166964068&quot;,&quot;product_name&quot;:&quot;365wps-copilotchat-web&quot;,&quot;intention_code&quot;:&quot;365wps_cc_create_ppt&quot;}*gallery_fallback_3.0.8_prod*a9831fd10ddb445fa190dd1568e255a5-slide-8"/>
</p:tagLst>
</file>

<file path=ppt/tags/tag4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52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1a49b5dcfffdb860"/>
</p:tagLst>
</file>

<file path=ppt/tags/tag45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9830180582c2fd23f851c73bc7a69df0c1516ff"/>
  <p:tag name="KSO_WM_NEWLAYOUT_GROUP_ID" val="layout_39"/>
  <p:tag name="KSO_WM_NEWLAYOUT_ID" val="slide_08cd1d244d55f5c2"/>
  <p:tag name="KSO_WM_UNIT_PRESET_TEXT" val="单击此处添加标题"/>
</p:tagLst>
</file>

<file path=ppt/tags/tag45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55.xml><?xml version="1.0" encoding="utf-8"?>
<p:tagLst xmlns:p="http://schemas.openxmlformats.org/presentationml/2006/main">
  <p:tag name="KSO_WM_FIGMA_DECORATION_INDEX" val="1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4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5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59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4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6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63.xml><?xml version="1.0" encoding="utf-8"?>
<p:tagLst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4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66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08cd1d244d55f5c2"/>
</p:tagLst>
</file>

<file path=ppt/tags/tag46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1a53d86766e0a8eb78da3517c41067cab2e9e59"/>
  <p:tag name="KSO_WM_NEWLAYOUT_GROUP_ID" val="layout_10012"/>
  <p:tag name="KSO_WM_NEWLAYOUT_ID" val="slide_ed19c0db6ed585c4"/>
  <p:tag name="KSO_WM_UNIT_PRESET_TEXT" val="单击此处添加标题"/>
</p:tagLst>
</file>

<file path=ppt/tags/tag46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466594561&quot;,&quot;product_name&quot;:&quot;365wps-copilotchat-web&quot;,&quot;intention_code&quot;:&quot;365wps_cc_create_ppt&quot;}*gallery_gallery_3.0.8_prod*a9831fd10ddb445fa190dd1568e255a5-slide-10"/>
</p:tagLst>
</file>

<file path=ppt/tags/tag4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7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ed19c0db6ed585c4"/>
</p:tagLst>
</file>

<file path=ppt/tags/tag47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d7a601a0ffc41b7dc6b6ae41b19a52b160930e4"/>
  <p:tag name="KSO_WM_NEWLAYOUT_GROUP_ID" val="layout_34"/>
  <p:tag name="KSO_WM_NEWLAYOUT_ID" val="slide_4acdb5d565d7a68b"/>
  <p:tag name="KSO_WM_UNIT_PRESET_TEXT" val="单击此处添加标题"/>
</p:tagLst>
</file>

<file path=ppt/tags/tag4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909890154&quot;,&quot;product_name&quot;:&quot;365wps-copilotchat-web&quot;,&quot;intention_code&quot;:&quot;365wps_cc_create_ppt&quot;}*gallery_fallback_3.0.8_prod*a9831fd10ddb445fa190dd1568e255a5-slide-11"/>
</p:tagLst>
</file>

<file path=ppt/tags/tag4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215675522&quot;,&quot;product_name&quot;:&quot;365wps-copilotchat-web&quot;,&quot;intention_code&quot;:&quot;365wps_cc_create_ppt&quot;}*gallery_fallback_3.0.8_prod*a9831fd10ddb445fa190dd1568e255a5-slide-11"/>
</p:tagLst>
</file>

<file path=ppt/tags/tag4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1136828332&quot;,&quot;product_name&quot;:&quot;365wps-copilotchat-web&quot;,&quot;intention_code&quot;:&quot;365wps_cc_create_ppt&quot;}*gallery_gallery_3.0.8_prod*a9831fd10ddb445fa190dd1568e255a5-slide-11"/>
</p:tagLst>
</file>

<file path=ppt/tags/tag4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86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4acdb5d565d7a68b"/>
</p:tagLst>
</file>

<file path=ppt/tags/tag48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8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48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49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08e10cf646f15a7376c0ff4cd0f4a5d33f1a5fe"/>
  <p:tag name="KSO_WM_NEWLAYOUT_GROUP_ID" val="layout_51"/>
  <p:tag name="KSO_WM_NEWLAYOUT_ID" val="slide_090884a5b4d69dad"/>
  <p:tag name="KSO_WM_UNIT_PRESET_TEXT" val="单击此处添加标题"/>
</p:tagLst>
</file>

<file path=ppt/tags/tag49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ai_type&quot;:&quot;&quot;,&quot;id&quot;:&quot;&quot;}*_ai_*0"/>
</p:tagLst>
</file>

<file path=ppt/tags/tag4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9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090884a5b4d69dad"/>
</p:tagLst>
</file>

<file path=ppt/tags/tag49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32e16e6d3fd1b812b168df501aa57d271f3bec7"/>
  <p:tag name="KSO_WM_NEWLAYOUT_GROUP_ID" val="layout_10013"/>
  <p:tag name="KSO_WM_NEWLAYOUT_ID" val="slide_47ddc0f3e0d84bd1"/>
  <p:tag name="KSO_WM_UNIT_PRESET_TEXT" val="单击此处添加标题"/>
</p:tagLst>
</file>

<file path=ppt/tags/tag50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779638474&quot;,&quot;product_name&quot;:&quot;365wps-copilotchat-web&quot;,&quot;intention_code&quot;:&quot;365wps_cc_create_ppt&quot;}*gallery_fallback_3.0.8_prod*a9831fd10ddb445fa190dd1568e255a5-slide-14"/>
</p:tagLst>
</file>

<file path=ppt/tags/tag5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07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47ddc0f3e0d84bd1"/>
</p:tagLst>
</file>

<file path=ppt/tags/tag50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956eecc3274620baec17ad1ebde9e701b70ac9c"/>
  <p:tag name="KSO_WM_NEWLAYOUT_GROUP_ID" val="layout_2"/>
  <p:tag name="KSO_WM_NEWLAYOUT_ID" val="slide_d665d6f003d2fe82"/>
  <p:tag name="KSO_WM_UNIT_PRESET_TEXT" val="单击此处添加标题"/>
</p:tagLst>
</file>

<file path=ppt/tags/tag509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5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2198347962&quot;,&quot;product_name&quot;:&quot;365wps-copilotchat-web&quot;,&quot;intention_code&quot;:&quot;365wps_cc_create_ppt&quot;}*gallery_fallback_3.0.8_prod*a9831fd10ddb445fa190dd1568e255a5-slide-15"/>
</p:tagLst>
</file>

<file path=ppt/tags/tag5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1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478548942&quot;,&quot;product_name&quot;:&quot;365wps-copilotchat-web&quot;,&quot;intention_code&quot;:&quot;365wps_cc_create_ppt&quot;}*gallery_fallback_3.0.8_prod*a9831fd10ddb445fa190dd1568e255a5-slide-15"/>
</p:tagLst>
</file>

<file path=ppt/tags/tag5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17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5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240751454&quot;,&quot;product_name&quot;:&quot;365wps-copilotchat-web&quot;,&quot;intention_code&quot;:&quot;365wps_cc_create_ppt&quot;}*gallery_fallback_3.0.8_prod*a9831fd10ddb445fa190dd1568e255a5-slide-15"/>
</p:tagLst>
</file>

<file path=ppt/tags/tag5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21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d665d6f003d2fe82"/>
</p:tagLst>
</file>

<file path=ppt/tags/tag522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23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2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52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c7cd963a0e2a7fa5b2f5a835b30c9e5f4b64820"/>
  <p:tag name="KSO_WM_NEWLAYOUT_GROUP_ID" val="layout_48"/>
  <p:tag name="KSO_WM_NEWLAYOUT_ID" val="slide_f40f4095b76ee3a8"/>
  <p:tag name="KSO_WM_UNIT_PRESET_TEXT" val="单击此处添加标题"/>
</p:tagLst>
</file>

<file path=ppt/tags/tag52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482783107&quot;,&quot;product_name&quot;:&quot;365wps-copilotchat-web&quot;,&quot;intention_code&quot;:&quot;365wps_cc_create_ppt&quot;}*gallery_fallback_3.0.8_prod*a9831fd10ddb445fa190dd1568e255a5-slide-17"/>
</p:tagLst>
</file>

<file path=ppt/tags/tag5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3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194757004&quot;,&quot;product_name&quot;:&quot;365wps-copilotchat-web&quot;,&quot;intention_code&quot;:&quot;365wps_cc_create_ppt&quot;}*gallery_fallback_3.0.8_prod*a9831fd10ddb445fa190dd1568e255a5-slide-17"/>
</p:tagLst>
</file>

<file path=ppt/tags/tag5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3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211301266200&quot;,&quot;product_name&quot;:&quot;365wps-copilotchat-web&quot;,&quot;intention_code&quot;:&quot;365wps_cc_create_ppt&quot;}*gallery_fallback_3.0.8_prod*a9831fd10ddb445fa190dd1568e255a5-slide-17"/>
</p:tagLst>
</file>

<file path=ppt/tags/tag5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3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f40f4095b76ee3a8"/>
</p:tagLst>
</file>

<file path=ppt/tags/tag53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658cb751a479cecb19d1026bb05efb08dc45367"/>
  <p:tag name="KSO_WM_NEWLAYOUT_GROUP_ID" val="layout_10003"/>
  <p:tag name="KSO_WM_NEWLAYOUT_ID" val="slide_a1e31e139923f8f0"/>
  <p:tag name="KSO_WM_UNIT_PRESET_TEXT" val="单击此处添加标题"/>
</p:tagLst>
</file>

<file path=ppt/tags/tag5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4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4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4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49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a1e31e139923f8f0"/>
</p:tagLst>
</file>

<file path=ppt/tags/tag55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7a6feaaf0dbbeff67add1bc57bc9b1043758484"/>
  <p:tag name="KSO_WM_NEWLAYOUT_GROUP_ID" val="layout_53"/>
  <p:tag name="KSO_WM_NEWLAYOUT_ID" val="slide_2f831b2b7f15b833"/>
  <p:tag name="KSO_WM_UNIT_PRESET_TEXT" val="单击此处添加标题"/>
</p:tagLst>
</file>

<file path=ppt/tags/tag55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157428029&quot;,&quot;product_name&quot;:&quot;365wps-copilotchat-web&quot;,&quot;intention_code&quot;:&quot;365wps_cc_create_ppt&quot;}*gallery_fallback_3.0.8_prod*a9831fd10ddb445fa190dd1568e255a5-slide-19"/>
</p:tagLst>
</file>

<file path=ppt/tags/tag5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5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2197456649&quot;,&quot;product_name&quot;:&quot;365wps-copilotchat-web&quot;,&quot;intention_code&quot;:&quot;365wps_cc_create_ppt&quot;}*gallery_fallback_3.0.8_prod*a9831fd10ddb445fa190dd1568e255a5-slide-19"/>
</p:tagLst>
</file>

<file path=ppt/tags/tag5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5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690598700&quot;,&quot;product_name&quot;:&quot;365wps-copilotchat-web&quot;,&quot;intention_code&quot;:&quot;365wps_cc_create_ppt&quot;}*gallery_fallback_3.0.8_prod*a9831fd10ddb445fa190dd1568e255a5-slide-19"/>
</p:tagLst>
</file>

<file path=ppt/tags/tag5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63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2f831b2b7f15b833"/>
</p:tagLst>
</file>

<file path=ppt/tags/tag56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318bf08feb2ec5d2b430461591d5e2a71c010af"/>
  <p:tag name="KSO_WM_NEWLAYOUT_GROUP_ID" val="layout_42"/>
  <p:tag name="KSO_WM_NEWLAYOUT_ID" val="slide_e1461cd84873efff"/>
  <p:tag name="KSO_WM_UNIT_PRESET_TEXT" val="单击此处添加标题"/>
</p:tagLst>
</file>

<file path=ppt/tags/tag56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WPSDBDOUDI2025120915&quot;,&quot;product_name&quot;:&quot;365wps-copilotchat-web&quot;,&quot;intention_code&quot;:&quot;365wps_cc_create_ppt&quot;}*gallery_fallback_3.0.8_prod*a9831fd10ddb445fa190dd1568e255a5-slide-20"/>
</p:tagLst>
</file>

<file path=ppt/tags/tag566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5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6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5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7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5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7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e1461cd84873efff"/>
</p:tagLst>
</file>

<file path=ppt/tags/tag57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0c64edcb7f5f05465793c7b94cc86c6792a48f0"/>
  <p:tag name="KSO_WM_NEWLAYOUT_GROUP_ID" val="layout_31"/>
  <p:tag name="KSO_WM_NEWLAYOUT_ID" val="slide_d233a04c91228a1b"/>
  <p:tag name="KSO_WM_UNIT_PRESET_TEXT" val="单击此处添加标题"/>
</p:tagLst>
</file>

<file path=ppt/tags/tag57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488436137&quot;,&quot;product_name&quot;:&quot;365wps-copilotchat-web&quot;,&quot;intention_code&quot;:&quot;365wps_cc_create_ppt&quot;}*gallery_gallery_3.0.8_prod*a9831fd10ddb445fa190dd1568e255a5-slide-21"/>
</p:tagLst>
</file>

<file path=ppt/tags/tag5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8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139397586&quot;,&quot;product_name&quot;:&quot;365wps-copilotchat-web&quot;,&quot;intention_code&quot;:&quot;365wps_cc_create_ppt&quot;}*gallery_fallback_3.0.8_prod*a9831fd10ddb445fa190dd1568e255a5-slide-21"/>
</p:tagLst>
</file>

<file path=ppt/tags/tag5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8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619515616&quot;,&quot;product_name&quot;:&quot;365wps-copilotchat-web&quot;,&quot;intention_code&quot;:&quot;365wps_cc_create_ppt&quot;}*gallery_fallback_3.0.8_prod*a9831fd10ddb445fa190dd1568e255a5-slide-21"/>
</p:tagLst>
</file>

<file path=ppt/tags/tag5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89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d233a04c91228a1b"/>
</p:tagLst>
</file>

<file path=ppt/tags/tag59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9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59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59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6b1bc7a0ab7bdedb39d461ac46233a1ba3f89e5"/>
  <p:tag name="KSO_WM_NEWLAYOUT_GROUP_ID" val="layout_10009"/>
  <p:tag name="KSO_WM_NEWLAYOUT_ID" val="slide_9d99194b34fe91b2"/>
  <p:tag name="KSO_WM_UNIT_PRESET_TEXT" val="单击此处添加标题"/>
</p:tagLst>
</file>

<file path=ppt/tags/tag5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2238886203&quot;,&quot;product_name&quot;:&quot;365wps-copilotchat-web&quot;,&quot;intention_code&quot;:&quot;365wps_cc_create_ppt&quot;}*gallery_fallback_3.0.8_prod*a9831fd10ddb445fa190dd1568e255a5-slide-23"/>
</p:tagLst>
</file>

<file path=ppt/tags/tag5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2234925072&quot;,&quot;product_name&quot;:&quot;365wps-copilotchat-web&quot;,&quot;intention_code&quot;:&quot;365wps_cc_create_ppt&quot;}*gallery_fallback_3.0.8_prod*a9831fd10ddb445fa190dd1568e255a5-slide-23"/>
</p:tagLst>
</file>

<file path=ppt/tags/tag5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235596190&quot;,&quot;product_name&quot;:&quot;365wps-copilotchat-web&quot;,&quot;intention_code&quot;:&quot;365wps_cc_create_ppt&quot;}*gallery_fallback_3.0.8_prod*a9831fd10ddb445fa190dd1568e255a5-slide-23"/>
</p:tagLst>
</file>

<file path=ppt/tags/tag6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6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03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9d99194b34fe91b2"/>
</p:tagLst>
</file>

<file path=ppt/tags/tag60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f052aa07df8ce7aaffad2e8f33663e1ca2d6ecc"/>
  <p:tag name="KSO_WM_NEWLAYOUT_GROUP_ID" val="layout_38"/>
  <p:tag name="KSO_WM_NEWLAYOUT_ID" val="slide_e75d5968f58836a4"/>
  <p:tag name="KSO_WM_UNIT_PRESET_TEXT" val="单击此处添加标题"/>
</p:tagLst>
</file>

<file path=ppt/tags/tag60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6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317974063&quot;,&quot;product_name&quot;:&quot;365wps-copilotchat-web&quot;,&quot;intention_code&quot;:&quot;365wps_cc_create_ppt&quot;}*gallery_gallery_3.0.8_prod*a9831fd10ddb445fa190dd1568e255a5-slide-24"/>
</p:tagLst>
</file>

<file path=ppt/tags/tag6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6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60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6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316424633&quot;,&quot;product_name&quot;:&quot;365wps-copilotchat-web&quot;,&quot;intention_code&quot;:&quot;365wps_cc_create_ppt&quot;}*gallery_fallback_3.0.8_prod*a9831fd10ddb445fa190dd1568e255a5-slide-24"/>
</p:tagLst>
</file>

<file path=ppt/tags/tag6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6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1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6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234720351&quot;,&quot;product_name&quot;:&quot;365wps-copilotchat-web&quot;,&quot;intention_code&quot;:&quot;365wps_cc_create_ppt&quot;}*gallery_fallback_3.0.8_prod*a9831fd10ddb445fa190dd1568e255a5-slide-24"/>
</p:tagLst>
</file>

<file path=ppt/tags/tag6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6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17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e75d5968f58836a4"/>
</p:tagLst>
</file>

<file path=ppt/tags/tag61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9f9498387453a8099c57dbd74e882cd46e239e7"/>
  <p:tag name="KSO_WM_NEWLAYOUT_GROUP_ID" val="layout_10007"/>
  <p:tag name="KSO_WM_NEWLAYOUT_ID" val="slide_3769a8e1402e790d"/>
  <p:tag name="KSO_WM_UNIT_PRESET_TEXT" val="单击此处添加标题"/>
</p:tagLst>
</file>

<file path=ppt/tags/tag6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6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6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6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6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2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3769a8e1402e790d"/>
</p:tagLst>
</file>

<file path=ppt/tags/tag626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0ed9c28844db15887439ba4d144b69dc3eba268"/>
  <p:tag name="KSO_WM_NEWLAYOUT_ID" val="100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62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628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6002"/>
  <p:tag name="KSO_WM_TEMPLATE_CATEGORY" val="custom"/>
  <p:tag name="KSO_WM_SLIDE_INDEX" val="3"/>
  <p:tag name="KSO_WM_SLIDE_ID" val="custom40486002_7"/>
  <p:tag name="KSO_WM_TEMPLATE_MASTER_TYPE" val="0"/>
  <p:tag name="KSO_WM_SLIDE_LAYOUT" val="a_e"/>
  <p:tag name="KSO_WM_SLIDE_LAYOUT_CNT" val="1_1"/>
  <p:tag name="KSO_WM_TAG_VERSION" val="3.0"/>
</p:tagLst>
</file>

<file path=ppt/tags/tag62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efe8259f448077f5cd5d46254159688854a5d99"/>
  <p:tag name="KSO_WM_NEWLAYOUT_GROUP_ID" val="layout_3"/>
  <p:tag name="KSO_WM_NEWLAYOUT_ID" val="slide_0576b72b971413eb"/>
  <p:tag name="KSO_WM_UNIT_PRESET_TEXT" val="单击此处添加标题"/>
</p:tagLst>
</file>

<file path=ppt/tags/tag630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631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6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6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634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635.xml><?xml version="1.0" encoding="utf-8"?>
<p:tagLst xmlns:p="http://schemas.openxmlformats.org/presentationml/2006/main">
  <p:tag name="KSO_WM_FIGMA_DECORATION_INDEX" val="8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6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6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38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639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6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6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42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0576b72b971413eb"/>
</p:tagLst>
</file>

<file path=ppt/tags/tag64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59d06369d9bf12731f2dfd534e78c84c6530495"/>
  <p:tag name="KSO_WM_NEWLAYOUT_GROUP_ID" val="layout_59"/>
  <p:tag name="KSO_WM_NEWLAYOUT_ID" val="slide_bb541080977a002b"/>
  <p:tag name="KSO_WM_UNIT_PRESET_TEXT" val="单击此处添加标题"/>
</p:tagLst>
</file>

<file path=ppt/tags/tag64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WPSDBDOUDI2025120912&quot;,&quot;product_name&quot;:&quot;365wps-copilotchat-web&quot;,&quot;intention_code&quot;:&quot;365wps_cc_create_ppt&quot;}*gallery_fallback_3.0.8_prod*a9831fd10ddb445fa190dd1568e255a5-slide-28"/>
</p:tagLst>
</file>

<file path=ppt/tags/tag64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6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6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64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6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6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65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6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6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54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9320"/>
  <p:tag name="KSO_WM_TEMPLATE_SLIDE_ID" val="slide_bb541080977a002b"/>
</p:tagLst>
</file>

<file path=ppt/tags/tag65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65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3a3127502188688a8c08de903cab88ea15d6919a"/>
  <p:tag name="KSO_WM_NEWLAYOUT_ID" val="1007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6002"/>
  <p:tag name="KSO_WM_TEMPLATE_CATEGORY" val="custom"/>
</p:tagLst>
</file>

<file path=ppt/tags/tag65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EMPLATE_INDEX" val="40486002"/>
  <p:tag name="KSO_WM_TEMPLATE_CATEGORY" val="custom"/>
  <p:tag name="KSO_WM_SLIDE_INDEX" val="5"/>
  <p:tag name="KSO_WM_SLIDE_ID" val="custom40486002_9"/>
  <p:tag name="KSO_WM_TEMPLATE_MASTER_TYPE" val="0"/>
  <p:tag name="KSO_WM_SLIDE_LAYOUT" val="a_b"/>
  <p:tag name="KSO_WM_SLIDE_LAYOUT_CNT" val="1_1"/>
  <p:tag name="KSO_WM_TAG_VERSION" val="3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">
      <a:dk1>
        <a:srgbClr val="000000"/>
      </a:dk1>
      <a:lt1>
        <a:srgbClr val="FFFFFF"/>
      </a:lt1>
      <a:dk2>
        <a:srgbClr val="3D0910"/>
      </a:dk2>
      <a:lt2>
        <a:srgbClr val="FDF4F5"/>
      </a:lt2>
      <a:accent1>
        <a:srgbClr val="B71B31"/>
      </a:accent1>
      <a:accent2>
        <a:srgbClr val="FFBA55"/>
      </a:accent2>
      <a:accent3>
        <a:srgbClr val="B71B31"/>
      </a:accent3>
      <a:accent4>
        <a:srgbClr val="FFBA55"/>
      </a:accent4>
      <a:accent5>
        <a:srgbClr val="B71B31"/>
      </a:accent5>
      <a:accent6>
        <a:srgbClr val="FFBA55"/>
      </a:accent6>
      <a:hlink>
        <a:srgbClr val="0026E5"/>
      </a:hlink>
      <a:folHlink>
        <a:srgbClr val="7E1FAD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333638"/>
      </a:dk2>
      <a:lt2>
        <a:srgbClr val="EFEFEF"/>
      </a:lt2>
      <a:accent1>
        <a:srgbClr val="0EAF6C"/>
      </a:accent1>
      <a:accent2>
        <a:srgbClr val="BB72FB"/>
      </a:accent2>
      <a:accent3>
        <a:srgbClr val="7280FB"/>
      </a:accent3>
      <a:accent4>
        <a:srgbClr val="00B5EE"/>
      </a:accent4>
      <a:accent5>
        <a:srgbClr val="643AF8"/>
      </a:accent5>
      <a:accent6>
        <a:srgbClr val="2538D9"/>
      </a:accent6>
      <a:hlink>
        <a:srgbClr val="E28835"/>
      </a:hlink>
      <a:folHlink>
        <a:srgbClr val="9D8874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3616</Words>
  <Application>WPS 演示</Application>
  <PresentationFormat>宽屏</PresentationFormat>
  <Paragraphs>462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30</vt:i4>
      </vt:variant>
    </vt:vector>
  </HeadingPairs>
  <TitlesOfParts>
    <vt:vector size="46" baseType="lpstr">
      <vt:lpstr>Arial</vt:lpstr>
      <vt:lpstr>宋体</vt:lpstr>
      <vt:lpstr>Wingdings</vt:lpstr>
      <vt:lpstr>Times New Roman</vt:lpstr>
      <vt:lpstr>微软雅黑</vt:lpstr>
      <vt:lpstr>Microsoft YaHei UI</vt:lpstr>
      <vt:lpstr>Droid Sans Fallback</vt:lpstr>
      <vt:lpstr>思源黑体 Regular</vt:lpstr>
      <vt:lpstr>方正黑体_GBK</vt:lpstr>
      <vt:lpstr>宋体</vt:lpstr>
      <vt:lpstr>Arial Unicode MS</vt:lpstr>
      <vt:lpstr>Calibri</vt:lpstr>
      <vt:lpstr>方正书宋_GBK</vt:lpstr>
      <vt:lpstr>Office 主题</vt:lpstr>
      <vt:lpstr>1_Office 主题</vt:lpstr>
      <vt:lpstr>2_Office 主题</vt:lpstr>
      <vt:lpstr>以案为鉴守底线 警钟长鸣筑清风</vt:lpstr>
      <vt:lpstr>目录</vt:lpstr>
      <vt:lpstr>党课培训开篇：准确把握全面从严治党新形势</vt:lpstr>
      <vt:lpstr>新时代全面从严治党的核心要求</vt:lpstr>
      <vt:lpstr>当前廉政风险防控面临的新挑战</vt:lpstr>
      <vt:lpstr>以案明纪：典型违纪违法案例深度剖析</vt:lpstr>
      <vt:lpstr>违反政治纪律典型案例剖析</vt:lpstr>
      <vt:lpstr>违反中央八项规定精神典型案例剖析</vt:lpstr>
      <vt:lpstr>利用职权谋取私利典型案例剖析</vt:lpstr>
      <vt:lpstr>失职失责渎职典型案例剖析</vt:lpstr>
      <vt:lpstr>违规干预市场经济活动典型案例剖析</vt:lpstr>
      <vt:lpstr>领导干部家风失管典型案例剖析</vt:lpstr>
      <vt:lpstr>追根溯源：违纪违法问题的共性诱因分析</vt:lpstr>
      <vt:lpstr>思想“总开关”失守是根本诱因</vt:lpstr>
      <vt:lpstr>纪律规矩意识淡薄是直接诱因</vt:lpstr>
      <vt:lpstr>权力监督制约存在短板是外部诱因</vt:lpstr>
      <vt:lpstr>知行合一：党员干部廉洁从政的实践要求</vt:lpstr>
      <vt:lpstr>筑牢思想防线，提升政治“三力”</vt:lpstr>
      <vt:lpstr>严守纪法底线，规范日常行为</vt:lpstr>
      <vt:lpstr>强化作风建设，主动担当作为</vt:lpstr>
      <vt:lpstr>重视家风建设，净化社交圈子</vt:lpstr>
      <vt:lpstr>自觉接受监督，习惯在监督下工作</vt:lpstr>
      <vt:lpstr>健全机制：单位廉政风险防控体系建设</vt:lpstr>
      <vt:lpstr>廉政风险常态化排查机制</vt:lpstr>
      <vt:lpstr>廉政教育常态化开展机制</vt:lpstr>
      <vt:lpstr>“第一种形态”常态化运用机制</vt:lpstr>
      <vt:lpstr>党课总结：共同守护风清气正的政治生态</vt:lpstr>
      <vt:lpstr>本次党课培训核心要点回顾</vt:lpstr>
      <vt:lpstr>答疑与交流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以案为鉴守底线  警钟长鸣筑清风</dc:title>
  <dc:creator/>
  <cp:lastModifiedBy>志存高远</cp:lastModifiedBy>
  <cp:revision>1</cp:revision>
  <dcterms:created xsi:type="dcterms:W3CDTF">2026-10-16T00:52:56Z</dcterms:created>
  <dcterms:modified xsi:type="dcterms:W3CDTF">2026-10-16T00:52:56Z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B75C98F4C40948689CB49D1002CA5FAC</vt:lpwstr>
  </property>
  <property fmtid="{D5CDD505-2E9C-101B-9397-08002B2CF9AE}" pid="4" name="KSOTemplateUUID">
    <vt:lpwstr>v1.0_ai_69796639320</vt:lpwstr>
  </property>
</Properties>
</file>