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media/image9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74" r:id="rId4"/>
  </p:sldMasterIdLst>
  <p:sldIdLst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image" Target="../media/image2.png"/><Relationship Id="rId2" Type="http://schemas.openxmlformats.org/officeDocument/2006/relationships/tags" Target="../tags/tag9.xml"/><Relationship Id="rId10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image" Target="../media/image3.png"/><Relationship Id="rId6" Type="http://schemas.openxmlformats.org/officeDocument/2006/relationships/tags" Target="../tags/tag49.xml"/><Relationship Id="rId5" Type="http://schemas.openxmlformats.org/officeDocument/2006/relationships/image" Target="../media/image1.png"/><Relationship Id="rId4" Type="http://schemas.openxmlformats.org/officeDocument/2006/relationships/tags" Target="../tags/tag48.xml"/><Relationship Id="rId3" Type="http://schemas.openxmlformats.org/officeDocument/2006/relationships/image" Target="../media/image2.png"/><Relationship Id="rId2" Type="http://schemas.openxmlformats.org/officeDocument/2006/relationships/tags" Target="../tags/tag47.xml"/><Relationship Id="rId13" Type="http://schemas.openxmlformats.org/officeDocument/2006/relationships/tags" Target="../tags/tag55.xml"/><Relationship Id="rId12" Type="http://schemas.openxmlformats.org/officeDocument/2006/relationships/tags" Target="../tags/tag54.xml"/><Relationship Id="rId11" Type="http://schemas.openxmlformats.org/officeDocument/2006/relationships/tags" Target="../tags/tag53.xml"/><Relationship Id="rId10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1.xml"/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image" Target="../media/image1.png"/><Relationship Id="rId4" Type="http://schemas.openxmlformats.org/officeDocument/2006/relationships/tags" Target="../tags/tag57.xml"/><Relationship Id="rId3" Type="http://schemas.openxmlformats.org/officeDocument/2006/relationships/image" Target="../media/image2.png"/><Relationship Id="rId2" Type="http://schemas.openxmlformats.org/officeDocument/2006/relationships/tags" Target="../tags/tag56.xml"/><Relationship Id="rId10" Type="http://schemas.openxmlformats.org/officeDocument/2006/relationships/tags" Target="../tags/tag62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image" Target="../media/image1.png"/><Relationship Id="rId4" Type="http://schemas.openxmlformats.org/officeDocument/2006/relationships/tags" Target="../tags/tag64.xml"/><Relationship Id="rId3" Type="http://schemas.openxmlformats.org/officeDocument/2006/relationships/image" Target="../media/image2.png"/><Relationship Id="rId2" Type="http://schemas.openxmlformats.org/officeDocument/2006/relationships/tags" Target="../tags/tag63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image" Target="../media/image2.png"/><Relationship Id="rId4" Type="http://schemas.openxmlformats.org/officeDocument/2006/relationships/tags" Target="../tags/tag71.xml"/><Relationship Id="rId3" Type="http://schemas.openxmlformats.org/officeDocument/2006/relationships/image" Target="../media/image1.png"/><Relationship Id="rId23" Type="http://schemas.openxmlformats.org/officeDocument/2006/relationships/tags" Target="../tags/tag89.xml"/><Relationship Id="rId22" Type="http://schemas.openxmlformats.org/officeDocument/2006/relationships/tags" Target="../tags/tag88.xml"/><Relationship Id="rId21" Type="http://schemas.openxmlformats.org/officeDocument/2006/relationships/tags" Target="../tags/tag87.xml"/><Relationship Id="rId20" Type="http://schemas.openxmlformats.org/officeDocument/2006/relationships/tags" Target="../tags/tag86.xml"/><Relationship Id="rId2" Type="http://schemas.openxmlformats.org/officeDocument/2006/relationships/tags" Target="../tags/tag70.xml"/><Relationship Id="rId19" Type="http://schemas.openxmlformats.org/officeDocument/2006/relationships/tags" Target="../tags/tag85.xml"/><Relationship Id="rId18" Type="http://schemas.openxmlformats.org/officeDocument/2006/relationships/tags" Target="../tags/tag84.xml"/><Relationship Id="rId17" Type="http://schemas.openxmlformats.org/officeDocument/2006/relationships/tags" Target="../tags/tag83.xml"/><Relationship Id="rId16" Type="http://schemas.openxmlformats.org/officeDocument/2006/relationships/tags" Target="../tags/tag82.xml"/><Relationship Id="rId15" Type="http://schemas.openxmlformats.org/officeDocument/2006/relationships/tags" Target="../tags/tag81.xml"/><Relationship Id="rId14" Type="http://schemas.openxmlformats.org/officeDocument/2006/relationships/tags" Target="../tags/tag80.xml"/><Relationship Id="rId13" Type="http://schemas.openxmlformats.org/officeDocument/2006/relationships/tags" Target="../tags/tag79.xml"/><Relationship Id="rId12" Type="http://schemas.openxmlformats.org/officeDocument/2006/relationships/tags" Target="../tags/tag78.xml"/><Relationship Id="rId11" Type="http://schemas.openxmlformats.org/officeDocument/2006/relationships/tags" Target="../tags/tag77.xml"/><Relationship Id="rId10" Type="http://schemas.openxmlformats.org/officeDocument/2006/relationships/tags" Target="../tags/tag76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image" Target="../media/image1.png"/><Relationship Id="rId4" Type="http://schemas.openxmlformats.org/officeDocument/2006/relationships/tags" Target="../tags/tag91.xml"/><Relationship Id="rId3" Type="http://schemas.openxmlformats.org/officeDocument/2006/relationships/image" Target="../media/image2.png"/><Relationship Id="rId2" Type="http://schemas.openxmlformats.org/officeDocument/2006/relationships/tags" Target="../tags/tag90.xml"/><Relationship Id="rId10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image" Target="../media/image1.png"/><Relationship Id="rId4" Type="http://schemas.openxmlformats.org/officeDocument/2006/relationships/tags" Target="../tags/tag98.xml"/><Relationship Id="rId3" Type="http://schemas.openxmlformats.org/officeDocument/2006/relationships/image" Target="../media/image2.png"/><Relationship Id="rId2" Type="http://schemas.openxmlformats.org/officeDocument/2006/relationships/tags" Target="../tags/tag97.xml"/><Relationship Id="rId10" Type="http://schemas.openxmlformats.org/officeDocument/2006/relationships/tags" Target="../tags/tag103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8" Type="http://schemas.openxmlformats.org/officeDocument/2006/relationships/tags" Target="../tags/tag130.xml"/><Relationship Id="rId17" Type="http://schemas.openxmlformats.org/officeDocument/2006/relationships/tags" Target="../tags/tag129.xml"/><Relationship Id="rId16" Type="http://schemas.openxmlformats.org/officeDocument/2006/relationships/tags" Target="../tags/tag128.xml"/><Relationship Id="rId15" Type="http://schemas.openxmlformats.org/officeDocument/2006/relationships/tags" Target="../tags/tag127.xml"/><Relationship Id="rId14" Type="http://schemas.openxmlformats.org/officeDocument/2006/relationships/tags" Target="../tags/tag126.xml"/><Relationship Id="rId13" Type="http://schemas.openxmlformats.org/officeDocument/2006/relationships/tags" Target="../tags/tag125.xml"/><Relationship Id="rId12" Type="http://schemas.openxmlformats.org/officeDocument/2006/relationships/tags" Target="../tags/tag124.xml"/><Relationship Id="rId11" Type="http://schemas.openxmlformats.org/officeDocument/2006/relationships/tags" Target="../tags/tag123.xml"/><Relationship Id="rId10" Type="http://schemas.openxmlformats.org/officeDocument/2006/relationships/tags" Target="../tags/tag122.xm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137.xml"/><Relationship Id="rId7" Type="http://schemas.openxmlformats.org/officeDocument/2006/relationships/tags" Target="../tags/tag136.xml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45.xml"/><Relationship Id="rId8" Type="http://schemas.openxmlformats.org/officeDocument/2006/relationships/tags" Target="../tags/tag144.xml"/><Relationship Id="rId7" Type="http://schemas.openxmlformats.org/officeDocument/2006/relationships/tags" Target="../tags/tag143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tags" Target="../tags/tag140.xml"/><Relationship Id="rId3" Type="http://schemas.openxmlformats.org/officeDocument/2006/relationships/tags" Target="../tags/tag139.xml"/><Relationship Id="rId2" Type="http://schemas.openxmlformats.org/officeDocument/2006/relationships/tags" Target="../tags/tag138.xml"/><Relationship Id="rId11" Type="http://schemas.openxmlformats.org/officeDocument/2006/relationships/tags" Target="../tags/tag147.xml"/><Relationship Id="rId10" Type="http://schemas.openxmlformats.org/officeDocument/2006/relationships/tags" Target="../tags/tag146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55.xml"/><Relationship Id="rId8" Type="http://schemas.openxmlformats.org/officeDocument/2006/relationships/tags" Target="../tags/tag154.xml"/><Relationship Id="rId7" Type="http://schemas.openxmlformats.org/officeDocument/2006/relationships/tags" Target="../tags/tag153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4" Type="http://schemas.openxmlformats.org/officeDocument/2006/relationships/tags" Target="../tags/tag160.xml"/><Relationship Id="rId13" Type="http://schemas.openxmlformats.org/officeDocument/2006/relationships/tags" Target="../tags/tag159.xml"/><Relationship Id="rId12" Type="http://schemas.openxmlformats.org/officeDocument/2006/relationships/tags" Target="../tags/tag158.xml"/><Relationship Id="rId11" Type="http://schemas.openxmlformats.org/officeDocument/2006/relationships/tags" Target="../tags/tag157.xml"/><Relationship Id="rId10" Type="http://schemas.openxmlformats.org/officeDocument/2006/relationships/tags" Target="../tags/tag156.xml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68.xml"/><Relationship Id="rId8" Type="http://schemas.openxmlformats.org/officeDocument/2006/relationships/tags" Target="../tags/tag167.xml"/><Relationship Id="rId7" Type="http://schemas.openxmlformats.org/officeDocument/2006/relationships/tags" Target="../tags/tag166.xml"/><Relationship Id="rId6" Type="http://schemas.openxmlformats.org/officeDocument/2006/relationships/tags" Target="../tags/tag165.xml"/><Relationship Id="rId5" Type="http://schemas.openxmlformats.org/officeDocument/2006/relationships/tags" Target="../tags/tag164.xml"/><Relationship Id="rId4" Type="http://schemas.openxmlformats.org/officeDocument/2006/relationships/tags" Target="../tags/tag163.xml"/><Relationship Id="rId3" Type="http://schemas.openxmlformats.org/officeDocument/2006/relationships/tags" Target="../tags/tag162.xml"/><Relationship Id="rId2" Type="http://schemas.openxmlformats.org/officeDocument/2006/relationships/tags" Target="../tags/tag161.xml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4" Type="http://schemas.openxmlformats.org/officeDocument/2006/relationships/tags" Target="../tags/tag181.xml"/><Relationship Id="rId13" Type="http://schemas.openxmlformats.org/officeDocument/2006/relationships/tags" Target="../tags/tag180.xml"/><Relationship Id="rId12" Type="http://schemas.openxmlformats.org/officeDocument/2006/relationships/tags" Target="../tags/tag179.xml"/><Relationship Id="rId11" Type="http://schemas.openxmlformats.org/officeDocument/2006/relationships/tags" Target="../tags/tag178.xml"/><Relationship Id="rId10" Type="http://schemas.openxmlformats.org/officeDocument/2006/relationships/tags" Target="../tags/tag177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189.xml"/><Relationship Id="rId8" Type="http://schemas.openxmlformats.org/officeDocument/2006/relationships/tags" Target="../tags/tag188.xml"/><Relationship Id="rId7" Type="http://schemas.openxmlformats.org/officeDocument/2006/relationships/tags" Target="../tags/tag187.xml"/><Relationship Id="rId6" Type="http://schemas.openxmlformats.org/officeDocument/2006/relationships/tags" Target="../tags/tag186.xml"/><Relationship Id="rId5" Type="http://schemas.openxmlformats.org/officeDocument/2006/relationships/tags" Target="../tags/tag185.xml"/><Relationship Id="rId4" Type="http://schemas.openxmlformats.org/officeDocument/2006/relationships/tags" Target="../tags/tag184.xml"/><Relationship Id="rId3" Type="http://schemas.openxmlformats.org/officeDocument/2006/relationships/tags" Target="../tags/tag183.xml"/><Relationship Id="rId2" Type="http://schemas.openxmlformats.org/officeDocument/2006/relationships/tags" Target="../tags/tag182.xml"/><Relationship Id="rId14" Type="http://schemas.openxmlformats.org/officeDocument/2006/relationships/tags" Target="../tags/tag194.xml"/><Relationship Id="rId13" Type="http://schemas.openxmlformats.org/officeDocument/2006/relationships/tags" Target="../tags/tag193.xml"/><Relationship Id="rId12" Type="http://schemas.openxmlformats.org/officeDocument/2006/relationships/tags" Target="../tags/tag192.xml"/><Relationship Id="rId11" Type="http://schemas.openxmlformats.org/officeDocument/2006/relationships/tags" Target="../tags/tag191.xml"/><Relationship Id="rId10" Type="http://schemas.openxmlformats.org/officeDocument/2006/relationships/tags" Target="../tags/tag190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2" Type="http://schemas.openxmlformats.org/officeDocument/2006/relationships/tags" Target="../tags/tag205.xml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12.xml"/><Relationship Id="rId7" Type="http://schemas.openxmlformats.org/officeDocument/2006/relationships/tags" Target="../tags/tag211.xml"/><Relationship Id="rId6" Type="http://schemas.openxmlformats.org/officeDocument/2006/relationships/tags" Target="../tags/tag210.xml"/><Relationship Id="rId5" Type="http://schemas.openxmlformats.org/officeDocument/2006/relationships/tags" Target="../tags/tag209.xml"/><Relationship Id="rId4" Type="http://schemas.openxmlformats.org/officeDocument/2006/relationships/tags" Target="../tags/tag208.xml"/><Relationship Id="rId3" Type="http://schemas.openxmlformats.org/officeDocument/2006/relationships/tags" Target="../tags/tag207.xml"/><Relationship Id="rId2" Type="http://schemas.openxmlformats.org/officeDocument/2006/relationships/tags" Target="../tags/tag206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tags" Target="../tags/tag220.xml"/><Relationship Id="rId8" Type="http://schemas.openxmlformats.org/officeDocument/2006/relationships/tags" Target="../tags/tag219.xml"/><Relationship Id="rId7" Type="http://schemas.openxmlformats.org/officeDocument/2006/relationships/tags" Target="../tags/tag218.xml"/><Relationship Id="rId6" Type="http://schemas.openxmlformats.org/officeDocument/2006/relationships/tags" Target="../tags/tag217.xml"/><Relationship Id="rId5" Type="http://schemas.openxmlformats.org/officeDocument/2006/relationships/tags" Target="../tags/tag216.xml"/><Relationship Id="rId4" Type="http://schemas.openxmlformats.org/officeDocument/2006/relationships/tags" Target="../tags/tag215.xml"/><Relationship Id="rId3" Type="http://schemas.openxmlformats.org/officeDocument/2006/relationships/tags" Target="../tags/tag214.xml"/><Relationship Id="rId2" Type="http://schemas.openxmlformats.org/officeDocument/2006/relationships/tags" Target="../tags/tag213.xml"/><Relationship Id="rId12" Type="http://schemas.openxmlformats.org/officeDocument/2006/relationships/tags" Target="../tags/tag223.xml"/><Relationship Id="rId11" Type="http://schemas.openxmlformats.org/officeDocument/2006/relationships/tags" Target="../tags/tag222.xml"/><Relationship Id="rId10" Type="http://schemas.openxmlformats.org/officeDocument/2006/relationships/tags" Target="../tags/tag221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231.xml"/><Relationship Id="rId8" Type="http://schemas.openxmlformats.org/officeDocument/2006/relationships/tags" Target="../tags/tag230.xml"/><Relationship Id="rId7" Type="http://schemas.openxmlformats.org/officeDocument/2006/relationships/tags" Target="../tags/tag229.xml"/><Relationship Id="rId6" Type="http://schemas.openxmlformats.org/officeDocument/2006/relationships/tags" Target="../tags/tag228.xml"/><Relationship Id="rId5" Type="http://schemas.openxmlformats.org/officeDocument/2006/relationships/tags" Target="../tags/tag227.xml"/><Relationship Id="rId4" Type="http://schemas.openxmlformats.org/officeDocument/2006/relationships/tags" Target="../tags/tag226.xml"/><Relationship Id="rId3" Type="http://schemas.openxmlformats.org/officeDocument/2006/relationships/tags" Target="../tags/tag225.xml"/><Relationship Id="rId2" Type="http://schemas.openxmlformats.org/officeDocument/2006/relationships/tags" Target="../tags/tag224.xml"/><Relationship Id="rId14" Type="http://schemas.openxmlformats.org/officeDocument/2006/relationships/tags" Target="../tags/tag236.xml"/><Relationship Id="rId13" Type="http://schemas.openxmlformats.org/officeDocument/2006/relationships/tags" Target="../tags/tag235.xml"/><Relationship Id="rId12" Type="http://schemas.openxmlformats.org/officeDocument/2006/relationships/tags" Target="../tags/tag234.xml"/><Relationship Id="rId11" Type="http://schemas.openxmlformats.org/officeDocument/2006/relationships/tags" Target="../tags/tag233.xml"/><Relationship Id="rId10" Type="http://schemas.openxmlformats.org/officeDocument/2006/relationships/tags" Target="../tags/tag232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9" Type="http://schemas.openxmlformats.org/officeDocument/2006/relationships/tags" Target="../tags/tag244.xml"/><Relationship Id="rId8" Type="http://schemas.openxmlformats.org/officeDocument/2006/relationships/tags" Target="../tags/tag243.xml"/><Relationship Id="rId7" Type="http://schemas.openxmlformats.org/officeDocument/2006/relationships/tags" Target="../tags/tag242.xml"/><Relationship Id="rId6" Type="http://schemas.openxmlformats.org/officeDocument/2006/relationships/tags" Target="../tags/tag241.xml"/><Relationship Id="rId5" Type="http://schemas.openxmlformats.org/officeDocument/2006/relationships/tags" Target="../tags/tag240.xml"/><Relationship Id="rId4" Type="http://schemas.openxmlformats.org/officeDocument/2006/relationships/tags" Target="../tags/tag239.xml"/><Relationship Id="rId3" Type="http://schemas.openxmlformats.org/officeDocument/2006/relationships/tags" Target="../tags/tag238.xml"/><Relationship Id="rId2" Type="http://schemas.openxmlformats.org/officeDocument/2006/relationships/tags" Target="../tags/tag237.xml"/><Relationship Id="rId12" Type="http://schemas.openxmlformats.org/officeDocument/2006/relationships/tags" Target="../tags/tag247.xml"/><Relationship Id="rId11" Type="http://schemas.openxmlformats.org/officeDocument/2006/relationships/tags" Target="../tags/tag246.xml"/><Relationship Id="rId10" Type="http://schemas.openxmlformats.org/officeDocument/2006/relationships/tags" Target="../tags/tag245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9" Type="http://schemas.openxmlformats.org/officeDocument/2006/relationships/tags" Target="../tags/tag255.xml"/><Relationship Id="rId8" Type="http://schemas.openxmlformats.org/officeDocument/2006/relationships/tags" Target="../tags/tag254.xml"/><Relationship Id="rId7" Type="http://schemas.openxmlformats.org/officeDocument/2006/relationships/tags" Target="../tags/tag253.xml"/><Relationship Id="rId6" Type="http://schemas.openxmlformats.org/officeDocument/2006/relationships/tags" Target="../tags/tag252.xml"/><Relationship Id="rId5" Type="http://schemas.openxmlformats.org/officeDocument/2006/relationships/tags" Target="../tags/tag251.xml"/><Relationship Id="rId4" Type="http://schemas.openxmlformats.org/officeDocument/2006/relationships/tags" Target="../tags/tag250.xml"/><Relationship Id="rId3" Type="http://schemas.openxmlformats.org/officeDocument/2006/relationships/tags" Target="../tags/tag249.xml"/><Relationship Id="rId2" Type="http://schemas.openxmlformats.org/officeDocument/2006/relationships/tags" Target="../tags/tag248.xml"/><Relationship Id="rId11" Type="http://schemas.openxmlformats.org/officeDocument/2006/relationships/tags" Target="../tags/tag257.xml"/><Relationship Id="rId10" Type="http://schemas.openxmlformats.org/officeDocument/2006/relationships/tags" Target="../tags/tag256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9" Type="http://schemas.openxmlformats.org/officeDocument/2006/relationships/tags" Target="../tags/tag265.xml"/><Relationship Id="rId8" Type="http://schemas.openxmlformats.org/officeDocument/2006/relationships/tags" Target="../tags/tag264.xml"/><Relationship Id="rId7" Type="http://schemas.openxmlformats.org/officeDocument/2006/relationships/tags" Target="../tags/tag263.xml"/><Relationship Id="rId6" Type="http://schemas.openxmlformats.org/officeDocument/2006/relationships/tags" Target="../tags/tag262.xml"/><Relationship Id="rId5" Type="http://schemas.openxmlformats.org/officeDocument/2006/relationships/tags" Target="../tags/tag261.xml"/><Relationship Id="rId4" Type="http://schemas.openxmlformats.org/officeDocument/2006/relationships/tags" Target="../tags/tag260.xml"/><Relationship Id="rId3" Type="http://schemas.openxmlformats.org/officeDocument/2006/relationships/tags" Target="../tags/tag259.xml"/><Relationship Id="rId2" Type="http://schemas.openxmlformats.org/officeDocument/2006/relationships/tags" Target="../tags/tag258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9" Type="http://schemas.openxmlformats.org/officeDocument/2006/relationships/tags" Target="../tags/tag273.xml"/><Relationship Id="rId8" Type="http://schemas.openxmlformats.org/officeDocument/2006/relationships/tags" Target="../tags/tag272.xml"/><Relationship Id="rId7" Type="http://schemas.openxmlformats.org/officeDocument/2006/relationships/tags" Target="../tags/tag271.xml"/><Relationship Id="rId6" Type="http://schemas.openxmlformats.org/officeDocument/2006/relationships/tags" Target="../tags/tag270.xml"/><Relationship Id="rId5" Type="http://schemas.openxmlformats.org/officeDocument/2006/relationships/tags" Target="../tags/tag269.xml"/><Relationship Id="rId4" Type="http://schemas.openxmlformats.org/officeDocument/2006/relationships/tags" Target="../tags/tag268.xml"/><Relationship Id="rId3" Type="http://schemas.openxmlformats.org/officeDocument/2006/relationships/tags" Target="../tags/tag267.xml"/><Relationship Id="rId2" Type="http://schemas.openxmlformats.org/officeDocument/2006/relationships/tags" Target="../tags/tag266.xml"/><Relationship Id="rId11" Type="http://schemas.openxmlformats.org/officeDocument/2006/relationships/tags" Target="../tags/tag275.xml"/><Relationship Id="rId10" Type="http://schemas.openxmlformats.org/officeDocument/2006/relationships/tags" Target="../tags/tag274.xml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283.xml"/><Relationship Id="rId8" Type="http://schemas.openxmlformats.org/officeDocument/2006/relationships/tags" Target="../tags/tag282.xml"/><Relationship Id="rId7" Type="http://schemas.openxmlformats.org/officeDocument/2006/relationships/tags" Target="../tags/tag281.xml"/><Relationship Id="rId6" Type="http://schemas.openxmlformats.org/officeDocument/2006/relationships/tags" Target="../tags/tag280.xml"/><Relationship Id="rId5" Type="http://schemas.openxmlformats.org/officeDocument/2006/relationships/tags" Target="../tags/tag279.xml"/><Relationship Id="rId4" Type="http://schemas.openxmlformats.org/officeDocument/2006/relationships/tags" Target="../tags/tag278.xml"/><Relationship Id="rId3" Type="http://schemas.openxmlformats.org/officeDocument/2006/relationships/tags" Target="../tags/tag277.xml"/><Relationship Id="rId2" Type="http://schemas.openxmlformats.org/officeDocument/2006/relationships/tags" Target="../tags/tag276.xml"/><Relationship Id="rId14" Type="http://schemas.openxmlformats.org/officeDocument/2006/relationships/tags" Target="../tags/tag288.xml"/><Relationship Id="rId13" Type="http://schemas.openxmlformats.org/officeDocument/2006/relationships/tags" Target="../tags/tag287.xml"/><Relationship Id="rId12" Type="http://schemas.openxmlformats.org/officeDocument/2006/relationships/tags" Target="../tags/tag286.xml"/><Relationship Id="rId11" Type="http://schemas.openxmlformats.org/officeDocument/2006/relationships/tags" Target="../tags/tag285.xml"/><Relationship Id="rId10" Type="http://schemas.openxmlformats.org/officeDocument/2006/relationships/tags" Target="../tags/tag284.xml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9" Type="http://schemas.openxmlformats.org/officeDocument/2006/relationships/tags" Target="../tags/tag296.xml"/><Relationship Id="rId8" Type="http://schemas.openxmlformats.org/officeDocument/2006/relationships/tags" Target="../tags/tag295.xml"/><Relationship Id="rId7" Type="http://schemas.openxmlformats.org/officeDocument/2006/relationships/tags" Target="../tags/tag294.xml"/><Relationship Id="rId6" Type="http://schemas.openxmlformats.org/officeDocument/2006/relationships/tags" Target="../tags/tag293.xml"/><Relationship Id="rId5" Type="http://schemas.openxmlformats.org/officeDocument/2006/relationships/tags" Target="../tags/tag292.xml"/><Relationship Id="rId4" Type="http://schemas.openxmlformats.org/officeDocument/2006/relationships/tags" Target="../tags/tag291.xml"/><Relationship Id="rId3" Type="http://schemas.openxmlformats.org/officeDocument/2006/relationships/tags" Target="../tags/tag290.xml"/><Relationship Id="rId2" Type="http://schemas.openxmlformats.org/officeDocument/2006/relationships/tags" Target="../tags/tag289.xml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9" Type="http://schemas.openxmlformats.org/officeDocument/2006/relationships/tags" Target="../tags/tag304.xml"/><Relationship Id="rId8" Type="http://schemas.openxmlformats.org/officeDocument/2006/relationships/tags" Target="../tags/tag303.xml"/><Relationship Id="rId7" Type="http://schemas.openxmlformats.org/officeDocument/2006/relationships/tags" Target="../tags/tag302.xml"/><Relationship Id="rId6" Type="http://schemas.openxmlformats.org/officeDocument/2006/relationships/tags" Target="../tags/tag301.xml"/><Relationship Id="rId5" Type="http://schemas.openxmlformats.org/officeDocument/2006/relationships/tags" Target="../tags/tag300.xml"/><Relationship Id="rId4" Type="http://schemas.openxmlformats.org/officeDocument/2006/relationships/tags" Target="../tags/tag299.xml"/><Relationship Id="rId3" Type="http://schemas.openxmlformats.org/officeDocument/2006/relationships/tags" Target="../tags/tag298.xml"/><Relationship Id="rId2" Type="http://schemas.openxmlformats.org/officeDocument/2006/relationships/tags" Target="../tags/tag297.xml"/><Relationship Id="rId14" Type="http://schemas.openxmlformats.org/officeDocument/2006/relationships/tags" Target="../tags/tag309.xml"/><Relationship Id="rId13" Type="http://schemas.openxmlformats.org/officeDocument/2006/relationships/tags" Target="../tags/tag308.xml"/><Relationship Id="rId12" Type="http://schemas.openxmlformats.org/officeDocument/2006/relationships/tags" Target="../tags/tag307.xml"/><Relationship Id="rId11" Type="http://schemas.openxmlformats.org/officeDocument/2006/relationships/tags" Target="../tags/tag306.xml"/><Relationship Id="rId10" Type="http://schemas.openxmlformats.org/officeDocument/2006/relationships/tags" Target="../tags/tag305.xml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9" Type="http://schemas.openxmlformats.org/officeDocument/2006/relationships/tags" Target="../tags/tag317.xml"/><Relationship Id="rId8" Type="http://schemas.openxmlformats.org/officeDocument/2006/relationships/tags" Target="../tags/tag316.xml"/><Relationship Id="rId7" Type="http://schemas.openxmlformats.org/officeDocument/2006/relationships/tags" Target="../tags/tag315.xml"/><Relationship Id="rId6" Type="http://schemas.openxmlformats.org/officeDocument/2006/relationships/tags" Target="../tags/tag314.xml"/><Relationship Id="rId5" Type="http://schemas.openxmlformats.org/officeDocument/2006/relationships/tags" Target="../tags/tag313.xml"/><Relationship Id="rId4" Type="http://schemas.openxmlformats.org/officeDocument/2006/relationships/tags" Target="../tags/tag312.xml"/><Relationship Id="rId3" Type="http://schemas.openxmlformats.org/officeDocument/2006/relationships/tags" Target="../tags/tag311.xml"/><Relationship Id="rId2" Type="http://schemas.openxmlformats.org/officeDocument/2006/relationships/tags" Target="../tags/tag310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968" y="136131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968" y="384098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84" y="52309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184" y="1983597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84" y="52309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184" y="1983597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184" y="1983597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039" y="516256"/>
            <a:ext cx="10515890" cy="132434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39" y="1935192"/>
            <a:ext cx="5163349" cy="8277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039" y="2818085"/>
            <a:ext cx="5163349" cy="35236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66931" y="1935192"/>
            <a:ext cx="5186998" cy="8277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66931" y="2818085"/>
            <a:ext cx="5186998" cy="35236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84" y="723122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1584" y="723123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184" y="2323322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884" y="523097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84" y="523097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184" y="523097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21"/>
          <a:stretch>
            <a:fillRect/>
          </a:stretch>
        </p:blipFill>
        <p:spPr>
          <a:xfrm rot="10800000">
            <a:off x="0" y="-2540"/>
            <a:ext cx="12192000" cy="21926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>
            <a:alphaModFix amt="23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44"/>
          <a:stretch>
            <a:fillRect/>
          </a:stretch>
        </p:blipFill>
        <p:spPr>
          <a:xfrm>
            <a:off x="0" y="4682490"/>
            <a:ext cx="12192000" cy="21755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 b="1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 userDrawn="1">
            <p:custDataLst>
              <p:tags r:id="rId4"/>
            </p:custDataLst>
          </p:nvPr>
        </p:nvSpPr>
        <p:spPr>
          <a:xfrm>
            <a:off x="6357620" y="0"/>
            <a:ext cx="5631180" cy="6858000"/>
          </a:xfrm>
          <a:prstGeom prst="rect">
            <a:avLst/>
          </a:prstGeom>
          <a:gradFill>
            <a:gsLst>
              <a:gs pos="0">
                <a:srgbClr val="D15649">
                  <a:alpha val="50000"/>
                </a:srgbClr>
              </a:gs>
              <a:gs pos="100000">
                <a:srgbClr val="D7311B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3" name="矩形 2"/>
          <p:cNvSpPr/>
          <p:nvPr userDrawn="1">
            <p:custDataLst>
              <p:tags r:id="rId5"/>
            </p:custDataLst>
          </p:nvPr>
        </p:nvSpPr>
        <p:spPr>
          <a:xfrm>
            <a:off x="6560820" y="0"/>
            <a:ext cx="5631180" cy="6858000"/>
          </a:xfrm>
          <a:prstGeom prst="rect">
            <a:avLst/>
          </a:prstGeom>
          <a:gradFill>
            <a:gsLst>
              <a:gs pos="0">
                <a:srgbClr val="D15649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3" name="标题 12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2089150" y="2470150"/>
            <a:ext cx="2519680" cy="1048385"/>
          </a:xfrm>
        </p:spPr>
        <p:txBody>
          <a:bodyPr>
            <a:noAutofit/>
          </a:bodyPr>
          <a:lstStyle>
            <a:lvl1pPr>
              <a:defRPr sz="8000" b="1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4" name="饼形 25"/>
          <p:cNvSpPr/>
          <p:nvPr userDrawn="1">
            <p:custDataLst>
              <p:tags r:id="rId10"/>
            </p:custDataLst>
          </p:nvPr>
        </p:nvSpPr>
        <p:spPr>
          <a:xfrm rot="5400000">
            <a:off x="1736658" y="1944705"/>
            <a:ext cx="661670" cy="661670"/>
          </a:xfrm>
          <a:prstGeom prst="pi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dk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3" hasCustomPrompt="1"/>
            <p:custDataLst>
              <p:tags r:id="rId5"/>
            </p:custDataLst>
          </p:nvPr>
        </p:nvSpPr>
        <p:spPr>
          <a:xfrm>
            <a:off x="695960" y="1301750"/>
            <a:ext cx="10799088" cy="405553"/>
          </a:xfrm>
          <a:prstGeom prst="rect">
            <a:avLst/>
          </a:prstGeom>
        </p:spPr>
        <p:txBody>
          <a:bodyPr/>
          <a:lstStyle>
            <a:lvl5pPr>
              <a:buNone/>
              <a:defRPr/>
            </a:lvl5pPr>
          </a:lstStyle>
          <a:p>
            <a:pPr lvl="0"/>
            <a:r>
              <a:rPr lang="zh-CN" altLang="en-US" smtClean="0"/>
              <a:t>单击此处编辑副标题</a:t>
            </a:r>
            <a:endParaRPr lang="zh-CN" altLang="en-US" smtClean="0"/>
          </a:p>
        </p:txBody>
      </p:sp>
      <p:sp>
        <p:nvSpPr>
          <p:cNvPr id="7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6548"/>
            <a:ext cx="12192000" cy="4224527"/>
          </a:xfrm>
          <a:prstGeom prst="rect">
            <a:avLst/>
          </a:prstGeom>
        </p:spPr>
      </p:pic>
      <p:pic>
        <p:nvPicPr>
          <p:cNvPr id="11" name="图片 10" descr="图层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9287364" y="964272"/>
            <a:ext cx="2212975" cy="1543050"/>
          </a:xfrm>
          <a:prstGeom prst="rect">
            <a:avLst/>
          </a:prstGeom>
          <a:effectLst/>
        </p:spPr>
      </p:pic>
      <p:sp>
        <p:nvSpPr>
          <p:cNvPr id="9" name="日期占位符 4"/>
          <p:cNvSpPr>
            <a:spLocks noGrp="1"/>
          </p:cNvSpPr>
          <p:nvPr>
            <p:ph type="dt" sz="half" idx="16385"/>
            <p:custDataLst>
              <p:tags r:id="rId8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16386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6387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日期"/>
          <p:cNvSpPr>
            <a:spLocks noGrp="1"/>
          </p:cNvSpPr>
          <p:nvPr>
            <p:ph type="body" idx="16389" hasCustomPrompt="1"/>
            <p:custDataLst>
              <p:tags r:id="rId11"/>
            </p:custDataLst>
          </p:nvPr>
        </p:nvSpPr>
        <p:spPr>
          <a:xfrm>
            <a:off x="2145771" y="1981200"/>
            <a:ext cx="7875058" cy="457200"/>
          </a:xfrm>
          <a:prstGeom prst="rect">
            <a:avLst/>
          </a:prstGeo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1" spc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20XX YEAR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ctrTitle" idx="16388" hasCustomPrompt="1"/>
            <p:custDataLst>
              <p:tags r:id="rId12"/>
            </p:custDataLst>
          </p:nvPr>
        </p:nvSpPr>
        <p:spPr>
          <a:xfrm>
            <a:off x="1903677" y="2489200"/>
            <a:ext cx="8384646" cy="1879600"/>
          </a:xfrm>
          <a:prstGeom prst="rect">
            <a:avLst/>
          </a:prstGeo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1" spc="0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单击此处添加文档标题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9" name="署名占位符 10"/>
          <p:cNvSpPr>
            <a:spLocks noGrp="1"/>
          </p:cNvSpPr>
          <p:nvPr>
            <p:ph type="body" sz="quarter" idx="16390" hasCustomPrompt="1"/>
            <p:custDataLst>
              <p:tags r:id="rId13"/>
            </p:custDataLst>
          </p:nvPr>
        </p:nvSpPr>
        <p:spPr>
          <a:xfrm>
            <a:off x="4812859" y="4419600"/>
            <a:ext cx="2540882" cy="533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vert="horz"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1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BY WPS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33048"/>
            <a:ext cx="12192000" cy="4224527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6385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638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6387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8" hasCustomPrompt="1"/>
            <p:custDataLst>
              <p:tags r:id="rId9"/>
            </p:custDataLst>
          </p:nvPr>
        </p:nvSpPr>
        <p:spPr>
          <a:xfrm>
            <a:off x="1903942" y="3530600"/>
            <a:ext cx="8384117" cy="1524000"/>
          </a:xfrm>
        </p:spPr>
        <p:txBody>
          <a:bodyPr vert="horz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12" name="文本占位符 2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5332413" y="1905000"/>
            <a:ext cx="1527175" cy="1524000"/>
          </a:xfrm>
        </p:spPr>
        <p:txBody>
          <a:bodyPr vert="horz" lIns="0" tIns="0" rIns="0" bIns="0" anchor="ctr" anchorCtr="0">
            <a:norm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b="1" spc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6548"/>
            <a:ext cx="12192000" cy="4224527"/>
          </a:xfrm>
          <a:prstGeom prst="rect">
            <a:avLst/>
          </a:prstGeom>
        </p:spPr>
      </p:pic>
      <p:sp>
        <p:nvSpPr>
          <p:cNvPr id="6" name="日期占位符 3"/>
          <p:cNvSpPr>
            <a:spLocks noGrp="1"/>
          </p:cNvSpPr>
          <p:nvPr>
            <p:ph type="dt" sz="half" idx="16385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638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1"/>
          <p:cNvSpPr>
            <a:spLocks noGrp="1"/>
          </p:cNvSpPr>
          <p:nvPr>
            <p:ph type="sldNum" sz="quarter" idx="16387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3" name="Subtitle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3364971" y="2667000"/>
            <a:ext cx="54493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54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10" name="标题 2"/>
          <p:cNvSpPr>
            <a:spLocks noGrp="1"/>
          </p:cNvSpPr>
          <p:nvPr>
            <p:ph type="ctrTitle" idx="16388" hasCustomPrompt="1"/>
            <p:custDataLst>
              <p:tags r:id="rId10"/>
            </p:custDataLst>
          </p:nvPr>
        </p:nvSpPr>
        <p:spPr>
          <a:xfrm>
            <a:off x="3364089" y="3175000"/>
            <a:ext cx="5451122" cy="1016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1" spc="0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页-1-5-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21"/>
          <a:stretch>
            <a:fillRect/>
          </a:stretch>
        </p:blipFill>
        <p:spPr>
          <a:xfrm rot="10800000">
            <a:off x="0" y="-2540"/>
            <a:ext cx="12192000" cy="21926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>
            <a:alphaModFix amt="23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44"/>
          <a:stretch>
            <a:fillRect/>
          </a:stretch>
        </p:blipFill>
        <p:spPr>
          <a:xfrm>
            <a:off x="0" y="4682490"/>
            <a:ext cx="12192000" cy="2175510"/>
          </a:xfrm>
          <a:prstGeom prst="rect">
            <a:avLst/>
          </a:prstGeom>
        </p:spPr>
      </p:pic>
      <p:sp>
        <p:nvSpPr>
          <p:cNvPr id="9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Subtitle 11"/>
          <p:cNvSpPr>
            <a:spLocks noGrp="1"/>
          </p:cNvSpPr>
          <p:nvPr>
            <p:ph type="subTitle" idx="17826305" hasCustomPrompt="1"/>
            <p:custDataLst>
              <p:tags r:id="rId10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4" name="Title 13"/>
          <p:cNvSpPr>
            <a:spLocks noGrp="1"/>
          </p:cNvSpPr>
          <p:nvPr>
            <p:ph type="ctrTitle" idx="17826049" hasCustomPrompt="1"/>
            <p:custDataLst>
              <p:tags r:id="rId11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idx="319883777" hasCustomPrompt="1"/>
            <p:custDataLst>
              <p:tags r:id="rId12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6" name="装饰  5"/>
          <p:cNvSpPr>
            <a:spLocks noGrp="1"/>
          </p:cNvSpPr>
          <p:nvPr>
            <p:ph type="body" idx="319883522" hasCustomPrompt="1"/>
            <p:custDataLst>
              <p:tags r:id="rId13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7" name="Text Placeholder 16"/>
          <p:cNvSpPr>
            <a:spLocks noGrp="1"/>
          </p:cNvSpPr>
          <p:nvPr>
            <p:ph type="body" idx="51446017" hasCustomPrompt="1"/>
            <p:custDataLst>
              <p:tags r:id="rId14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319949313" hasCustomPrompt="1"/>
            <p:custDataLst>
              <p:tags r:id="rId15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9" name="装饰  8"/>
          <p:cNvSpPr>
            <a:spLocks noGrp="1"/>
          </p:cNvSpPr>
          <p:nvPr>
            <p:ph type="body" idx="319949058" hasCustomPrompt="1"/>
            <p:custDataLst>
              <p:tags r:id="rId16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0" name="Text Placeholder 19"/>
          <p:cNvSpPr>
            <a:spLocks noGrp="1"/>
          </p:cNvSpPr>
          <p:nvPr>
            <p:ph type="body" idx="51511553" hasCustomPrompt="1"/>
            <p:custDataLst>
              <p:tags r:id="rId17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320014849" hasCustomPrompt="1"/>
            <p:custDataLst>
              <p:tags r:id="rId18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2" name="装饰  1"/>
          <p:cNvSpPr>
            <a:spLocks noGrp="1"/>
          </p:cNvSpPr>
          <p:nvPr>
            <p:ph type="body" idx="320014594" hasCustomPrompt="1"/>
            <p:custDataLst>
              <p:tags r:id="rId19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3" name="Text Placeholder 22"/>
          <p:cNvSpPr>
            <a:spLocks noGrp="1"/>
          </p:cNvSpPr>
          <p:nvPr>
            <p:ph type="body" idx="51577089" hasCustomPrompt="1"/>
            <p:custDataLst>
              <p:tags r:id="rId20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320080385" hasCustomPrompt="1"/>
            <p:custDataLst>
              <p:tags r:id="rId21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5" name="装饰  4"/>
          <p:cNvSpPr>
            <a:spLocks noGrp="1"/>
          </p:cNvSpPr>
          <p:nvPr>
            <p:ph type="body" idx="320080130" hasCustomPrompt="1"/>
            <p:custDataLst>
              <p:tags r:id="rId22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7" name="Text Placeholder 26"/>
          <p:cNvSpPr>
            <a:spLocks noGrp="1"/>
          </p:cNvSpPr>
          <p:nvPr>
            <p:ph type="body" idx="51642625" hasCustomPrompt="1"/>
            <p:custDataLst>
              <p:tags r:id="rId23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33048"/>
            <a:ext cx="12192000" cy="4224527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6385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638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6387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title" idx="16388" hasCustomPrompt="1"/>
            <p:custDataLst>
              <p:tags r:id="rId9"/>
            </p:custDataLst>
          </p:nvPr>
        </p:nvSpPr>
        <p:spPr>
          <a:xfrm>
            <a:off x="1903942" y="3530600"/>
            <a:ext cx="8384117" cy="1524000"/>
          </a:xfrm>
        </p:spPr>
        <p:txBody>
          <a:bodyPr vert="horz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单击此处添加章节标题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2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5332413" y="1905000"/>
            <a:ext cx="1527175" cy="1524000"/>
          </a:xfrm>
        </p:spPr>
        <p:txBody>
          <a:bodyPr vert="horz" lIns="0" tIns="0" rIns="0" bIns="0" anchor="ctr" anchorCtr="0">
            <a:norm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b="1" spc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6548"/>
            <a:ext cx="12192000" cy="4224527"/>
          </a:xfrm>
          <a:prstGeom prst="rect">
            <a:avLst/>
          </a:prstGeom>
        </p:spPr>
      </p:pic>
      <p:sp>
        <p:nvSpPr>
          <p:cNvPr id="6" name="日期占位符 3"/>
          <p:cNvSpPr>
            <a:spLocks noGrp="1"/>
          </p:cNvSpPr>
          <p:nvPr>
            <p:ph type="dt" sz="half" idx="16385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638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灯片编号占位符 1"/>
          <p:cNvSpPr>
            <a:spLocks noGrp="1"/>
          </p:cNvSpPr>
          <p:nvPr>
            <p:ph type="sldNum" sz="quarter" idx="16387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Subtitle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3364971" y="2667000"/>
            <a:ext cx="54493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54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THE END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标题 2"/>
          <p:cNvSpPr>
            <a:spLocks noGrp="1"/>
          </p:cNvSpPr>
          <p:nvPr>
            <p:ph type="ctrTitle" idx="16388" hasCustomPrompt="1"/>
            <p:custDataLst>
              <p:tags r:id="rId10"/>
            </p:custDataLst>
          </p:nvPr>
        </p:nvSpPr>
        <p:spPr>
          <a:xfrm>
            <a:off x="3364089" y="3175000"/>
            <a:ext cx="5451122" cy="1016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1" spc="0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谢谢观看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副标题 5"/>
          <p:cNvSpPr>
            <a:spLocks noGrp="1"/>
          </p:cNvSpPr>
          <p:nvPr>
            <p:ph type="subTitle" idx="16386" hasCustomPrompt="1"/>
            <p:custDataLst>
              <p:tags r:id="rId2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CONTENTS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ctrTitle" idx="16385" hasCustomPrompt="1"/>
            <p:custDataLst>
              <p:tags r:id="rId3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目录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 hasCustomPrompt="1"/>
            <p:custDataLst>
              <p:tags r:id="rId4"/>
            </p:custDataLst>
          </p:nvPr>
        </p:nvSpPr>
        <p:spPr>
          <a:xfrm>
            <a:off x="4070350" y="14478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buNone/>
              <a:defRPr sz="4000" b="0" spc="0">
                <a:solidFill>
                  <a:schemeClr val="accent1"/>
                </a:solidFill>
              </a:defRPr>
            </a:lvl1pPr>
            <a:lvl5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装饰  8"/>
          <p:cNvSpPr>
            <a:spLocks noGrp="1"/>
          </p:cNvSpPr>
          <p:nvPr>
            <p:ph type="body" idx="16397" hasCustomPrompt="1"/>
            <p:custDataLst>
              <p:tags r:id="rId5"/>
            </p:custDataLst>
          </p:nvPr>
        </p:nvSpPr>
        <p:spPr>
          <a:xfrm>
            <a:off x="4851400" y="13716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5080000" y="12954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 hasCustomPrompt="1"/>
            <p:custDataLst>
              <p:tags r:id="rId7"/>
            </p:custDataLst>
          </p:nvPr>
        </p:nvSpPr>
        <p:spPr>
          <a:xfrm>
            <a:off x="7994650" y="14478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buNone/>
              <a:defRPr sz="4000" b="0" spc="0">
                <a:solidFill>
                  <a:schemeClr val="accent1"/>
                </a:solidFill>
              </a:defRPr>
            </a:lvl1pPr>
            <a:lvl5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02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装饰  1"/>
          <p:cNvSpPr>
            <a:spLocks noGrp="1"/>
          </p:cNvSpPr>
          <p:nvPr>
            <p:ph type="body" idx="16398" hasCustomPrompt="1"/>
            <p:custDataLst>
              <p:tags r:id="rId8"/>
            </p:custDataLst>
          </p:nvPr>
        </p:nvSpPr>
        <p:spPr>
          <a:xfrm>
            <a:off x="8775700" y="13716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9004300" y="12954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2" hasCustomPrompt="1"/>
            <p:custDataLst>
              <p:tags r:id="rId10"/>
            </p:custDataLst>
          </p:nvPr>
        </p:nvSpPr>
        <p:spPr>
          <a:xfrm>
            <a:off x="4070350" y="31242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buNone/>
              <a:defRPr sz="4000" b="0" spc="0">
                <a:solidFill>
                  <a:schemeClr val="accent1"/>
                </a:solidFill>
              </a:defRPr>
            </a:lvl1pPr>
            <a:lvl5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03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9" hasCustomPrompt="1"/>
            <p:custDataLst>
              <p:tags r:id="rId11"/>
            </p:custDataLst>
          </p:nvPr>
        </p:nvSpPr>
        <p:spPr>
          <a:xfrm>
            <a:off x="4851400" y="30480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5080000" y="29718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4" hasCustomPrompt="1"/>
            <p:custDataLst>
              <p:tags r:id="rId13"/>
            </p:custDataLst>
          </p:nvPr>
        </p:nvSpPr>
        <p:spPr>
          <a:xfrm>
            <a:off x="7994650" y="31242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buNone/>
              <a:defRPr sz="4000" b="0" spc="0">
                <a:solidFill>
                  <a:schemeClr val="accent1"/>
                </a:solidFill>
              </a:defRPr>
            </a:lvl1pPr>
            <a:lvl5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04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装饰  7"/>
          <p:cNvSpPr>
            <a:spLocks noGrp="1"/>
          </p:cNvSpPr>
          <p:nvPr>
            <p:ph type="body" idx="16400" hasCustomPrompt="1"/>
            <p:custDataLst>
              <p:tags r:id="rId14"/>
            </p:custDataLst>
          </p:nvPr>
        </p:nvSpPr>
        <p:spPr>
          <a:xfrm>
            <a:off x="8775700" y="30480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6393" hasCustomPrompt="1"/>
            <p:custDataLst>
              <p:tags r:id="rId15"/>
            </p:custDataLst>
          </p:nvPr>
        </p:nvSpPr>
        <p:spPr>
          <a:xfrm>
            <a:off x="9004300" y="29718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6396" hasCustomPrompt="1"/>
            <p:custDataLst>
              <p:tags r:id="rId16"/>
            </p:custDataLst>
          </p:nvPr>
        </p:nvSpPr>
        <p:spPr>
          <a:xfrm>
            <a:off x="4070350" y="48006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buNone/>
              <a:defRPr sz="4000" b="0" spc="0">
                <a:solidFill>
                  <a:schemeClr val="accent1"/>
                </a:solidFill>
              </a:defRPr>
            </a:lvl1pPr>
            <a:lvl5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05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1" name="装饰  0"/>
          <p:cNvSpPr>
            <a:spLocks noGrp="1"/>
          </p:cNvSpPr>
          <p:nvPr>
            <p:ph type="body" idx="16401" hasCustomPrompt="1"/>
            <p:custDataLst>
              <p:tags r:id="rId17"/>
            </p:custDataLst>
          </p:nvPr>
        </p:nvSpPr>
        <p:spPr>
          <a:xfrm>
            <a:off x="4851400" y="47244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2" name="文本占位符 21"/>
          <p:cNvSpPr>
            <a:spLocks noGrp="1"/>
          </p:cNvSpPr>
          <p:nvPr>
            <p:ph type="body" idx="16395" hasCustomPrompt="1"/>
            <p:custDataLst>
              <p:tags r:id="rId18"/>
            </p:custDataLst>
          </p:nvPr>
        </p:nvSpPr>
        <p:spPr>
          <a:xfrm>
            <a:off x="5080000" y="46482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1_1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0" hasCustomPrompt="1"/>
            <p:custDataLst>
              <p:tags r:id="rId3"/>
            </p:custDataLst>
          </p:nvPr>
        </p:nvSpPr>
        <p:spPr>
          <a:xfrm>
            <a:off x="4648200" y="1524000"/>
            <a:ext cx="6934200" cy="4724400"/>
          </a:xfrm>
          <a:custGeom>
            <a:avLst/>
            <a:gdLst>
              <a:gd name="connisteX0" fmla="*/ 0 w 6934200"/>
              <a:gd name="connsiteY0" fmla="*/ 0 h 4724400"/>
              <a:gd name="connisteX1" fmla="*/ 6731000 w 6934200"/>
              <a:gd name="connsiteY1" fmla="*/ 0 h 4724400"/>
              <a:gd name="connisteX2" fmla="*/ 6934200 w 6934200"/>
              <a:gd name="connsiteY2" fmla="*/ 203200 h 4724400"/>
              <a:gd name="connisteX3" fmla="*/ 6934200 w 6934200"/>
              <a:gd name="connsiteY3" fmla="*/ 4521200 h 4724400"/>
              <a:gd name="connisteX4" fmla="*/ 6731000 w 6934200"/>
              <a:gd name="connsiteY4" fmla="*/ 4724400 h 4724400"/>
              <a:gd name="connisteX5" fmla="*/ 0 w 6934200"/>
              <a:gd name="connsiteY5" fmla="*/ 4724400 h 4724400"/>
              <a:gd name="connisteX6" fmla="*/ 0 w 6934200"/>
              <a:gd name="connsiteY6" fmla="*/ 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6934200" h="4724400">
                <a:moveTo>
                  <a:pt x="0" y="0"/>
                </a:moveTo>
                <a:lnTo>
                  <a:pt x="6731000" y="0"/>
                </a:lnTo>
                <a:cubicBezTo>
                  <a:pt x="6843224" y="0"/>
                  <a:pt x="6934200" y="90976"/>
                  <a:pt x="6934200" y="203200"/>
                </a:cubicBezTo>
                <a:lnTo>
                  <a:pt x="6934200" y="4521200"/>
                </a:lnTo>
                <a:cubicBezTo>
                  <a:pt x="6934200" y="4633424"/>
                  <a:pt x="6843224" y="4724400"/>
                  <a:pt x="6731000" y="4724400"/>
                </a:cubicBezTo>
                <a:lnTo>
                  <a:pt x="0" y="472440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1" hasCustomPrompt="1"/>
            <p:custDataLst>
              <p:tags r:id="rId4"/>
            </p:custDataLst>
          </p:nvPr>
        </p:nvSpPr>
        <p:spPr>
          <a:xfrm>
            <a:off x="609600" y="1524000"/>
            <a:ext cx="4038600" cy="4724400"/>
          </a:xfrm>
          <a:custGeom>
            <a:avLst/>
            <a:gdLst>
              <a:gd name="connisteX0" fmla="*/ 0 w 4038600"/>
              <a:gd name="connsiteY0" fmla="*/ 203200 h 4724400"/>
              <a:gd name="connisteX1" fmla="*/ 203200 w 4038600"/>
              <a:gd name="connsiteY1" fmla="*/ 0 h 4724400"/>
              <a:gd name="connisteX2" fmla="*/ 4038600 w 4038600"/>
              <a:gd name="connsiteY2" fmla="*/ 0 h 4724400"/>
              <a:gd name="connisteX3" fmla="*/ 4038600 w 4038600"/>
              <a:gd name="connsiteY3" fmla="*/ 4724400 h 4724400"/>
              <a:gd name="connisteX4" fmla="*/ 203200 w 4038600"/>
              <a:gd name="connsiteY4" fmla="*/ 4724400 h 4724400"/>
              <a:gd name="connisteX5" fmla="*/ 0 w 4038600"/>
              <a:gd name="connsiteY5" fmla="*/ 4521200 h 4724400"/>
              <a:gd name="connisteX6" fmla="*/ 0 w 4038600"/>
              <a:gd name="connsiteY6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40386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4038600" y="0"/>
                </a:lnTo>
                <a:lnTo>
                  <a:pt x="4038600" y="4724400"/>
                </a:ln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1066800" y="2108200"/>
            <a:ext cx="3124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1066800" y="2667000"/>
            <a:ext cx="3124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1066800" y="4191000"/>
            <a:ext cx="3124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9" hasCustomPrompt="1"/>
            <p:custDataLst>
              <p:tags r:id="rId8"/>
            </p:custDataLst>
          </p:nvPr>
        </p:nvSpPr>
        <p:spPr>
          <a:xfrm>
            <a:off x="1066800" y="4749800"/>
            <a:ext cx="3124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4_1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图片占位符 6"/>
          <p:cNvSpPr>
            <a:spLocks noGrp="1"/>
          </p:cNvSpPr>
          <p:nvPr>
            <p:ph type="pic" idx="16392" hasCustomPrompt="1"/>
            <p:custDataLst>
              <p:tags r:id="rId3"/>
            </p:custDataLst>
          </p:nvPr>
        </p:nvSpPr>
        <p:spPr>
          <a:xfrm>
            <a:off x="1168400" y="1905000"/>
            <a:ext cx="2133600" cy="2133600"/>
          </a:xfrm>
          <a:custGeom>
            <a:avLst/>
            <a:gdLst>
              <a:gd name="connisteX0" fmla="*/ 0 w 2133600"/>
              <a:gd name="connsiteY0" fmla="*/ 1066800 h 2133600"/>
              <a:gd name="connisteX1" fmla="*/ 1066800 w 2133600"/>
              <a:gd name="connsiteY1" fmla="*/ 0 h 2133600"/>
              <a:gd name="connisteX2" fmla="*/ 1066800 w 2133600"/>
              <a:gd name="connsiteY2" fmla="*/ 0 h 2133600"/>
              <a:gd name="connisteX3" fmla="*/ 2133600 w 2133600"/>
              <a:gd name="connsiteY3" fmla="*/ 1066800 h 2133600"/>
              <a:gd name="connisteX4" fmla="*/ 2133600 w 2133600"/>
              <a:gd name="connsiteY4" fmla="*/ 1066800 h 2133600"/>
              <a:gd name="connisteX5" fmla="*/ 1066800 w 2133600"/>
              <a:gd name="connsiteY5" fmla="*/ 2133600 h 2133600"/>
              <a:gd name="connisteX6" fmla="*/ 1066800 w 2133600"/>
              <a:gd name="connsiteY6" fmla="*/ 2133600 h 2133600"/>
              <a:gd name="connisteX7" fmla="*/ 0 w 2133600"/>
              <a:gd name="connsiteY7" fmla="*/ 1066800 h 2133600"/>
              <a:gd name="connisteX8" fmla="*/ 0 w 2133600"/>
              <a:gd name="connsiteY8" fmla="*/ 1066800 h 2133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133600" h="2133600">
                <a:moveTo>
                  <a:pt x="0" y="1066800"/>
                </a:moveTo>
                <a:cubicBezTo>
                  <a:pt x="0" y="477623"/>
                  <a:pt x="477623" y="0"/>
                  <a:pt x="1066800" y="0"/>
                </a:cubicBezTo>
                <a:lnTo>
                  <a:pt x="1066800" y="0"/>
                </a:lnTo>
                <a:cubicBezTo>
                  <a:pt x="1655977" y="0"/>
                  <a:pt x="2133600" y="477623"/>
                  <a:pt x="2133600" y="1066800"/>
                </a:cubicBezTo>
                <a:lnTo>
                  <a:pt x="2133600" y="1066800"/>
                </a:lnTo>
                <a:cubicBezTo>
                  <a:pt x="2133600" y="1655977"/>
                  <a:pt x="1655977" y="2133600"/>
                  <a:pt x="1066800" y="2133600"/>
                </a:cubicBezTo>
                <a:lnTo>
                  <a:pt x="1066800" y="2133600"/>
                </a:lnTo>
                <a:cubicBezTo>
                  <a:pt x="477623" y="2133600"/>
                  <a:pt x="0" y="1655977"/>
                  <a:pt x="0" y="1066800"/>
                </a:cubicBezTo>
                <a:lnTo>
                  <a:pt x="0" y="10668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609600" y="4394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609600" y="49530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图片占位符 9"/>
          <p:cNvSpPr>
            <a:spLocks noGrp="1"/>
          </p:cNvSpPr>
          <p:nvPr>
            <p:ph type="pic" idx="16393" hasCustomPrompt="1"/>
            <p:custDataLst>
              <p:tags r:id="rId6"/>
            </p:custDataLst>
          </p:nvPr>
        </p:nvSpPr>
        <p:spPr>
          <a:xfrm>
            <a:off x="5029200" y="1905000"/>
            <a:ext cx="2133600" cy="2133600"/>
          </a:xfrm>
          <a:custGeom>
            <a:avLst/>
            <a:gdLst>
              <a:gd name="connisteX0" fmla="*/ 0 w 2133600"/>
              <a:gd name="connsiteY0" fmla="*/ 1066800 h 2133600"/>
              <a:gd name="connisteX1" fmla="*/ 1066800 w 2133600"/>
              <a:gd name="connsiteY1" fmla="*/ 0 h 2133600"/>
              <a:gd name="connisteX2" fmla="*/ 1066800 w 2133600"/>
              <a:gd name="connsiteY2" fmla="*/ 0 h 2133600"/>
              <a:gd name="connisteX3" fmla="*/ 2133600 w 2133600"/>
              <a:gd name="connsiteY3" fmla="*/ 1066800 h 2133600"/>
              <a:gd name="connisteX4" fmla="*/ 2133600 w 2133600"/>
              <a:gd name="connsiteY4" fmla="*/ 1066800 h 2133600"/>
              <a:gd name="connisteX5" fmla="*/ 1066800 w 2133600"/>
              <a:gd name="connsiteY5" fmla="*/ 2133600 h 2133600"/>
              <a:gd name="connisteX6" fmla="*/ 1066800 w 2133600"/>
              <a:gd name="connsiteY6" fmla="*/ 2133600 h 2133600"/>
              <a:gd name="connisteX7" fmla="*/ 0 w 2133600"/>
              <a:gd name="connsiteY7" fmla="*/ 1066800 h 2133600"/>
              <a:gd name="connisteX8" fmla="*/ 0 w 2133600"/>
              <a:gd name="connsiteY8" fmla="*/ 1066800 h 2133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133600" h="2133600">
                <a:moveTo>
                  <a:pt x="0" y="1066800"/>
                </a:moveTo>
                <a:cubicBezTo>
                  <a:pt x="0" y="477623"/>
                  <a:pt x="477623" y="0"/>
                  <a:pt x="1066800" y="0"/>
                </a:cubicBezTo>
                <a:lnTo>
                  <a:pt x="1066800" y="0"/>
                </a:lnTo>
                <a:cubicBezTo>
                  <a:pt x="1655977" y="0"/>
                  <a:pt x="2133600" y="477623"/>
                  <a:pt x="2133600" y="1066800"/>
                </a:cubicBezTo>
                <a:lnTo>
                  <a:pt x="2133600" y="1066800"/>
                </a:lnTo>
                <a:cubicBezTo>
                  <a:pt x="2133600" y="1655977"/>
                  <a:pt x="1655977" y="2133600"/>
                  <a:pt x="1066800" y="2133600"/>
                </a:cubicBezTo>
                <a:lnTo>
                  <a:pt x="1066800" y="2133600"/>
                </a:lnTo>
                <a:cubicBezTo>
                  <a:pt x="477623" y="2133600"/>
                  <a:pt x="0" y="1655977"/>
                  <a:pt x="0" y="1066800"/>
                </a:cubicBezTo>
                <a:lnTo>
                  <a:pt x="0" y="10668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470400" y="4394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9" hasCustomPrompt="1"/>
            <p:custDataLst>
              <p:tags r:id="rId8"/>
            </p:custDataLst>
          </p:nvPr>
        </p:nvSpPr>
        <p:spPr>
          <a:xfrm>
            <a:off x="4470400" y="49530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图片占位符 12"/>
          <p:cNvSpPr>
            <a:spLocks noGrp="1"/>
          </p:cNvSpPr>
          <p:nvPr>
            <p:ph type="pic" idx="16394" hasCustomPrompt="1"/>
            <p:custDataLst>
              <p:tags r:id="rId9"/>
            </p:custDataLst>
          </p:nvPr>
        </p:nvSpPr>
        <p:spPr>
          <a:xfrm>
            <a:off x="8890000" y="1905000"/>
            <a:ext cx="2133600" cy="2133600"/>
          </a:xfrm>
          <a:custGeom>
            <a:avLst/>
            <a:gdLst>
              <a:gd name="connisteX0" fmla="*/ 0 w 2133600"/>
              <a:gd name="connsiteY0" fmla="*/ 1066800 h 2133600"/>
              <a:gd name="connisteX1" fmla="*/ 1066800 w 2133600"/>
              <a:gd name="connsiteY1" fmla="*/ 0 h 2133600"/>
              <a:gd name="connisteX2" fmla="*/ 1066800 w 2133600"/>
              <a:gd name="connsiteY2" fmla="*/ 0 h 2133600"/>
              <a:gd name="connisteX3" fmla="*/ 2133600 w 2133600"/>
              <a:gd name="connsiteY3" fmla="*/ 1066800 h 2133600"/>
              <a:gd name="connisteX4" fmla="*/ 2133600 w 2133600"/>
              <a:gd name="connsiteY4" fmla="*/ 1066800 h 2133600"/>
              <a:gd name="connisteX5" fmla="*/ 1066800 w 2133600"/>
              <a:gd name="connsiteY5" fmla="*/ 2133600 h 2133600"/>
              <a:gd name="connisteX6" fmla="*/ 1066800 w 2133600"/>
              <a:gd name="connsiteY6" fmla="*/ 2133600 h 2133600"/>
              <a:gd name="connisteX7" fmla="*/ 0 w 2133600"/>
              <a:gd name="connsiteY7" fmla="*/ 1066800 h 2133600"/>
              <a:gd name="connisteX8" fmla="*/ 0 w 2133600"/>
              <a:gd name="connsiteY8" fmla="*/ 1066800 h 2133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133600" h="2133600">
                <a:moveTo>
                  <a:pt x="0" y="1066800"/>
                </a:moveTo>
                <a:cubicBezTo>
                  <a:pt x="0" y="477623"/>
                  <a:pt x="477623" y="0"/>
                  <a:pt x="1066800" y="0"/>
                </a:cubicBezTo>
                <a:lnTo>
                  <a:pt x="1066800" y="0"/>
                </a:lnTo>
                <a:cubicBezTo>
                  <a:pt x="1655977" y="0"/>
                  <a:pt x="2133600" y="477623"/>
                  <a:pt x="2133600" y="1066800"/>
                </a:cubicBezTo>
                <a:lnTo>
                  <a:pt x="2133600" y="1066800"/>
                </a:lnTo>
                <a:cubicBezTo>
                  <a:pt x="2133600" y="1655977"/>
                  <a:pt x="1655977" y="2133600"/>
                  <a:pt x="1066800" y="2133600"/>
                </a:cubicBezTo>
                <a:lnTo>
                  <a:pt x="1066800" y="2133600"/>
                </a:lnTo>
                <a:cubicBezTo>
                  <a:pt x="477623" y="2133600"/>
                  <a:pt x="0" y="1655977"/>
                  <a:pt x="0" y="1066800"/>
                </a:cubicBezTo>
                <a:lnTo>
                  <a:pt x="0" y="10668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8331200" y="4394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1" hasCustomPrompt="1"/>
            <p:custDataLst>
              <p:tags r:id="rId11"/>
            </p:custDataLst>
          </p:nvPr>
        </p:nvSpPr>
        <p:spPr>
          <a:xfrm>
            <a:off x="8331200" y="49530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9_1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3" hasCustomPrompt="1"/>
            <p:custDataLst>
              <p:tags r:id="rId3"/>
            </p:custDataLst>
          </p:nvPr>
        </p:nvSpPr>
        <p:spPr>
          <a:xfrm>
            <a:off x="609600" y="15240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2" hasCustomPrompt="1"/>
            <p:custDataLst>
              <p:tags r:id="rId4"/>
            </p:custDataLst>
          </p:nvPr>
        </p:nvSpPr>
        <p:spPr>
          <a:xfrm>
            <a:off x="914400" y="1879600"/>
            <a:ext cx="762000" cy="7620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1879600" y="1879600"/>
            <a:ext cx="9398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1879600" y="2336800"/>
            <a:ext cx="93980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5" hasCustomPrompt="1"/>
            <p:custDataLst>
              <p:tags r:id="rId7"/>
            </p:custDataLst>
          </p:nvPr>
        </p:nvSpPr>
        <p:spPr>
          <a:xfrm>
            <a:off x="609600" y="31496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4" hasCustomPrompt="1"/>
            <p:custDataLst>
              <p:tags r:id="rId8"/>
            </p:custDataLst>
          </p:nvPr>
        </p:nvSpPr>
        <p:spPr>
          <a:xfrm>
            <a:off x="914400" y="3505200"/>
            <a:ext cx="762000" cy="7620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1879600" y="3505200"/>
            <a:ext cx="9398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1879600" y="3962400"/>
            <a:ext cx="93980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7" hasCustomPrompt="1"/>
            <p:custDataLst>
              <p:tags r:id="rId11"/>
            </p:custDataLst>
          </p:nvPr>
        </p:nvSpPr>
        <p:spPr>
          <a:xfrm>
            <a:off x="609600" y="47752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6" hasCustomPrompt="1"/>
            <p:custDataLst>
              <p:tags r:id="rId12"/>
            </p:custDataLst>
          </p:nvPr>
        </p:nvSpPr>
        <p:spPr>
          <a:xfrm>
            <a:off x="914400" y="5130800"/>
            <a:ext cx="762000" cy="7620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1879600" y="5130800"/>
            <a:ext cx="9398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1879600" y="5588000"/>
            <a:ext cx="93980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3_2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4089400"/>
            <a:ext cx="34290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609600"/>
            <a:ext cx="10972800" cy="2946400"/>
          </a:xfrm>
          <a:custGeom>
            <a:avLst/>
            <a:gdLst>
              <a:gd name="connisteX0" fmla="*/ 0 w 10972800"/>
              <a:gd name="connsiteY0" fmla="*/ 203200 h 2946400"/>
              <a:gd name="connisteX1" fmla="*/ 203200 w 10972800"/>
              <a:gd name="connsiteY1" fmla="*/ 0 h 2946400"/>
              <a:gd name="connisteX2" fmla="*/ 10769600 w 10972800"/>
              <a:gd name="connsiteY2" fmla="*/ 0 h 2946400"/>
              <a:gd name="connisteX3" fmla="*/ 10972800 w 10972800"/>
              <a:gd name="connsiteY3" fmla="*/ 203200 h 2946400"/>
              <a:gd name="connisteX4" fmla="*/ 10972800 w 10972800"/>
              <a:gd name="connsiteY4" fmla="*/ 2743200 h 2946400"/>
              <a:gd name="connisteX5" fmla="*/ 10769600 w 10972800"/>
              <a:gd name="connsiteY5" fmla="*/ 2946400 h 2946400"/>
              <a:gd name="connisteX6" fmla="*/ 203200 w 10972800"/>
              <a:gd name="connsiteY6" fmla="*/ 2946400 h 2946400"/>
              <a:gd name="connisteX7" fmla="*/ 0 w 10972800"/>
              <a:gd name="connsiteY7" fmla="*/ 2743200 h 2946400"/>
              <a:gd name="connisteX8" fmla="*/ 0 w 10972800"/>
              <a:gd name="connsiteY8" fmla="*/ 203200 h 2946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946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743200"/>
                </a:lnTo>
                <a:cubicBezTo>
                  <a:pt x="10972800" y="2855424"/>
                  <a:pt x="10881824" y="2946400"/>
                  <a:pt x="10769600" y="2946400"/>
                </a:cubicBezTo>
                <a:lnTo>
                  <a:pt x="203200" y="2946400"/>
                </a:lnTo>
                <a:cubicBezTo>
                  <a:pt x="90976" y="2946400"/>
                  <a:pt x="0" y="2855424"/>
                  <a:pt x="0" y="27432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4648200" y="41656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4648200" y="4724400"/>
            <a:ext cx="19050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7162800" y="41656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9" hasCustomPrompt="1"/>
            <p:custDataLst>
              <p:tags r:id="rId7"/>
            </p:custDataLst>
          </p:nvPr>
        </p:nvSpPr>
        <p:spPr>
          <a:xfrm>
            <a:off x="7162800" y="4724400"/>
            <a:ext cx="19050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0" hasCustomPrompt="1"/>
            <p:custDataLst>
              <p:tags r:id="rId8"/>
            </p:custDataLst>
          </p:nvPr>
        </p:nvSpPr>
        <p:spPr>
          <a:xfrm>
            <a:off x="9677400" y="41656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1" hasCustomPrompt="1"/>
            <p:custDataLst>
              <p:tags r:id="rId9"/>
            </p:custDataLst>
          </p:nvPr>
        </p:nvSpPr>
        <p:spPr>
          <a:xfrm>
            <a:off x="9677400" y="4724400"/>
            <a:ext cx="19050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49_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5" hasCustomPrompt="1"/>
            <p:custDataLst>
              <p:tags r:id="rId3"/>
            </p:custDataLst>
          </p:nvPr>
        </p:nvSpPr>
        <p:spPr>
          <a:xfrm>
            <a:off x="1625600" y="2413000"/>
            <a:ext cx="1219200" cy="1219200"/>
          </a:xfrm>
          <a:custGeom>
            <a:avLst/>
            <a:gdLst>
              <a:gd name="connisteX0" fmla="*/ 0 w 1219200"/>
              <a:gd name="connsiteY0" fmla="*/ 304800 h 1219200"/>
              <a:gd name="connisteX1" fmla="*/ 304800 w 1219200"/>
              <a:gd name="connsiteY1" fmla="*/ 0 h 1219200"/>
              <a:gd name="connisteX2" fmla="*/ 914400 w 1219200"/>
              <a:gd name="connsiteY2" fmla="*/ 0 h 1219200"/>
              <a:gd name="connisteX3" fmla="*/ 1219200 w 1219200"/>
              <a:gd name="connsiteY3" fmla="*/ 304800 h 1219200"/>
              <a:gd name="connisteX4" fmla="*/ 1219200 w 1219200"/>
              <a:gd name="connsiteY4" fmla="*/ 914400 h 1219200"/>
              <a:gd name="connisteX5" fmla="*/ 914400 w 1219200"/>
              <a:gd name="connsiteY5" fmla="*/ 1219200 h 1219200"/>
              <a:gd name="connisteX6" fmla="*/ 304800 w 1219200"/>
              <a:gd name="connsiteY6" fmla="*/ 1219200 h 1219200"/>
              <a:gd name="connisteX7" fmla="*/ 0 w 1219200"/>
              <a:gd name="connsiteY7" fmla="*/ 914400 h 1219200"/>
              <a:gd name="connisteX8" fmla="*/ 0 w 1219200"/>
              <a:gd name="connsiteY8" fmla="*/ 3048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304800"/>
                </a:moveTo>
                <a:cubicBezTo>
                  <a:pt x="0" y="136464"/>
                  <a:pt x="136464" y="0"/>
                  <a:pt x="304800" y="0"/>
                </a:cubicBezTo>
                <a:lnTo>
                  <a:pt x="914400" y="0"/>
                </a:lnTo>
                <a:cubicBezTo>
                  <a:pt x="1082736" y="0"/>
                  <a:pt x="1219200" y="136464"/>
                  <a:pt x="1219200" y="304800"/>
                </a:cubicBezTo>
                <a:lnTo>
                  <a:pt x="1219200" y="914400"/>
                </a:lnTo>
                <a:cubicBezTo>
                  <a:pt x="1219200" y="1082736"/>
                  <a:pt x="1082736" y="1219200"/>
                  <a:pt x="914400" y="1219200"/>
                </a:cubicBezTo>
                <a:lnTo>
                  <a:pt x="304800" y="1219200"/>
                </a:lnTo>
                <a:cubicBezTo>
                  <a:pt x="136464" y="1219200"/>
                  <a:pt x="0" y="1082736"/>
                  <a:pt x="0" y="914400"/>
                </a:cubicBezTo>
                <a:lnTo>
                  <a:pt x="0" y="3048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 hasCustomPrompt="1"/>
            <p:custDataLst>
              <p:tags r:id="rId4"/>
            </p:custDataLst>
          </p:nvPr>
        </p:nvSpPr>
        <p:spPr>
          <a:xfrm>
            <a:off x="1873250" y="2717800"/>
            <a:ext cx="723900" cy="6096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buNone/>
              <a:defRPr sz="4800" b="0" spc="0">
                <a:solidFill>
                  <a:srgbClr val="FFFFFF"/>
                </a:solidFill>
              </a:defRPr>
            </a:lvl1pPr>
            <a:lvl5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609600" y="39370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609600" y="44450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6" hasCustomPrompt="1"/>
            <p:custDataLst>
              <p:tags r:id="rId7"/>
            </p:custDataLst>
          </p:nvPr>
        </p:nvSpPr>
        <p:spPr>
          <a:xfrm>
            <a:off x="5486400" y="2413000"/>
            <a:ext cx="1219200" cy="1219200"/>
          </a:xfrm>
          <a:custGeom>
            <a:avLst/>
            <a:gdLst>
              <a:gd name="connisteX0" fmla="*/ 0 w 1219200"/>
              <a:gd name="connsiteY0" fmla="*/ 304800 h 1219200"/>
              <a:gd name="connisteX1" fmla="*/ 304800 w 1219200"/>
              <a:gd name="connsiteY1" fmla="*/ 0 h 1219200"/>
              <a:gd name="connisteX2" fmla="*/ 914400 w 1219200"/>
              <a:gd name="connsiteY2" fmla="*/ 0 h 1219200"/>
              <a:gd name="connisteX3" fmla="*/ 1219200 w 1219200"/>
              <a:gd name="connsiteY3" fmla="*/ 304800 h 1219200"/>
              <a:gd name="connisteX4" fmla="*/ 1219200 w 1219200"/>
              <a:gd name="connsiteY4" fmla="*/ 914400 h 1219200"/>
              <a:gd name="connisteX5" fmla="*/ 914400 w 1219200"/>
              <a:gd name="connsiteY5" fmla="*/ 1219200 h 1219200"/>
              <a:gd name="connisteX6" fmla="*/ 304800 w 1219200"/>
              <a:gd name="connsiteY6" fmla="*/ 1219200 h 1219200"/>
              <a:gd name="connisteX7" fmla="*/ 0 w 1219200"/>
              <a:gd name="connsiteY7" fmla="*/ 914400 h 1219200"/>
              <a:gd name="connisteX8" fmla="*/ 0 w 1219200"/>
              <a:gd name="connsiteY8" fmla="*/ 3048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304800"/>
                </a:moveTo>
                <a:cubicBezTo>
                  <a:pt x="0" y="136464"/>
                  <a:pt x="136464" y="0"/>
                  <a:pt x="304800" y="0"/>
                </a:cubicBezTo>
                <a:lnTo>
                  <a:pt x="914400" y="0"/>
                </a:lnTo>
                <a:cubicBezTo>
                  <a:pt x="1082736" y="0"/>
                  <a:pt x="1219200" y="136464"/>
                  <a:pt x="1219200" y="304800"/>
                </a:cubicBezTo>
                <a:lnTo>
                  <a:pt x="1219200" y="914400"/>
                </a:lnTo>
                <a:cubicBezTo>
                  <a:pt x="1219200" y="1082736"/>
                  <a:pt x="1082736" y="1219200"/>
                  <a:pt x="914400" y="1219200"/>
                </a:cubicBezTo>
                <a:lnTo>
                  <a:pt x="304800" y="1219200"/>
                </a:lnTo>
                <a:cubicBezTo>
                  <a:pt x="136464" y="1219200"/>
                  <a:pt x="0" y="1082736"/>
                  <a:pt x="0" y="914400"/>
                </a:cubicBezTo>
                <a:lnTo>
                  <a:pt x="0" y="3048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 hasCustomPrompt="1"/>
            <p:custDataLst>
              <p:tags r:id="rId8"/>
            </p:custDataLst>
          </p:nvPr>
        </p:nvSpPr>
        <p:spPr>
          <a:xfrm>
            <a:off x="5734050" y="2717800"/>
            <a:ext cx="723900" cy="6096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buNone/>
              <a:defRPr sz="4800" b="0" spc="0">
                <a:solidFill>
                  <a:srgbClr val="FFFFFF"/>
                </a:solidFill>
              </a:defRPr>
            </a:lvl1pPr>
            <a:lvl5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02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4470400" y="39370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4470400" y="44450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7" hasCustomPrompt="1"/>
            <p:custDataLst>
              <p:tags r:id="rId11"/>
            </p:custDataLst>
          </p:nvPr>
        </p:nvSpPr>
        <p:spPr>
          <a:xfrm>
            <a:off x="9347200" y="2413000"/>
            <a:ext cx="1219200" cy="1219200"/>
          </a:xfrm>
          <a:custGeom>
            <a:avLst/>
            <a:gdLst>
              <a:gd name="connisteX0" fmla="*/ 0 w 1219200"/>
              <a:gd name="connsiteY0" fmla="*/ 304800 h 1219200"/>
              <a:gd name="connisteX1" fmla="*/ 304800 w 1219200"/>
              <a:gd name="connsiteY1" fmla="*/ 0 h 1219200"/>
              <a:gd name="connisteX2" fmla="*/ 914400 w 1219200"/>
              <a:gd name="connsiteY2" fmla="*/ 0 h 1219200"/>
              <a:gd name="connisteX3" fmla="*/ 1219200 w 1219200"/>
              <a:gd name="connsiteY3" fmla="*/ 304800 h 1219200"/>
              <a:gd name="connisteX4" fmla="*/ 1219200 w 1219200"/>
              <a:gd name="connsiteY4" fmla="*/ 914400 h 1219200"/>
              <a:gd name="connisteX5" fmla="*/ 914400 w 1219200"/>
              <a:gd name="connsiteY5" fmla="*/ 1219200 h 1219200"/>
              <a:gd name="connisteX6" fmla="*/ 304800 w 1219200"/>
              <a:gd name="connsiteY6" fmla="*/ 1219200 h 1219200"/>
              <a:gd name="connisteX7" fmla="*/ 0 w 1219200"/>
              <a:gd name="connsiteY7" fmla="*/ 914400 h 1219200"/>
              <a:gd name="connisteX8" fmla="*/ 0 w 1219200"/>
              <a:gd name="connsiteY8" fmla="*/ 3048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304800"/>
                </a:moveTo>
                <a:cubicBezTo>
                  <a:pt x="0" y="136464"/>
                  <a:pt x="136464" y="0"/>
                  <a:pt x="304800" y="0"/>
                </a:cubicBezTo>
                <a:lnTo>
                  <a:pt x="914400" y="0"/>
                </a:lnTo>
                <a:cubicBezTo>
                  <a:pt x="1082736" y="0"/>
                  <a:pt x="1219200" y="136464"/>
                  <a:pt x="1219200" y="304800"/>
                </a:cubicBezTo>
                <a:lnTo>
                  <a:pt x="1219200" y="914400"/>
                </a:lnTo>
                <a:cubicBezTo>
                  <a:pt x="1219200" y="1082736"/>
                  <a:pt x="1082736" y="1219200"/>
                  <a:pt x="914400" y="1219200"/>
                </a:cubicBezTo>
                <a:lnTo>
                  <a:pt x="304800" y="1219200"/>
                </a:lnTo>
                <a:cubicBezTo>
                  <a:pt x="136464" y="1219200"/>
                  <a:pt x="0" y="1082736"/>
                  <a:pt x="0" y="914400"/>
                </a:cubicBezTo>
                <a:lnTo>
                  <a:pt x="0" y="3048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4" hasCustomPrompt="1"/>
            <p:custDataLst>
              <p:tags r:id="rId12"/>
            </p:custDataLst>
          </p:nvPr>
        </p:nvSpPr>
        <p:spPr>
          <a:xfrm>
            <a:off x="9594850" y="2717800"/>
            <a:ext cx="723900" cy="6096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buNone/>
              <a:defRPr sz="4800" b="0" spc="0">
                <a:solidFill>
                  <a:srgbClr val="FFFFFF"/>
                </a:solidFill>
              </a:defRPr>
            </a:lvl1pPr>
            <a:lvl5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03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8331200" y="39370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3" hasCustomPrompt="1"/>
            <p:custDataLst>
              <p:tags r:id="rId14"/>
            </p:custDataLst>
          </p:nvPr>
        </p:nvSpPr>
        <p:spPr>
          <a:xfrm>
            <a:off x="8331200" y="44450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1_2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2" hasCustomPrompt="1"/>
            <p:custDataLst>
              <p:tags r:id="rId3"/>
            </p:custDataLst>
          </p:nvPr>
        </p:nvSpPr>
        <p:spPr>
          <a:xfrm>
            <a:off x="6096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3" hasCustomPrompt="1"/>
            <p:custDataLst>
              <p:tags r:id="rId4"/>
            </p:custDataLst>
          </p:nvPr>
        </p:nvSpPr>
        <p:spPr>
          <a:xfrm>
            <a:off x="1574800" y="22098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1016000" y="4089400"/>
            <a:ext cx="2641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1016000" y="4648200"/>
            <a:ext cx="26416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3688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5" hasCustomPrompt="1"/>
            <p:custDataLst>
              <p:tags r:id="rId8"/>
            </p:custDataLst>
          </p:nvPr>
        </p:nvSpPr>
        <p:spPr>
          <a:xfrm>
            <a:off x="5334000" y="22098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4775200" y="4089400"/>
            <a:ext cx="2641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4775200" y="4648200"/>
            <a:ext cx="26416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1280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9093200" y="22098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8534400" y="4089400"/>
            <a:ext cx="2641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8534400" y="4648200"/>
            <a:ext cx="26416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1_4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35306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609600"/>
            <a:ext cx="10972800" cy="2387600"/>
          </a:xfrm>
          <a:custGeom>
            <a:avLst/>
            <a:gdLst>
              <a:gd name="connisteX0" fmla="*/ 0 w 10972800"/>
              <a:gd name="connsiteY0" fmla="*/ 203200 h 2387600"/>
              <a:gd name="connisteX1" fmla="*/ 203200 w 10972800"/>
              <a:gd name="connsiteY1" fmla="*/ 0 h 2387600"/>
              <a:gd name="connisteX2" fmla="*/ 10769600 w 10972800"/>
              <a:gd name="connsiteY2" fmla="*/ 0 h 2387600"/>
              <a:gd name="connisteX3" fmla="*/ 10972800 w 10972800"/>
              <a:gd name="connsiteY3" fmla="*/ 203200 h 2387600"/>
              <a:gd name="connisteX4" fmla="*/ 10972800 w 10972800"/>
              <a:gd name="connsiteY4" fmla="*/ 2184400 h 2387600"/>
              <a:gd name="connisteX5" fmla="*/ 10769600 w 10972800"/>
              <a:gd name="connsiteY5" fmla="*/ 2387600 h 2387600"/>
              <a:gd name="connisteX6" fmla="*/ 203200 w 10972800"/>
              <a:gd name="connsiteY6" fmla="*/ 2387600 h 2387600"/>
              <a:gd name="connisteX7" fmla="*/ 0 w 10972800"/>
              <a:gd name="connsiteY7" fmla="*/ 2184400 h 2387600"/>
              <a:gd name="connisteX8" fmla="*/ 0 w 10972800"/>
              <a:gd name="connsiteY8" fmla="*/ 2032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38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184400"/>
                </a:lnTo>
                <a:cubicBezTo>
                  <a:pt x="10972800" y="2296624"/>
                  <a:pt x="10881824" y="2387600"/>
                  <a:pt x="10769600" y="2387600"/>
                </a:cubicBezTo>
                <a:lnTo>
                  <a:pt x="203200" y="2387600"/>
                </a:lnTo>
                <a:cubicBezTo>
                  <a:pt x="90976" y="2387600"/>
                  <a:pt x="0" y="2296624"/>
                  <a:pt x="0" y="21844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3" hasCustomPrompt="1"/>
            <p:custDataLst>
              <p:tags r:id="rId4"/>
            </p:custDataLst>
          </p:nvPr>
        </p:nvSpPr>
        <p:spPr>
          <a:xfrm>
            <a:off x="609600" y="45212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762000" y="45212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762000" y="5029200"/>
            <a:ext cx="3098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470400" y="45212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4622800" y="45212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4622800" y="5029200"/>
            <a:ext cx="3098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10"/>
            </p:custDataLst>
          </p:nvPr>
        </p:nvSpPr>
        <p:spPr>
          <a:xfrm>
            <a:off x="8331200" y="45212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8483600" y="45212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8483600" y="5029200"/>
            <a:ext cx="3098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07_1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6" hasCustomPrompt="1"/>
            <p:custDataLst>
              <p:tags r:id="rId3"/>
            </p:custDataLst>
          </p:nvPr>
        </p:nvSpPr>
        <p:spPr>
          <a:xfrm>
            <a:off x="609600" y="2997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7" hasCustomPrompt="1"/>
            <p:custDataLst>
              <p:tags r:id="rId4"/>
            </p:custDataLst>
          </p:nvPr>
        </p:nvSpPr>
        <p:spPr>
          <a:xfrm>
            <a:off x="609600" y="3556000"/>
            <a:ext cx="32512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8" hasCustomPrompt="1"/>
            <p:custDataLst>
              <p:tags r:id="rId5"/>
            </p:custDataLst>
          </p:nvPr>
        </p:nvSpPr>
        <p:spPr>
          <a:xfrm>
            <a:off x="4470400" y="2997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 hasCustomPrompt="1"/>
            <p:custDataLst>
              <p:tags r:id="rId6"/>
            </p:custDataLst>
          </p:nvPr>
        </p:nvSpPr>
        <p:spPr>
          <a:xfrm>
            <a:off x="4470400" y="3556000"/>
            <a:ext cx="32512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 hasCustomPrompt="1"/>
            <p:custDataLst>
              <p:tags r:id="rId7"/>
            </p:custDataLst>
          </p:nvPr>
        </p:nvSpPr>
        <p:spPr>
          <a:xfrm>
            <a:off x="8331200" y="2997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 hasCustomPrompt="1"/>
            <p:custDataLst>
              <p:tags r:id="rId8"/>
            </p:custDataLst>
          </p:nvPr>
        </p:nvSpPr>
        <p:spPr>
          <a:xfrm>
            <a:off x="8331200" y="3556000"/>
            <a:ext cx="32512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42_1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1524000"/>
            <a:ext cx="10972800" cy="2235200"/>
          </a:xfrm>
          <a:custGeom>
            <a:avLst/>
            <a:gdLst>
              <a:gd name="connisteX0" fmla="*/ 0 w 10972800"/>
              <a:gd name="connsiteY0" fmla="*/ 203200 h 2235200"/>
              <a:gd name="connisteX1" fmla="*/ 203200 w 10972800"/>
              <a:gd name="connsiteY1" fmla="*/ 0 h 2235200"/>
              <a:gd name="connisteX2" fmla="*/ 10769600 w 10972800"/>
              <a:gd name="connsiteY2" fmla="*/ 0 h 2235200"/>
              <a:gd name="connisteX3" fmla="*/ 10972800 w 10972800"/>
              <a:gd name="connsiteY3" fmla="*/ 203200 h 2235200"/>
              <a:gd name="connisteX4" fmla="*/ 10972800 w 10972800"/>
              <a:gd name="connsiteY4" fmla="*/ 2032000 h 2235200"/>
              <a:gd name="connisteX5" fmla="*/ 10769600 w 10972800"/>
              <a:gd name="connsiteY5" fmla="*/ 2235200 h 2235200"/>
              <a:gd name="connisteX6" fmla="*/ 203200 w 10972800"/>
              <a:gd name="connsiteY6" fmla="*/ 2235200 h 2235200"/>
              <a:gd name="connisteX7" fmla="*/ 0 w 10972800"/>
              <a:gd name="connsiteY7" fmla="*/ 2032000 h 2235200"/>
              <a:gd name="connisteX8" fmla="*/ 0 w 10972800"/>
              <a:gd name="connsiteY8" fmla="*/ 203200 h 2235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235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032000"/>
                </a:lnTo>
                <a:cubicBezTo>
                  <a:pt x="10972800" y="2144224"/>
                  <a:pt x="10881824" y="2235200"/>
                  <a:pt x="10769600" y="2235200"/>
                </a:cubicBezTo>
                <a:lnTo>
                  <a:pt x="203200" y="2235200"/>
                </a:lnTo>
                <a:cubicBezTo>
                  <a:pt x="90976" y="2235200"/>
                  <a:pt x="0" y="2144224"/>
                  <a:pt x="0" y="2032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3" hasCustomPrompt="1"/>
            <p:custDataLst>
              <p:tags r:id="rId4"/>
            </p:custDataLst>
          </p:nvPr>
        </p:nvSpPr>
        <p:spPr>
          <a:xfrm>
            <a:off x="609600" y="4216400"/>
            <a:ext cx="50800" cy="2032000"/>
          </a:xfrm>
          <a:custGeom>
            <a:avLst/>
            <a:gdLst>
              <a:gd name="connisteX0" fmla="*/ 0 w 50800"/>
              <a:gd name="connsiteY0" fmla="*/ 25400 h 2032000"/>
              <a:gd name="connisteX1" fmla="*/ 25400 w 50800"/>
              <a:gd name="connsiteY1" fmla="*/ 0 h 2032000"/>
              <a:gd name="connisteX2" fmla="*/ 25400 w 50800"/>
              <a:gd name="connsiteY2" fmla="*/ 0 h 2032000"/>
              <a:gd name="connisteX3" fmla="*/ 50800 w 50800"/>
              <a:gd name="connsiteY3" fmla="*/ 25400 h 2032000"/>
              <a:gd name="connisteX4" fmla="*/ 50800 w 50800"/>
              <a:gd name="connsiteY4" fmla="*/ 2006600 h 2032000"/>
              <a:gd name="connisteX5" fmla="*/ 25400 w 50800"/>
              <a:gd name="connsiteY5" fmla="*/ 2032000 h 2032000"/>
              <a:gd name="connisteX6" fmla="*/ 25400 w 50800"/>
              <a:gd name="connsiteY6" fmla="*/ 2032000 h 2032000"/>
              <a:gd name="connisteX7" fmla="*/ 0 w 50800"/>
              <a:gd name="connsiteY7" fmla="*/ 2006600 h 2032000"/>
              <a:gd name="connisteX8" fmla="*/ 0 w 50800"/>
              <a:gd name="connsiteY8" fmla="*/ 254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20320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2006600"/>
                </a:lnTo>
                <a:cubicBezTo>
                  <a:pt x="50800" y="2020628"/>
                  <a:pt x="39428" y="2032000"/>
                  <a:pt x="25400" y="2032000"/>
                </a:cubicBezTo>
                <a:lnTo>
                  <a:pt x="25400" y="2032000"/>
                </a:lnTo>
                <a:cubicBezTo>
                  <a:pt x="11372" y="2032000"/>
                  <a:pt x="0" y="2020628"/>
                  <a:pt x="0" y="20066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762000" y="42164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762000" y="4724400"/>
            <a:ext cx="3098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470400" y="4216400"/>
            <a:ext cx="50800" cy="2032000"/>
          </a:xfrm>
          <a:custGeom>
            <a:avLst/>
            <a:gdLst>
              <a:gd name="connisteX0" fmla="*/ 0 w 50800"/>
              <a:gd name="connsiteY0" fmla="*/ 25400 h 2032000"/>
              <a:gd name="connisteX1" fmla="*/ 25400 w 50800"/>
              <a:gd name="connsiteY1" fmla="*/ 0 h 2032000"/>
              <a:gd name="connisteX2" fmla="*/ 25400 w 50800"/>
              <a:gd name="connsiteY2" fmla="*/ 0 h 2032000"/>
              <a:gd name="connisteX3" fmla="*/ 50800 w 50800"/>
              <a:gd name="connsiteY3" fmla="*/ 25400 h 2032000"/>
              <a:gd name="connisteX4" fmla="*/ 50800 w 50800"/>
              <a:gd name="connsiteY4" fmla="*/ 2006600 h 2032000"/>
              <a:gd name="connisteX5" fmla="*/ 25400 w 50800"/>
              <a:gd name="connsiteY5" fmla="*/ 2032000 h 2032000"/>
              <a:gd name="connisteX6" fmla="*/ 25400 w 50800"/>
              <a:gd name="connsiteY6" fmla="*/ 2032000 h 2032000"/>
              <a:gd name="connisteX7" fmla="*/ 0 w 50800"/>
              <a:gd name="connsiteY7" fmla="*/ 2006600 h 2032000"/>
              <a:gd name="connisteX8" fmla="*/ 0 w 50800"/>
              <a:gd name="connsiteY8" fmla="*/ 254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20320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2006600"/>
                </a:lnTo>
                <a:cubicBezTo>
                  <a:pt x="50800" y="2020628"/>
                  <a:pt x="39428" y="2032000"/>
                  <a:pt x="25400" y="2032000"/>
                </a:cubicBezTo>
                <a:lnTo>
                  <a:pt x="25400" y="2032000"/>
                </a:lnTo>
                <a:cubicBezTo>
                  <a:pt x="11372" y="2032000"/>
                  <a:pt x="0" y="2020628"/>
                  <a:pt x="0" y="20066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4622800" y="42164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4622800" y="4724400"/>
            <a:ext cx="3098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10"/>
            </p:custDataLst>
          </p:nvPr>
        </p:nvSpPr>
        <p:spPr>
          <a:xfrm>
            <a:off x="8331200" y="4216400"/>
            <a:ext cx="50800" cy="2032000"/>
          </a:xfrm>
          <a:custGeom>
            <a:avLst/>
            <a:gdLst>
              <a:gd name="connisteX0" fmla="*/ 0 w 50800"/>
              <a:gd name="connsiteY0" fmla="*/ 25400 h 2032000"/>
              <a:gd name="connisteX1" fmla="*/ 25400 w 50800"/>
              <a:gd name="connsiteY1" fmla="*/ 0 h 2032000"/>
              <a:gd name="connisteX2" fmla="*/ 25400 w 50800"/>
              <a:gd name="connsiteY2" fmla="*/ 0 h 2032000"/>
              <a:gd name="connisteX3" fmla="*/ 50800 w 50800"/>
              <a:gd name="connsiteY3" fmla="*/ 25400 h 2032000"/>
              <a:gd name="connisteX4" fmla="*/ 50800 w 50800"/>
              <a:gd name="connsiteY4" fmla="*/ 2006600 h 2032000"/>
              <a:gd name="connisteX5" fmla="*/ 25400 w 50800"/>
              <a:gd name="connsiteY5" fmla="*/ 2032000 h 2032000"/>
              <a:gd name="connisteX6" fmla="*/ 25400 w 50800"/>
              <a:gd name="connsiteY6" fmla="*/ 2032000 h 2032000"/>
              <a:gd name="connisteX7" fmla="*/ 0 w 50800"/>
              <a:gd name="connsiteY7" fmla="*/ 2006600 h 2032000"/>
              <a:gd name="connisteX8" fmla="*/ 0 w 50800"/>
              <a:gd name="connsiteY8" fmla="*/ 254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20320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2006600"/>
                </a:lnTo>
                <a:cubicBezTo>
                  <a:pt x="50800" y="2020628"/>
                  <a:pt x="39428" y="2032000"/>
                  <a:pt x="25400" y="2032000"/>
                </a:cubicBezTo>
                <a:lnTo>
                  <a:pt x="25400" y="2032000"/>
                </a:lnTo>
                <a:cubicBezTo>
                  <a:pt x="11372" y="2032000"/>
                  <a:pt x="0" y="2020628"/>
                  <a:pt x="0" y="20066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8483600" y="42164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8483600" y="4724400"/>
            <a:ext cx="3098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26_1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2" hasCustomPrompt="1"/>
            <p:custDataLst>
              <p:tags r:id="rId3"/>
            </p:custDataLst>
          </p:nvPr>
        </p:nvSpPr>
        <p:spPr>
          <a:xfrm>
            <a:off x="609600" y="4165600"/>
            <a:ext cx="3454400" cy="2082800"/>
          </a:xfrm>
          <a:custGeom>
            <a:avLst/>
            <a:gdLst>
              <a:gd name="connisteX0" fmla="*/ 0 w 3454400"/>
              <a:gd name="connsiteY0" fmla="*/ 0 h 2082800"/>
              <a:gd name="connisteX1" fmla="*/ 3454400 w 3454400"/>
              <a:gd name="connsiteY1" fmla="*/ 0 h 2082800"/>
              <a:gd name="connisteX2" fmla="*/ 3454400 w 3454400"/>
              <a:gd name="connsiteY2" fmla="*/ 1879600 h 2082800"/>
              <a:gd name="connisteX3" fmla="*/ 3251200 w 3454400"/>
              <a:gd name="connsiteY3" fmla="*/ 2082800 h 2082800"/>
              <a:gd name="connisteX4" fmla="*/ 203200 w 3454400"/>
              <a:gd name="connsiteY4" fmla="*/ 2082800 h 2082800"/>
              <a:gd name="connisteX5" fmla="*/ 0 w 3454400"/>
              <a:gd name="connsiteY5" fmla="*/ 1879600 h 2082800"/>
              <a:gd name="connisteX6" fmla="*/ 0 w 3454400"/>
              <a:gd name="connsiteY6" fmla="*/ 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082800">
                <a:moveTo>
                  <a:pt x="0" y="0"/>
                </a:moveTo>
                <a:lnTo>
                  <a:pt x="3454400" y="0"/>
                </a:lnTo>
                <a:lnTo>
                  <a:pt x="3454400" y="1879600"/>
                </a:lnTo>
                <a:cubicBezTo>
                  <a:pt x="3454400" y="1991824"/>
                  <a:pt x="3363424" y="2082800"/>
                  <a:pt x="32512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3" hasCustomPrompt="1"/>
            <p:custDataLst>
              <p:tags r:id="rId4"/>
            </p:custDataLst>
          </p:nvPr>
        </p:nvSpPr>
        <p:spPr>
          <a:xfrm>
            <a:off x="6096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641600 h 2641600"/>
              <a:gd name="connisteX5" fmla="*/ 0 w 3454400"/>
              <a:gd name="connsiteY5" fmla="*/ 2641600 h 2641600"/>
              <a:gd name="connisteX6" fmla="*/ 0 w 34544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914400" y="4470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914400" y="5029200"/>
            <a:ext cx="2844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368800" y="1524000"/>
            <a:ext cx="3454400" cy="2082800"/>
          </a:xfrm>
          <a:custGeom>
            <a:avLst/>
            <a:gdLst>
              <a:gd name="connisteX0" fmla="*/ 0 w 3454400"/>
              <a:gd name="connsiteY0" fmla="*/ 203200 h 2082800"/>
              <a:gd name="connisteX1" fmla="*/ 203200 w 3454400"/>
              <a:gd name="connsiteY1" fmla="*/ 0 h 2082800"/>
              <a:gd name="connisteX2" fmla="*/ 3251200 w 3454400"/>
              <a:gd name="connsiteY2" fmla="*/ 0 h 2082800"/>
              <a:gd name="connisteX3" fmla="*/ 3454400 w 3454400"/>
              <a:gd name="connsiteY3" fmla="*/ 203200 h 2082800"/>
              <a:gd name="connisteX4" fmla="*/ 3454400 w 3454400"/>
              <a:gd name="connsiteY4" fmla="*/ 2082800 h 2082800"/>
              <a:gd name="connisteX5" fmla="*/ 0 w 3454400"/>
              <a:gd name="connsiteY5" fmla="*/ 2082800 h 2082800"/>
              <a:gd name="connisteX6" fmla="*/ 0 w 3454400"/>
              <a:gd name="connsiteY6" fmla="*/ 20320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082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082800"/>
                </a:lnTo>
                <a:lnTo>
                  <a:pt x="0" y="2082800"/>
                </a:ln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5" hasCustomPrompt="1"/>
            <p:custDataLst>
              <p:tags r:id="rId8"/>
            </p:custDataLst>
          </p:nvPr>
        </p:nvSpPr>
        <p:spPr>
          <a:xfrm>
            <a:off x="4368800" y="3606800"/>
            <a:ext cx="3454400" cy="2641600"/>
          </a:xfrm>
          <a:custGeom>
            <a:avLst/>
            <a:gdLst>
              <a:gd name="connisteX0" fmla="*/ 0 w 3454400"/>
              <a:gd name="connsiteY0" fmla="*/ 0 h 2641600"/>
              <a:gd name="connisteX1" fmla="*/ 3454400 w 3454400"/>
              <a:gd name="connsiteY1" fmla="*/ 0 h 2641600"/>
              <a:gd name="connisteX2" fmla="*/ 3454400 w 3454400"/>
              <a:gd name="connsiteY2" fmla="*/ 2438400 h 2641600"/>
              <a:gd name="connisteX3" fmla="*/ 3251200 w 3454400"/>
              <a:gd name="connsiteY3" fmla="*/ 2641600 h 2641600"/>
              <a:gd name="connisteX4" fmla="*/ 203200 w 3454400"/>
              <a:gd name="connsiteY4" fmla="*/ 2641600 h 2641600"/>
              <a:gd name="connisteX5" fmla="*/ 0 w 3454400"/>
              <a:gd name="connsiteY5" fmla="*/ 2438400 h 2641600"/>
              <a:gd name="connisteX6" fmla="*/ 0 w 3454400"/>
              <a:gd name="connsiteY6" fmla="*/ 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0"/>
                </a:moveTo>
                <a:lnTo>
                  <a:pt x="3454400" y="0"/>
                </a:lnTo>
                <a:lnTo>
                  <a:pt x="3454400" y="2438400"/>
                </a:lnTo>
                <a:cubicBezTo>
                  <a:pt x="3454400" y="2550624"/>
                  <a:pt x="3363424" y="2641600"/>
                  <a:pt x="3251200" y="2641600"/>
                </a:cubicBezTo>
                <a:lnTo>
                  <a:pt x="203200" y="2641600"/>
                </a:lnTo>
                <a:cubicBezTo>
                  <a:pt x="90976" y="2641600"/>
                  <a:pt x="0" y="2550624"/>
                  <a:pt x="0" y="2438400"/>
                </a:cubicBez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4673600" y="18288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4673600" y="2387600"/>
            <a:ext cx="2844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128000" y="4165600"/>
            <a:ext cx="3454400" cy="2082800"/>
          </a:xfrm>
          <a:custGeom>
            <a:avLst/>
            <a:gdLst>
              <a:gd name="connisteX0" fmla="*/ 0 w 3454400"/>
              <a:gd name="connsiteY0" fmla="*/ 0 h 2082800"/>
              <a:gd name="connisteX1" fmla="*/ 3454400 w 3454400"/>
              <a:gd name="connsiteY1" fmla="*/ 0 h 2082800"/>
              <a:gd name="connisteX2" fmla="*/ 3454400 w 3454400"/>
              <a:gd name="connsiteY2" fmla="*/ 1879600 h 2082800"/>
              <a:gd name="connisteX3" fmla="*/ 3251200 w 3454400"/>
              <a:gd name="connsiteY3" fmla="*/ 2082800 h 2082800"/>
              <a:gd name="connisteX4" fmla="*/ 203200 w 3454400"/>
              <a:gd name="connsiteY4" fmla="*/ 2082800 h 2082800"/>
              <a:gd name="connisteX5" fmla="*/ 0 w 3454400"/>
              <a:gd name="connsiteY5" fmla="*/ 1879600 h 2082800"/>
              <a:gd name="connisteX6" fmla="*/ 0 w 3454400"/>
              <a:gd name="connsiteY6" fmla="*/ 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082800">
                <a:moveTo>
                  <a:pt x="0" y="0"/>
                </a:moveTo>
                <a:lnTo>
                  <a:pt x="3454400" y="0"/>
                </a:lnTo>
                <a:lnTo>
                  <a:pt x="3454400" y="1879600"/>
                </a:lnTo>
                <a:cubicBezTo>
                  <a:pt x="3454400" y="1991824"/>
                  <a:pt x="3363424" y="2082800"/>
                  <a:pt x="32512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81280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641600 h 2641600"/>
              <a:gd name="connisteX5" fmla="*/ 0 w 3454400"/>
              <a:gd name="connsiteY5" fmla="*/ 2641600 h 2641600"/>
              <a:gd name="connisteX6" fmla="*/ 0 w 34544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8432800" y="4470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8432800" y="5029200"/>
            <a:ext cx="2844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9_4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3759200"/>
            <a:ext cx="10972800" cy="2489200"/>
          </a:xfrm>
          <a:custGeom>
            <a:avLst/>
            <a:gdLst>
              <a:gd name="connisteX0" fmla="*/ 0 w 10972800"/>
              <a:gd name="connsiteY0" fmla="*/ 203200 h 2489200"/>
              <a:gd name="connisteX1" fmla="*/ 203200 w 10972800"/>
              <a:gd name="connsiteY1" fmla="*/ 0 h 2489200"/>
              <a:gd name="connisteX2" fmla="*/ 10769600 w 10972800"/>
              <a:gd name="connsiteY2" fmla="*/ 0 h 2489200"/>
              <a:gd name="connisteX3" fmla="*/ 10972800 w 10972800"/>
              <a:gd name="connsiteY3" fmla="*/ 203200 h 2489200"/>
              <a:gd name="connisteX4" fmla="*/ 10972800 w 10972800"/>
              <a:gd name="connsiteY4" fmla="*/ 2286000 h 2489200"/>
              <a:gd name="connisteX5" fmla="*/ 10769600 w 10972800"/>
              <a:gd name="connsiteY5" fmla="*/ 2489200 h 2489200"/>
              <a:gd name="connisteX6" fmla="*/ 203200 w 10972800"/>
              <a:gd name="connsiteY6" fmla="*/ 2489200 h 2489200"/>
              <a:gd name="connisteX7" fmla="*/ 0 w 10972800"/>
              <a:gd name="connsiteY7" fmla="*/ 2286000 h 2489200"/>
              <a:gd name="connisteX8" fmla="*/ 0 w 10972800"/>
              <a:gd name="connsiteY8" fmla="*/ 203200 h 248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489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286000"/>
                </a:lnTo>
                <a:cubicBezTo>
                  <a:pt x="10972800" y="2398224"/>
                  <a:pt x="10881824" y="2489200"/>
                  <a:pt x="10769600" y="2489200"/>
                </a:cubicBezTo>
                <a:lnTo>
                  <a:pt x="203200" y="2489200"/>
                </a:lnTo>
                <a:cubicBezTo>
                  <a:pt x="90976" y="2489200"/>
                  <a:pt x="0" y="2398224"/>
                  <a:pt x="0" y="2286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3" hasCustomPrompt="1"/>
            <p:custDataLst>
              <p:tags r:id="rId4"/>
            </p:custDataLst>
          </p:nvPr>
        </p:nvSpPr>
        <p:spPr>
          <a:xfrm>
            <a:off x="609600" y="1524000"/>
            <a:ext cx="3454400" cy="2082800"/>
          </a:xfrm>
          <a:custGeom>
            <a:avLst/>
            <a:gdLst>
              <a:gd name="connisteX0" fmla="*/ 0 w 3454400"/>
              <a:gd name="connsiteY0" fmla="*/ 203200 h 2082800"/>
              <a:gd name="connisteX1" fmla="*/ 203200 w 3454400"/>
              <a:gd name="connsiteY1" fmla="*/ 0 h 2082800"/>
              <a:gd name="connisteX2" fmla="*/ 3251200 w 3454400"/>
              <a:gd name="connsiteY2" fmla="*/ 0 h 2082800"/>
              <a:gd name="connisteX3" fmla="*/ 3454400 w 3454400"/>
              <a:gd name="connsiteY3" fmla="*/ 203200 h 2082800"/>
              <a:gd name="connisteX4" fmla="*/ 3454400 w 3454400"/>
              <a:gd name="connsiteY4" fmla="*/ 1879600 h 2082800"/>
              <a:gd name="connisteX5" fmla="*/ 3251200 w 3454400"/>
              <a:gd name="connsiteY5" fmla="*/ 2082800 h 2082800"/>
              <a:gd name="connisteX6" fmla="*/ 203200 w 3454400"/>
              <a:gd name="connsiteY6" fmla="*/ 2082800 h 2082800"/>
              <a:gd name="connisteX7" fmla="*/ 0 w 3454400"/>
              <a:gd name="connsiteY7" fmla="*/ 1879600 h 2082800"/>
              <a:gd name="connisteX8" fmla="*/ 0 w 3454400"/>
              <a:gd name="connsiteY8" fmla="*/ 20320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082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1879600"/>
                </a:lnTo>
                <a:cubicBezTo>
                  <a:pt x="3454400" y="1991824"/>
                  <a:pt x="3363424" y="2082800"/>
                  <a:pt x="32512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914400" y="18288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914400" y="2387600"/>
            <a:ext cx="2844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368800" y="1524000"/>
            <a:ext cx="3454400" cy="2082800"/>
          </a:xfrm>
          <a:custGeom>
            <a:avLst/>
            <a:gdLst>
              <a:gd name="connisteX0" fmla="*/ 0 w 3454400"/>
              <a:gd name="connsiteY0" fmla="*/ 203200 h 2082800"/>
              <a:gd name="connisteX1" fmla="*/ 203200 w 3454400"/>
              <a:gd name="connsiteY1" fmla="*/ 0 h 2082800"/>
              <a:gd name="connisteX2" fmla="*/ 3251200 w 3454400"/>
              <a:gd name="connsiteY2" fmla="*/ 0 h 2082800"/>
              <a:gd name="connisteX3" fmla="*/ 3454400 w 3454400"/>
              <a:gd name="connsiteY3" fmla="*/ 203200 h 2082800"/>
              <a:gd name="connisteX4" fmla="*/ 3454400 w 3454400"/>
              <a:gd name="connsiteY4" fmla="*/ 1879600 h 2082800"/>
              <a:gd name="connisteX5" fmla="*/ 3251200 w 3454400"/>
              <a:gd name="connsiteY5" fmla="*/ 2082800 h 2082800"/>
              <a:gd name="connisteX6" fmla="*/ 203200 w 3454400"/>
              <a:gd name="connsiteY6" fmla="*/ 2082800 h 2082800"/>
              <a:gd name="connisteX7" fmla="*/ 0 w 3454400"/>
              <a:gd name="connsiteY7" fmla="*/ 1879600 h 2082800"/>
              <a:gd name="connisteX8" fmla="*/ 0 w 3454400"/>
              <a:gd name="connsiteY8" fmla="*/ 20320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082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1879600"/>
                </a:lnTo>
                <a:cubicBezTo>
                  <a:pt x="3454400" y="1991824"/>
                  <a:pt x="3363424" y="2082800"/>
                  <a:pt x="32512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4673600" y="18288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4673600" y="2387600"/>
            <a:ext cx="2844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10"/>
            </p:custDataLst>
          </p:nvPr>
        </p:nvSpPr>
        <p:spPr>
          <a:xfrm>
            <a:off x="8128000" y="1524000"/>
            <a:ext cx="3454400" cy="2082800"/>
          </a:xfrm>
          <a:custGeom>
            <a:avLst/>
            <a:gdLst>
              <a:gd name="connisteX0" fmla="*/ 0 w 3454400"/>
              <a:gd name="connsiteY0" fmla="*/ 203200 h 2082800"/>
              <a:gd name="connisteX1" fmla="*/ 203200 w 3454400"/>
              <a:gd name="connsiteY1" fmla="*/ 0 h 2082800"/>
              <a:gd name="connisteX2" fmla="*/ 3251200 w 3454400"/>
              <a:gd name="connsiteY2" fmla="*/ 0 h 2082800"/>
              <a:gd name="connisteX3" fmla="*/ 3454400 w 3454400"/>
              <a:gd name="connsiteY3" fmla="*/ 203200 h 2082800"/>
              <a:gd name="connisteX4" fmla="*/ 3454400 w 3454400"/>
              <a:gd name="connsiteY4" fmla="*/ 1879600 h 2082800"/>
              <a:gd name="connisteX5" fmla="*/ 3251200 w 3454400"/>
              <a:gd name="connsiteY5" fmla="*/ 2082800 h 2082800"/>
              <a:gd name="connisteX6" fmla="*/ 203200 w 3454400"/>
              <a:gd name="connsiteY6" fmla="*/ 2082800 h 2082800"/>
              <a:gd name="connisteX7" fmla="*/ 0 w 3454400"/>
              <a:gd name="connsiteY7" fmla="*/ 1879600 h 2082800"/>
              <a:gd name="connisteX8" fmla="*/ 0 w 3454400"/>
              <a:gd name="connsiteY8" fmla="*/ 20320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082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1879600"/>
                </a:lnTo>
                <a:cubicBezTo>
                  <a:pt x="3454400" y="1991824"/>
                  <a:pt x="3363424" y="2082800"/>
                  <a:pt x="32512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8432800" y="18288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8432800" y="2387600"/>
            <a:ext cx="2844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09_1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438400 h 2641600"/>
              <a:gd name="connisteX5" fmla="*/ 3251200 w 3454400"/>
              <a:gd name="connsiteY5" fmla="*/ 2641600 h 2641600"/>
              <a:gd name="connisteX6" fmla="*/ 203200 w 3454400"/>
              <a:gd name="connsiteY6" fmla="*/ 2641600 h 2641600"/>
              <a:gd name="connisteX7" fmla="*/ 0 w 3454400"/>
              <a:gd name="connsiteY7" fmla="*/ 2438400 h 2641600"/>
              <a:gd name="connisteX8" fmla="*/ 0 w 3454400"/>
              <a:gd name="connsiteY8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438400"/>
                </a:lnTo>
                <a:cubicBezTo>
                  <a:pt x="3454400" y="2550624"/>
                  <a:pt x="3363424" y="2641600"/>
                  <a:pt x="3251200" y="2641600"/>
                </a:cubicBezTo>
                <a:lnTo>
                  <a:pt x="203200" y="2641600"/>
                </a:lnTo>
                <a:cubicBezTo>
                  <a:pt x="90976" y="2641600"/>
                  <a:pt x="0" y="2550624"/>
                  <a:pt x="0" y="24384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609600" y="4470400"/>
            <a:ext cx="345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609600" y="5029200"/>
            <a:ext cx="34544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内容占位符 9"/>
          <p:cNvSpPr>
            <a:spLocks noGrp="1"/>
          </p:cNvSpPr>
          <p:nvPr>
            <p:ph idx="16393" hasCustomPrompt="1"/>
            <p:custDataLst>
              <p:tags r:id="rId6"/>
            </p:custDataLst>
          </p:nvPr>
        </p:nvSpPr>
        <p:spPr>
          <a:xfrm>
            <a:off x="43688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438400 h 2641600"/>
              <a:gd name="connisteX5" fmla="*/ 3251200 w 3454400"/>
              <a:gd name="connsiteY5" fmla="*/ 2641600 h 2641600"/>
              <a:gd name="connisteX6" fmla="*/ 203200 w 3454400"/>
              <a:gd name="connsiteY6" fmla="*/ 2641600 h 2641600"/>
              <a:gd name="connisteX7" fmla="*/ 0 w 3454400"/>
              <a:gd name="connsiteY7" fmla="*/ 2438400 h 2641600"/>
              <a:gd name="connisteX8" fmla="*/ 0 w 3454400"/>
              <a:gd name="connsiteY8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438400"/>
                </a:lnTo>
                <a:cubicBezTo>
                  <a:pt x="3454400" y="2550624"/>
                  <a:pt x="3363424" y="2641600"/>
                  <a:pt x="3251200" y="2641600"/>
                </a:cubicBezTo>
                <a:lnTo>
                  <a:pt x="203200" y="2641600"/>
                </a:lnTo>
                <a:cubicBezTo>
                  <a:pt x="90976" y="2641600"/>
                  <a:pt x="0" y="2550624"/>
                  <a:pt x="0" y="24384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368800" y="4470400"/>
            <a:ext cx="345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9" hasCustomPrompt="1"/>
            <p:custDataLst>
              <p:tags r:id="rId8"/>
            </p:custDataLst>
          </p:nvPr>
        </p:nvSpPr>
        <p:spPr>
          <a:xfrm>
            <a:off x="4368800" y="5029200"/>
            <a:ext cx="34544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idx="16394" hasCustomPrompt="1"/>
            <p:custDataLst>
              <p:tags r:id="rId9"/>
            </p:custDataLst>
          </p:nvPr>
        </p:nvSpPr>
        <p:spPr>
          <a:xfrm>
            <a:off x="81280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438400 h 2641600"/>
              <a:gd name="connisteX5" fmla="*/ 3251200 w 3454400"/>
              <a:gd name="connsiteY5" fmla="*/ 2641600 h 2641600"/>
              <a:gd name="connisteX6" fmla="*/ 203200 w 3454400"/>
              <a:gd name="connsiteY6" fmla="*/ 2641600 h 2641600"/>
              <a:gd name="connisteX7" fmla="*/ 0 w 3454400"/>
              <a:gd name="connsiteY7" fmla="*/ 2438400 h 2641600"/>
              <a:gd name="connisteX8" fmla="*/ 0 w 3454400"/>
              <a:gd name="connsiteY8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438400"/>
                </a:lnTo>
                <a:cubicBezTo>
                  <a:pt x="3454400" y="2550624"/>
                  <a:pt x="3363424" y="2641600"/>
                  <a:pt x="3251200" y="2641600"/>
                </a:cubicBezTo>
                <a:lnTo>
                  <a:pt x="203200" y="2641600"/>
                </a:lnTo>
                <a:cubicBezTo>
                  <a:pt x="90976" y="2641600"/>
                  <a:pt x="0" y="2550624"/>
                  <a:pt x="0" y="24384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8128000" y="4470400"/>
            <a:ext cx="345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1" hasCustomPrompt="1"/>
            <p:custDataLst>
              <p:tags r:id="rId11"/>
            </p:custDataLst>
          </p:nvPr>
        </p:nvSpPr>
        <p:spPr>
          <a:xfrm>
            <a:off x="8128000" y="5029200"/>
            <a:ext cx="34544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13_1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1524000"/>
            <a:ext cx="10972800" cy="2794000"/>
          </a:xfrm>
          <a:custGeom>
            <a:avLst/>
            <a:gdLst>
              <a:gd name="connisteX0" fmla="*/ 0 w 10972800"/>
              <a:gd name="connsiteY0" fmla="*/ 203200 h 2794000"/>
              <a:gd name="connisteX1" fmla="*/ 203200 w 10972800"/>
              <a:gd name="connsiteY1" fmla="*/ 0 h 2794000"/>
              <a:gd name="connisteX2" fmla="*/ 10769600 w 10972800"/>
              <a:gd name="connsiteY2" fmla="*/ 0 h 2794000"/>
              <a:gd name="connisteX3" fmla="*/ 10972800 w 10972800"/>
              <a:gd name="connsiteY3" fmla="*/ 203200 h 2794000"/>
              <a:gd name="connisteX4" fmla="*/ 10972800 w 10972800"/>
              <a:gd name="connsiteY4" fmla="*/ 2590800 h 2794000"/>
              <a:gd name="connisteX5" fmla="*/ 10769600 w 10972800"/>
              <a:gd name="connsiteY5" fmla="*/ 2794000 h 2794000"/>
              <a:gd name="connisteX6" fmla="*/ 203200 w 10972800"/>
              <a:gd name="connsiteY6" fmla="*/ 2794000 h 2794000"/>
              <a:gd name="connisteX7" fmla="*/ 0 w 10972800"/>
              <a:gd name="connsiteY7" fmla="*/ 2590800 h 2794000"/>
              <a:gd name="connisteX8" fmla="*/ 0 w 10972800"/>
              <a:gd name="connsiteY8" fmla="*/ 203200 h 279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794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590800"/>
                </a:lnTo>
                <a:cubicBezTo>
                  <a:pt x="10972800" y="2703024"/>
                  <a:pt x="10881824" y="2794000"/>
                  <a:pt x="10769600" y="2794000"/>
                </a:cubicBezTo>
                <a:lnTo>
                  <a:pt x="203200" y="2794000"/>
                </a:lnTo>
                <a:cubicBezTo>
                  <a:pt x="90976" y="2794000"/>
                  <a:pt x="0" y="2703024"/>
                  <a:pt x="0" y="25908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609600" y="4775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609600" y="53340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4470400" y="4775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9" hasCustomPrompt="1"/>
            <p:custDataLst>
              <p:tags r:id="rId7"/>
            </p:custDataLst>
          </p:nvPr>
        </p:nvSpPr>
        <p:spPr>
          <a:xfrm>
            <a:off x="4470400" y="53340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0" hasCustomPrompt="1"/>
            <p:custDataLst>
              <p:tags r:id="rId8"/>
            </p:custDataLst>
          </p:nvPr>
        </p:nvSpPr>
        <p:spPr>
          <a:xfrm>
            <a:off x="8331200" y="4775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1" hasCustomPrompt="1"/>
            <p:custDataLst>
              <p:tags r:id="rId9"/>
            </p:custDataLst>
          </p:nvPr>
        </p:nvSpPr>
        <p:spPr>
          <a:xfrm>
            <a:off x="8331200" y="53340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03_1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6" hasCustomPrompt="1"/>
            <p:custDataLst>
              <p:tags r:id="rId3"/>
            </p:custDataLst>
          </p:nvPr>
        </p:nvSpPr>
        <p:spPr>
          <a:xfrm>
            <a:off x="609600" y="2133600"/>
            <a:ext cx="345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2" hasCustomPrompt="1"/>
            <p:custDataLst>
              <p:tags r:id="rId4"/>
            </p:custDataLst>
          </p:nvPr>
        </p:nvSpPr>
        <p:spPr>
          <a:xfrm>
            <a:off x="609600" y="2692400"/>
            <a:ext cx="3454400" cy="2946400"/>
          </a:xfrm>
          <a:custGeom>
            <a:avLst/>
            <a:gdLst>
              <a:gd name="connisteX0" fmla="*/ 0 w 3454400"/>
              <a:gd name="connsiteY0" fmla="*/ 203200 h 2946400"/>
              <a:gd name="connisteX1" fmla="*/ 203200 w 3454400"/>
              <a:gd name="connsiteY1" fmla="*/ 0 h 2946400"/>
              <a:gd name="connisteX2" fmla="*/ 3251200 w 3454400"/>
              <a:gd name="connsiteY2" fmla="*/ 0 h 2946400"/>
              <a:gd name="connisteX3" fmla="*/ 3454400 w 3454400"/>
              <a:gd name="connsiteY3" fmla="*/ 203200 h 2946400"/>
              <a:gd name="connisteX4" fmla="*/ 3454400 w 3454400"/>
              <a:gd name="connsiteY4" fmla="*/ 2743200 h 2946400"/>
              <a:gd name="connisteX5" fmla="*/ 3251200 w 3454400"/>
              <a:gd name="connsiteY5" fmla="*/ 2946400 h 2946400"/>
              <a:gd name="connisteX6" fmla="*/ 203200 w 3454400"/>
              <a:gd name="connsiteY6" fmla="*/ 2946400 h 2946400"/>
              <a:gd name="connisteX7" fmla="*/ 0 w 3454400"/>
              <a:gd name="connsiteY7" fmla="*/ 2743200 h 2946400"/>
              <a:gd name="connisteX8" fmla="*/ 0 w 3454400"/>
              <a:gd name="connsiteY8" fmla="*/ 203200 h 2946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946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743200"/>
                </a:lnTo>
                <a:cubicBezTo>
                  <a:pt x="3454400" y="2855424"/>
                  <a:pt x="3363424" y="2946400"/>
                  <a:pt x="3251200" y="2946400"/>
                </a:cubicBezTo>
                <a:lnTo>
                  <a:pt x="203200" y="2946400"/>
                </a:lnTo>
                <a:cubicBezTo>
                  <a:pt x="90976" y="2946400"/>
                  <a:pt x="0" y="2855424"/>
                  <a:pt x="0" y="2743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914400" y="35560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4368800" y="2133600"/>
            <a:ext cx="345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3" hasCustomPrompt="1"/>
            <p:custDataLst>
              <p:tags r:id="rId7"/>
            </p:custDataLst>
          </p:nvPr>
        </p:nvSpPr>
        <p:spPr>
          <a:xfrm>
            <a:off x="4368800" y="2692400"/>
            <a:ext cx="3454400" cy="2946400"/>
          </a:xfrm>
          <a:custGeom>
            <a:avLst/>
            <a:gdLst>
              <a:gd name="connisteX0" fmla="*/ 0 w 3454400"/>
              <a:gd name="connsiteY0" fmla="*/ 203200 h 2946400"/>
              <a:gd name="connisteX1" fmla="*/ 203200 w 3454400"/>
              <a:gd name="connsiteY1" fmla="*/ 0 h 2946400"/>
              <a:gd name="connisteX2" fmla="*/ 3251200 w 3454400"/>
              <a:gd name="connsiteY2" fmla="*/ 0 h 2946400"/>
              <a:gd name="connisteX3" fmla="*/ 3454400 w 3454400"/>
              <a:gd name="connsiteY3" fmla="*/ 203200 h 2946400"/>
              <a:gd name="connisteX4" fmla="*/ 3454400 w 3454400"/>
              <a:gd name="connsiteY4" fmla="*/ 2743200 h 2946400"/>
              <a:gd name="connisteX5" fmla="*/ 3251200 w 3454400"/>
              <a:gd name="connsiteY5" fmla="*/ 2946400 h 2946400"/>
              <a:gd name="connisteX6" fmla="*/ 203200 w 3454400"/>
              <a:gd name="connsiteY6" fmla="*/ 2946400 h 2946400"/>
              <a:gd name="connisteX7" fmla="*/ 0 w 3454400"/>
              <a:gd name="connsiteY7" fmla="*/ 2743200 h 2946400"/>
              <a:gd name="connisteX8" fmla="*/ 0 w 3454400"/>
              <a:gd name="connsiteY8" fmla="*/ 203200 h 2946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946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743200"/>
                </a:lnTo>
                <a:cubicBezTo>
                  <a:pt x="3454400" y="2855424"/>
                  <a:pt x="3363424" y="2946400"/>
                  <a:pt x="3251200" y="2946400"/>
                </a:cubicBezTo>
                <a:lnTo>
                  <a:pt x="203200" y="2946400"/>
                </a:lnTo>
                <a:cubicBezTo>
                  <a:pt x="90976" y="2946400"/>
                  <a:pt x="0" y="2855424"/>
                  <a:pt x="0" y="2743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9" hasCustomPrompt="1"/>
            <p:custDataLst>
              <p:tags r:id="rId8"/>
            </p:custDataLst>
          </p:nvPr>
        </p:nvSpPr>
        <p:spPr>
          <a:xfrm>
            <a:off x="4673600" y="35560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0" hasCustomPrompt="1"/>
            <p:custDataLst>
              <p:tags r:id="rId9"/>
            </p:custDataLst>
          </p:nvPr>
        </p:nvSpPr>
        <p:spPr>
          <a:xfrm>
            <a:off x="8128000" y="2133600"/>
            <a:ext cx="345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4" hasCustomPrompt="1"/>
            <p:custDataLst>
              <p:tags r:id="rId10"/>
            </p:custDataLst>
          </p:nvPr>
        </p:nvSpPr>
        <p:spPr>
          <a:xfrm>
            <a:off x="8128000" y="2692400"/>
            <a:ext cx="3454400" cy="2946400"/>
          </a:xfrm>
          <a:custGeom>
            <a:avLst/>
            <a:gdLst>
              <a:gd name="connisteX0" fmla="*/ 0 w 3454400"/>
              <a:gd name="connsiteY0" fmla="*/ 203200 h 2946400"/>
              <a:gd name="connisteX1" fmla="*/ 203200 w 3454400"/>
              <a:gd name="connsiteY1" fmla="*/ 0 h 2946400"/>
              <a:gd name="connisteX2" fmla="*/ 3251200 w 3454400"/>
              <a:gd name="connsiteY2" fmla="*/ 0 h 2946400"/>
              <a:gd name="connisteX3" fmla="*/ 3454400 w 3454400"/>
              <a:gd name="connsiteY3" fmla="*/ 203200 h 2946400"/>
              <a:gd name="connisteX4" fmla="*/ 3454400 w 3454400"/>
              <a:gd name="connsiteY4" fmla="*/ 2743200 h 2946400"/>
              <a:gd name="connisteX5" fmla="*/ 3251200 w 3454400"/>
              <a:gd name="connsiteY5" fmla="*/ 2946400 h 2946400"/>
              <a:gd name="connisteX6" fmla="*/ 203200 w 3454400"/>
              <a:gd name="connsiteY6" fmla="*/ 2946400 h 2946400"/>
              <a:gd name="connisteX7" fmla="*/ 0 w 3454400"/>
              <a:gd name="connsiteY7" fmla="*/ 2743200 h 2946400"/>
              <a:gd name="connisteX8" fmla="*/ 0 w 3454400"/>
              <a:gd name="connsiteY8" fmla="*/ 203200 h 2946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946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743200"/>
                </a:lnTo>
                <a:cubicBezTo>
                  <a:pt x="3454400" y="2855424"/>
                  <a:pt x="3363424" y="2946400"/>
                  <a:pt x="3251200" y="2946400"/>
                </a:cubicBezTo>
                <a:lnTo>
                  <a:pt x="203200" y="2946400"/>
                </a:lnTo>
                <a:cubicBezTo>
                  <a:pt x="90976" y="2946400"/>
                  <a:pt x="0" y="2855424"/>
                  <a:pt x="0" y="2743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1" hasCustomPrompt="1"/>
            <p:custDataLst>
              <p:tags r:id="rId11"/>
            </p:custDataLst>
          </p:nvPr>
        </p:nvSpPr>
        <p:spPr>
          <a:xfrm>
            <a:off x="8432800" y="35560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48_1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2" hasCustomPrompt="1"/>
            <p:custDataLst>
              <p:tags r:id="rId3"/>
            </p:custDataLst>
          </p:nvPr>
        </p:nvSpPr>
        <p:spPr>
          <a:xfrm>
            <a:off x="6096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3" hasCustomPrompt="1"/>
            <p:custDataLst>
              <p:tags r:id="rId4"/>
            </p:custDataLst>
          </p:nvPr>
        </p:nvSpPr>
        <p:spPr>
          <a:xfrm>
            <a:off x="914400" y="1828800"/>
            <a:ext cx="2844800" cy="1625600"/>
          </a:xfr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914400" y="36576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914400" y="4114800"/>
            <a:ext cx="28448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3688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5" hasCustomPrompt="1"/>
            <p:custDataLst>
              <p:tags r:id="rId8"/>
            </p:custDataLst>
          </p:nvPr>
        </p:nvSpPr>
        <p:spPr>
          <a:xfrm>
            <a:off x="4673600" y="1828800"/>
            <a:ext cx="2844800" cy="1625600"/>
          </a:xfr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4673600" y="36576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4673600" y="4114800"/>
            <a:ext cx="28448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1280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8432800" y="1828800"/>
            <a:ext cx="2844800" cy="1625600"/>
          </a:xfr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8432800" y="36576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8432800" y="4114800"/>
            <a:ext cx="28448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12_1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1524000"/>
            <a:ext cx="5486400" cy="4724400"/>
          </a:xfrm>
          <a:custGeom>
            <a:avLst/>
            <a:gdLst>
              <a:gd name="connisteX0" fmla="*/ 0 w 5486400"/>
              <a:gd name="connsiteY0" fmla="*/ 203200 h 4724400"/>
              <a:gd name="connisteX1" fmla="*/ 203200 w 5486400"/>
              <a:gd name="connsiteY1" fmla="*/ 0 h 4724400"/>
              <a:gd name="connisteX2" fmla="*/ 5283200 w 5486400"/>
              <a:gd name="connsiteY2" fmla="*/ 0 h 4724400"/>
              <a:gd name="connisteX3" fmla="*/ 5486400 w 5486400"/>
              <a:gd name="connsiteY3" fmla="*/ 203200 h 4724400"/>
              <a:gd name="connisteX4" fmla="*/ 5486400 w 5486400"/>
              <a:gd name="connsiteY4" fmla="*/ 4521200 h 4724400"/>
              <a:gd name="connisteX5" fmla="*/ 5283200 w 5486400"/>
              <a:gd name="connsiteY5" fmla="*/ 4724400 h 4724400"/>
              <a:gd name="connisteX6" fmla="*/ 203200 w 5486400"/>
              <a:gd name="connsiteY6" fmla="*/ 4724400 h 4724400"/>
              <a:gd name="connisteX7" fmla="*/ 0 w 5486400"/>
              <a:gd name="connsiteY7" fmla="*/ 4521200 h 4724400"/>
              <a:gd name="connisteX8" fmla="*/ 0 w 5486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486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4521200"/>
                </a:lnTo>
                <a:cubicBezTo>
                  <a:pt x="5486400" y="4633424"/>
                  <a:pt x="5395424" y="4724400"/>
                  <a:pt x="5283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6553200" y="1524000"/>
            <a:ext cx="5029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6553200" y="2082800"/>
            <a:ext cx="5029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6553200" y="3149600"/>
            <a:ext cx="5029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9" hasCustomPrompt="1"/>
            <p:custDataLst>
              <p:tags r:id="rId7"/>
            </p:custDataLst>
          </p:nvPr>
        </p:nvSpPr>
        <p:spPr>
          <a:xfrm>
            <a:off x="6553200" y="3708400"/>
            <a:ext cx="5029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0" hasCustomPrompt="1"/>
            <p:custDataLst>
              <p:tags r:id="rId8"/>
            </p:custDataLst>
          </p:nvPr>
        </p:nvSpPr>
        <p:spPr>
          <a:xfrm>
            <a:off x="6553200" y="4775200"/>
            <a:ext cx="5029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1" hasCustomPrompt="1"/>
            <p:custDataLst>
              <p:tags r:id="rId9"/>
            </p:custDataLst>
          </p:nvPr>
        </p:nvSpPr>
        <p:spPr>
          <a:xfrm>
            <a:off x="6553200" y="5334000"/>
            <a:ext cx="5029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3_10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2" hasCustomPrompt="1"/>
            <p:custDataLst>
              <p:tags r:id="rId3"/>
            </p:custDataLst>
          </p:nvPr>
        </p:nvSpPr>
        <p:spPr>
          <a:xfrm>
            <a:off x="609600" y="3911600"/>
            <a:ext cx="3454400" cy="2336800"/>
          </a:xfrm>
          <a:custGeom>
            <a:avLst/>
            <a:gdLst>
              <a:gd name="connisteX0" fmla="*/ 0 w 3454400"/>
              <a:gd name="connsiteY0" fmla="*/ 0 h 2336800"/>
              <a:gd name="connisteX1" fmla="*/ 3454400 w 3454400"/>
              <a:gd name="connsiteY1" fmla="*/ 0 h 2336800"/>
              <a:gd name="connisteX2" fmla="*/ 3454400 w 3454400"/>
              <a:gd name="connsiteY2" fmla="*/ 2133600 h 2336800"/>
              <a:gd name="connisteX3" fmla="*/ 3251200 w 3454400"/>
              <a:gd name="connsiteY3" fmla="*/ 2336800 h 2336800"/>
              <a:gd name="connisteX4" fmla="*/ 203200 w 3454400"/>
              <a:gd name="connsiteY4" fmla="*/ 2336800 h 2336800"/>
              <a:gd name="connisteX5" fmla="*/ 0 w 3454400"/>
              <a:gd name="connsiteY5" fmla="*/ 2133600 h 2336800"/>
              <a:gd name="connisteX6" fmla="*/ 0 w 3454400"/>
              <a:gd name="connsiteY6" fmla="*/ 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36800">
                <a:moveTo>
                  <a:pt x="0" y="0"/>
                </a:moveTo>
                <a:lnTo>
                  <a:pt x="3454400" y="0"/>
                </a:lnTo>
                <a:lnTo>
                  <a:pt x="3454400" y="2133600"/>
                </a:lnTo>
                <a:cubicBezTo>
                  <a:pt x="3454400" y="2245824"/>
                  <a:pt x="3363424" y="2336800"/>
                  <a:pt x="3251200" y="2336800"/>
                </a:cubicBezTo>
                <a:lnTo>
                  <a:pt x="203200" y="2336800"/>
                </a:lnTo>
                <a:cubicBezTo>
                  <a:pt x="90976" y="2336800"/>
                  <a:pt x="0" y="2245824"/>
                  <a:pt x="0" y="21336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3" hasCustomPrompt="1"/>
            <p:custDataLst>
              <p:tags r:id="rId4"/>
            </p:custDataLst>
          </p:nvPr>
        </p:nvSpPr>
        <p:spPr>
          <a:xfrm>
            <a:off x="609600" y="1524000"/>
            <a:ext cx="3454400" cy="2387600"/>
          </a:xfrm>
          <a:custGeom>
            <a:avLst/>
            <a:gdLst>
              <a:gd name="connisteX0" fmla="*/ 0 w 3454400"/>
              <a:gd name="connsiteY0" fmla="*/ 203200 h 2387600"/>
              <a:gd name="connisteX1" fmla="*/ 203200 w 3454400"/>
              <a:gd name="connsiteY1" fmla="*/ 0 h 2387600"/>
              <a:gd name="connisteX2" fmla="*/ 3251200 w 3454400"/>
              <a:gd name="connsiteY2" fmla="*/ 0 h 2387600"/>
              <a:gd name="connisteX3" fmla="*/ 3454400 w 3454400"/>
              <a:gd name="connsiteY3" fmla="*/ 203200 h 2387600"/>
              <a:gd name="connisteX4" fmla="*/ 3454400 w 3454400"/>
              <a:gd name="connsiteY4" fmla="*/ 2387600 h 2387600"/>
              <a:gd name="connisteX5" fmla="*/ 0 w 3454400"/>
              <a:gd name="connsiteY5" fmla="*/ 2387600 h 2387600"/>
              <a:gd name="connisteX6" fmla="*/ 0 w 3454400"/>
              <a:gd name="connsiteY6" fmla="*/ 2032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87600"/>
                </a:lnTo>
                <a:lnTo>
                  <a:pt x="0" y="23876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914400" y="4216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914400" y="47244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368800" y="3911600"/>
            <a:ext cx="3454400" cy="2336800"/>
          </a:xfrm>
          <a:custGeom>
            <a:avLst/>
            <a:gdLst>
              <a:gd name="connisteX0" fmla="*/ 0 w 3454400"/>
              <a:gd name="connsiteY0" fmla="*/ 0 h 2336800"/>
              <a:gd name="connisteX1" fmla="*/ 3454400 w 3454400"/>
              <a:gd name="connsiteY1" fmla="*/ 0 h 2336800"/>
              <a:gd name="connisteX2" fmla="*/ 3454400 w 3454400"/>
              <a:gd name="connsiteY2" fmla="*/ 2133600 h 2336800"/>
              <a:gd name="connisteX3" fmla="*/ 3251200 w 3454400"/>
              <a:gd name="connsiteY3" fmla="*/ 2336800 h 2336800"/>
              <a:gd name="connisteX4" fmla="*/ 203200 w 3454400"/>
              <a:gd name="connsiteY4" fmla="*/ 2336800 h 2336800"/>
              <a:gd name="connisteX5" fmla="*/ 0 w 3454400"/>
              <a:gd name="connsiteY5" fmla="*/ 2133600 h 2336800"/>
              <a:gd name="connisteX6" fmla="*/ 0 w 3454400"/>
              <a:gd name="connsiteY6" fmla="*/ 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36800">
                <a:moveTo>
                  <a:pt x="0" y="0"/>
                </a:moveTo>
                <a:lnTo>
                  <a:pt x="3454400" y="0"/>
                </a:lnTo>
                <a:lnTo>
                  <a:pt x="3454400" y="2133600"/>
                </a:lnTo>
                <a:cubicBezTo>
                  <a:pt x="3454400" y="2245824"/>
                  <a:pt x="3363424" y="2336800"/>
                  <a:pt x="3251200" y="2336800"/>
                </a:cubicBezTo>
                <a:lnTo>
                  <a:pt x="203200" y="2336800"/>
                </a:lnTo>
                <a:cubicBezTo>
                  <a:pt x="90976" y="2336800"/>
                  <a:pt x="0" y="2245824"/>
                  <a:pt x="0" y="21336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5" hasCustomPrompt="1"/>
            <p:custDataLst>
              <p:tags r:id="rId8"/>
            </p:custDataLst>
          </p:nvPr>
        </p:nvSpPr>
        <p:spPr>
          <a:xfrm>
            <a:off x="4368800" y="1524000"/>
            <a:ext cx="3454400" cy="2387600"/>
          </a:xfrm>
          <a:custGeom>
            <a:avLst/>
            <a:gdLst>
              <a:gd name="connisteX0" fmla="*/ 0 w 3454400"/>
              <a:gd name="connsiteY0" fmla="*/ 203200 h 2387600"/>
              <a:gd name="connisteX1" fmla="*/ 203200 w 3454400"/>
              <a:gd name="connsiteY1" fmla="*/ 0 h 2387600"/>
              <a:gd name="connisteX2" fmla="*/ 3251200 w 3454400"/>
              <a:gd name="connsiteY2" fmla="*/ 0 h 2387600"/>
              <a:gd name="connisteX3" fmla="*/ 3454400 w 3454400"/>
              <a:gd name="connsiteY3" fmla="*/ 203200 h 2387600"/>
              <a:gd name="connisteX4" fmla="*/ 3454400 w 3454400"/>
              <a:gd name="connsiteY4" fmla="*/ 2387600 h 2387600"/>
              <a:gd name="connisteX5" fmla="*/ 0 w 3454400"/>
              <a:gd name="connsiteY5" fmla="*/ 2387600 h 2387600"/>
              <a:gd name="connisteX6" fmla="*/ 0 w 3454400"/>
              <a:gd name="connsiteY6" fmla="*/ 2032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87600"/>
                </a:lnTo>
                <a:lnTo>
                  <a:pt x="0" y="23876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4673600" y="4216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4673600" y="47244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128000" y="3911600"/>
            <a:ext cx="3454400" cy="2336800"/>
          </a:xfrm>
          <a:custGeom>
            <a:avLst/>
            <a:gdLst>
              <a:gd name="connisteX0" fmla="*/ 0 w 3454400"/>
              <a:gd name="connsiteY0" fmla="*/ 0 h 2336800"/>
              <a:gd name="connisteX1" fmla="*/ 3454400 w 3454400"/>
              <a:gd name="connsiteY1" fmla="*/ 0 h 2336800"/>
              <a:gd name="connisteX2" fmla="*/ 3454400 w 3454400"/>
              <a:gd name="connsiteY2" fmla="*/ 2133600 h 2336800"/>
              <a:gd name="connisteX3" fmla="*/ 3251200 w 3454400"/>
              <a:gd name="connsiteY3" fmla="*/ 2336800 h 2336800"/>
              <a:gd name="connisteX4" fmla="*/ 203200 w 3454400"/>
              <a:gd name="connsiteY4" fmla="*/ 2336800 h 2336800"/>
              <a:gd name="connisteX5" fmla="*/ 0 w 3454400"/>
              <a:gd name="connsiteY5" fmla="*/ 2133600 h 2336800"/>
              <a:gd name="connisteX6" fmla="*/ 0 w 3454400"/>
              <a:gd name="connsiteY6" fmla="*/ 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36800">
                <a:moveTo>
                  <a:pt x="0" y="0"/>
                </a:moveTo>
                <a:lnTo>
                  <a:pt x="3454400" y="0"/>
                </a:lnTo>
                <a:lnTo>
                  <a:pt x="3454400" y="2133600"/>
                </a:lnTo>
                <a:cubicBezTo>
                  <a:pt x="3454400" y="2245824"/>
                  <a:pt x="3363424" y="2336800"/>
                  <a:pt x="3251200" y="2336800"/>
                </a:cubicBezTo>
                <a:lnTo>
                  <a:pt x="203200" y="2336800"/>
                </a:lnTo>
                <a:cubicBezTo>
                  <a:pt x="90976" y="2336800"/>
                  <a:pt x="0" y="2245824"/>
                  <a:pt x="0" y="21336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8128000" y="1524000"/>
            <a:ext cx="3454400" cy="2387600"/>
          </a:xfrm>
          <a:custGeom>
            <a:avLst/>
            <a:gdLst>
              <a:gd name="connisteX0" fmla="*/ 0 w 3454400"/>
              <a:gd name="connsiteY0" fmla="*/ 203200 h 2387600"/>
              <a:gd name="connisteX1" fmla="*/ 203200 w 3454400"/>
              <a:gd name="connsiteY1" fmla="*/ 0 h 2387600"/>
              <a:gd name="connisteX2" fmla="*/ 3251200 w 3454400"/>
              <a:gd name="connsiteY2" fmla="*/ 0 h 2387600"/>
              <a:gd name="connisteX3" fmla="*/ 3454400 w 3454400"/>
              <a:gd name="connsiteY3" fmla="*/ 203200 h 2387600"/>
              <a:gd name="connisteX4" fmla="*/ 3454400 w 3454400"/>
              <a:gd name="connsiteY4" fmla="*/ 2387600 h 2387600"/>
              <a:gd name="connisteX5" fmla="*/ 0 w 3454400"/>
              <a:gd name="connsiteY5" fmla="*/ 2387600 h 2387600"/>
              <a:gd name="connisteX6" fmla="*/ 0 w 3454400"/>
              <a:gd name="connsiteY6" fmla="*/ 2032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87600"/>
                </a:lnTo>
                <a:lnTo>
                  <a:pt x="0" y="23876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8432800" y="4216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8432800" y="47244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2_1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34290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0" hasCustomPrompt="1"/>
            <p:custDataLst>
              <p:tags r:id="rId3"/>
            </p:custDataLst>
          </p:nvPr>
        </p:nvSpPr>
        <p:spPr>
          <a:xfrm>
            <a:off x="609600" y="3098800"/>
            <a:ext cx="10972800" cy="3149600"/>
          </a:xfrm>
          <a:custGeom>
            <a:avLst/>
            <a:gdLst>
              <a:gd name="connisteX0" fmla="*/ 0 w 10972800"/>
              <a:gd name="connsiteY0" fmla="*/ 203200 h 3149600"/>
              <a:gd name="connisteX1" fmla="*/ 203200 w 10972800"/>
              <a:gd name="connsiteY1" fmla="*/ 0 h 3149600"/>
              <a:gd name="connisteX2" fmla="*/ 10769600 w 10972800"/>
              <a:gd name="connsiteY2" fmla="*/ 0 h 3149600"/>
              <a:gd name="connisteX3" fmla="*/ 10972800 w 10972800"/>
              <a:gd name="connsiteY3" fmla="*/ 203200 h 3149600"/>
              <a:gd name="connisteX4" fmla="*/ 10972800 w 10972800"/>
              <a:gd name="connsiteY4" fmla="*/ 2946400 h 3149600"/>
              <a:gd name="connisteX5" fmla="*/ 10769600 w 10972800"/>
              <a:gd name="connsiteY5" fmla="*/ 3149600 h 3149600"/>
              <a:gd name="connisteX6" fmla="*/ 203200 w 10972800"/>
              <a:gd name="connsiteY6" fmla="*/ 3149600 h 3149600"/>
              <a:gd name="connisteX7" fmla="*/ 0 w 10972800"/>
              <a:gd name="connsiteY7" fmla="*/ 2946400 h 3149600"/>
              <a:gd name="connisteX8" fmla="*/ 0 w 10972800"/>
              <a:gd name="connsiteY8" fmla="*/ 203200 h 3149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3149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946400"/>
                </a:lnTo>
                <a:cubicBezTo>
                  <a:pt x="10972800" y="3058624"/>
                  <a:pt x="10881824" y="3149600"/>
                  <a:pt x="10769600" y="3149600"/>
                </a:cubicBezTo>
                <a:lnTo>
                  <a:pt x="203200" y="3149600"/>
                </a:lnTo>
                <a:cubicBezTo>
                  <a:pt x="90976" y="3149600"/>
                  <a:pt x="0" y="3058624"/>
                  <a:pt x="0" y="29464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1" hasCustomPrompt="1"/>
            <p:custDataLst>
              <p:tags r:id="rId4"/>
            </p:custDataLst>
          </p:nvPr>
        </p:nvSpPr>
        <p:spPr>
          <a:xfrm>
            <a:off x="4648200" y="609600"/>
            <a:ext cx="50800" cy="2032000"/>
          </a:xfrm>
          <a:custGeom>
            <a:avLst/>
            <a:gdLst>
              <a:gd name="connisteX0" fmla="*/ 0 w 50800"/>
              <a:gd name="connsiteY0" fmla="*/ 25400 h 2032000"/>
              <a:gd name="connisteX1" fmla="*/ 25400 w 50800"/>
              <a:gd name="connsiteY1" fmla="*/ 0 h 2032000"/>
              <a:gd name="connisteX2" fmla="*/ 25400 w 50800"/>
              <a:gd name="connsiteY2" fmla="*/ 0 h 2032000"/>
              <a:gd name="connisteX3" fmla="*/ 50800 w 50800"/>
              <a:gd name="connsiteY3" fmla="*/ 25400 h 2032000"/>
              <a:gd name="connisteX4" fmla="*/ 50800 w 50800"/>
              <a:gd name="connsiteY4" fmla="*/ 2006600 h 2032000"/>
              <a:gd name="connisteX5" fmla="*/ 25400 w 50800"/>
              <a:gd name="connsiteY5" fmla="*/ 2032000 h 2032000"/>
              <a:gd name="connisteX6" fmla="*/ 25400 w 50800"/>
              <a:gd name="connsiteY6" fmla="*/ 2032000 h 2032000"/>
              <a:gd name="connisteX7" fmla="*/ 0 w 50800"/>
              <a:gd name="connsiteY7" fmla="*/ 2006600 h 2032000"/>
              <a:gd name="connisteX8" fmla="*/ 0 w 50800"/>
              <a:gd name="connsiteY8" fmla="*/ 254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20320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2006600"/>
                </a:lnTo>
                <a:cubicBezTo>
                  <a:pt x="50800" y="2020628"/>
                  <a:pt x="39428" y="2032000"/>
                  <a:pt x="25400" y="2032000"/>
                </a:cubicBezTo>
                <a:lnTo>
                  <a:pt x="25400" y="2032000"/>
                </a:lnTo>
                <a:cubicBezTo>
                  <a:pt x="11372" y="2032000"/>
                  <a:pt x="0" y="2020628"/>
                  <a:pt x="0" y="20066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4800600" y="609600"/>
            <a:ext cx="30099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4800600" y="1117600"/>
            <a:ext cx="30099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2" hasCustomPrompt="1"/>
            <p:custDataLst>
              <p:tags r:id="rId7"/>
            </p:custDataLst>
          </p:nvPr>
        </p:nvSpPr>
        <p:spPr>
          <a:xfrm>
            <a:off x="8420100" y="609600"/>
            <a:ext cx="50800" cy="2032000"/>
          </a:xfrm>
          <a:custGeom>
            <a:avLst/>
            <a:gdLst>
              <a:gd name="connisteX0" fmla="*/ 0 w 50800"/>
              <a:gd name="connsiteY0" fmla="*/ 25400 h 2032000"/>
              <a:gd name="connisteX1" fmla="*/ 25400 w 50800"/>
              <a:gd name="connsiteY1" fmla="*/ 0 h 2032000"/>
              <a:gd name="connisteX2" fmla="*/ 25400 w 50800"/>
              <a:gd name="connsiteY2" fmla="*/ 0 h 2032000"/>
              <a:gd name="connisteX3" fmla="*/ 50800 w 50800"/>
              <a:gd name="connsiteY3" fmla="*/ 25400 h 2032000"/>
              <a:gd name="connisteX4" fmla="*/ 50800 w 50800"/>
              <a:gd name="connsiteY4" fmla="*/ 2006600 h 2032000"/>
              <a:gd name="connisteX5" fmla="*/ 25400 w 50800"/>
              <a:gd name="connsiteY5" fmla="*/ 2032000 h 2032000"/>
              <a:gd name="connisteX6" fmla="*/ 25400 w 50800"/>
              <a:gd name="connsiteY6" fmla="*/ 2032000 h 2032000"/>
              <a:gd name="connisteX7" fmla="*/ 0 w 50800"/>
              <a:gd name="connsiteY7" fmla="*/ 2006600 h 2032000"/>
              <a:gd name="connisteX8" fmla="*/ 0 w 50800"/>
              <a:gd name="connsiteY8" fmla="*/ 254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20320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2006600"/>
                </a:lnTo>
                <a:cubicBezTo>
                  <a:pt x="50800" y="2020628"/>
                  <a:pt x="39428" y="2032000"/>
                  <a:pt x="25400" y="2032000"/>
                </a:cubicBezTo>
                <a:lnTo>
                  <a:pt x="25400" y="2032000"/>
                </a:lnTo>
                <a:cubicBezTo>
                  <a:pt x="11372" y="2032000"/>
                  <a:pt x="0" y="2020628"/>
                  <a:pt x="0" y="20066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8572500" y="609600"/>
            <a:ext cx="30099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8572500" y="1117600"/>
            <a:ext cx="30099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7" Type="http://schemas.openxmlformats.org/officeDocument/2006/relationships/theme" Target="../theme/theme2.xml"/><Relationship Id="rId26" Type="http://schemas.openxmlformats.org/officeDocument/2006/relationships/tags" Target="../tags/tag113.xml"/><Relationship Id="rId25" Type="http://schemas.openxmlformats.org/officeDocument/2006/relationships/tags" Target="../tags/tag112.xml"/><Relationship Id="rId24" Type="http://schemas.openxmlformats.org/officeDocument/2006/relationships/tags" Target="../tags/tag111.xml"/><Relationship Id="rId23" Type="http://schemas.openxmlformats.org/officeDocument/2006/relationships/tags" Target="../tags/tag110.xml"/><Relationship Id="rId22" Type="http://schemas.openxmlformats.org/officeDocument/2006/relationships/tags" Target="../tags/tag109.xml"/><Relationship Id="rId21" Type="http://schemas.openxmlformats.org/officeDocument/2006/relationships/tags" Target="../tags/tag108.xml"/><Relationship Id="rId20" Type="http://schemas.openxmlformats.org/officeDocument/2006/relationships/tags" Target="../tags/tag107.xml"/><Relationship Id="rId2" Type="http://schemas.openxmlformats.org/officeDocument/2006/relationships/slideLayout" Target="../slideLayouts/slideLayout12.xml"/><Relationship Id="rId19" Type="http://schemas.openxmlformats.org/officeDocument/2006/relationships/tags" Target="../tags/tag106.xml"/><Relationship Id="rId18" Type="http://schemas.openxmlformats.org/officeDocument/2006/relationships/image" Target="../media/image1.png"/><Relationship Id="rId17" Type="http://schemas.openxmlformats.org/officeDocument/2006/relationships/tags" Target="../tags/tag105.xml"/><Relationship Id="rId16" Type="http://schemas.openxmlformats.org/officeDocument/2006/relationships/image" Target="../media/image2.png"/><Relationship Id="rId15" Type="http://schemas.openxmlformats.org/officeDocument/2006/relationships/tags" Target="../tags/tag104.xml"/><Relationship Id="rId14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1" Type="http://schemas.openxmlformats.org/officeDocument/2006/relationships/theme" Target="../theme/theme3.xml"/><Relationship Id="rId30" Type="http://schemas.openxmlformats.org/officeDocument/2006/relationships/tags" Target="../tags/tag326.xml"/><Relationship Id="rId3" Type="http://schemas.openxmlformats.org/officeDocument/2006/relationships/slideLayout" Target="../slideLayouts/slideLayout27.xml"/><Relationship Id="rId29" Type="http://schemas.openxmlformats.org/officeDocument/2006/relationships/tags" Target="../tags/tag325.xml"/><Relationship Id="rId28" Type="http://schemas.openxmlformats.org/officeDocument/2006/relationships/tags" Target="../tags/tag324.xml"/><Relationship Id="rId27" Type="http://schemas.openxmlformats.org/officeDocument/2006/relationships/tags" Target="../tags/tag323.xml"/><Relationship Id="rId26" Type="http://schemas.openxmlformats.org/officeDocument/2006/relationships/tags" Target="../tags/tag322.xml"/><Relationship Id="rId25" Type="http://schemas.openxmlformats.org/officeDocument/2006/relationships/tags" Target="../tags/tag321.xml"/><Relationship Id="rId24" Type="http://schemas.openxmlformats.org/officeDocument/2006/relationships/tags" Target="../tags/tag320.xml"/><Relationship Id="rId23" Type="http://schemas.openxmlformats.org/officeDocument/2006/relationships/image" Target="../media/image1.png"/><Relationship Id="rId22" Type="http://schemas.openxmlformats.org/officeDocument/2006/relationships/tags" Target="../tags/tag319.xml"/><Relationship Id="rId21" Type="http://schemas.openxmlformats.org/officeDocument/2006/relationships/image" Target="../media/image2.png"/><Relationship Id="rId20" Type="http://schemas.openxmlformats.org/officeDocument/2006/relationships/tags" Target="../tags/tag318.xml"/><Relationship Id="rId2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168" y="5231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168" y="198361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  <a:p>
            <a:pPr lvl="5"/>
            <a:r>
              <a:rPr lang="zh-CN" altLang="en-US" dirty="0"/>
              <a:t>第六级</a:t>
            </a:r>
            <a:endParaRPr lang="en-US" altLang="zh-CN" dirty="0"/>
          </a:p>
          <a:p>
            <a:pPr marL="2971800" marR="0" lvl="6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•"/>
              <a:defRPr/>
            </a:pPr>
            <a:r>
              <a:rPr lang="zh-CN" altLang="en-US" dirty="0"/>
              <a:t>第七级</a:t>
            </a:r>
            <a:endParaRPr lang="en-US" altLang="zh-CN" dirty="0"/>
          </a:p>
          <a:p>
            <a:pPr marL="3429000" marR="0" lvl="7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•"/>
              <a:defRPr/>
            </a:pPr>
            <a:r>
              <a:rPr lang="zh-CN" altLang="en-US" dirty="0"/>
              <a:t>第八级</a:t>
            </a:r>
            <a:endParaRPr lang="en-US" altLang="zh-CN" dirty="0"/>
          </a:p>
          <a:p>
            <a:pPr marL="3886200" marR="0" lvl="8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•"/>
              <a:defRPr/>
            </a:pPr>
            <a:r>
              <a:rPr lang="zh-CN" altLang="en-US" dirty="0"/>
              <a:t>第九级</a:t>
            </a:r>
            <a:endParaRPr lang="en-US" altLang="zh-CN" dirty="0"/>
          </a:p>
          <a:p>
            <a:pPr marL="3886200" marR="0" lvl="8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•"/>
              <a:defRPr/>
            </a:pPr>
            <a:endParaRPr lang="en-US" altLang="zh-CN" dirty="0"/>
          </a:p>
          <a:p>
            <a:pPr lvl="5"/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80604020202020204" pitchFamily="34" charset="0"/>
        <a:buChar char="•"/>
        <a:defRPr lang="zh-CN" altLang="en-US" sz="2400" kern="1200" dirty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None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alphaModFix amt="23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44"/>
          <a:stretch>
            <a:fillRect/>
          </a:stretch>
        </p:blipFill>
        <p:spPr>
          <a:xfrm>
            <a:off x="0" y="4682490"/>
            <a:ext cx="12192000" cy="217551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21"/>
          <a:stretch>
            <a:fillRect/>
          </a:stretch>
        </p:blipFill>
        <p:spPr>
          <a:xfrm rot="10800000">
            <a:off x="0" y="-2540"/>
            <a:ext cx="12192000" cy="2192655"/>
          </a:xfrm>
          <a:prstGeom prst="rect">
            <a:avLst/>
          </a:prstGeom>
        </p:spPr>
      </p:pic>
      <p:sp>
        <p:nvSpPr>
          <p:cNvPr id="8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单击此处编辑母版标题样式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单击此处编辑母版文本样式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1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第二级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2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第</a:t>
            </a:r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三级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3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第</a:t>
            </a:r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四级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4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第</a:t>
            </a:r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五级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u="none" kern="1200" spc="0">
          <a:solidFill>
            <a:schemeClr val="tx1"/>
          </a:solidFill>
          <a:effectLst>
            <a:outerShdw>
              <a:srgbClr val="FFFFFF"/>
            </a:outerShdw>
          </a:effectLst>
          <a:uFill>
            <a:solidFill>
              <a:schemeClr val="accent1"/>
            </a:solidFill>
          </a:uFill>
          <a:latin typeface="+mj-lt"/>
          <a:ea typeface="+mj-ea"/>
          <a:cs typeface="+mj-cs"/>
        </a:defRPr>
      </a:lvl1pPr>
    </p:titleStyle>
    <p:bodyStyle>
      <a:lvl1pPr marL="22860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20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r:embed="rId21">
            <a:alphaModFix amt="23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>
            <p:custDataLst>
              <p:tags r:id="rId22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44"/>
          <a:stretch>
            <a:fillRect/>
          </a:stretch>
        </p:blipFill>
        <p:spPr>
          <a:xfrm>
            <a:off x="0" y="4682490"/>
            <a:ext cx="12192000" cy="217551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>
            <p:custDataLst>
              <p:tags r:id="rId24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21"/>
          <a:stretch>
            <a:fillRect/>
          </a:stretch>
        </p:blipFill>
        <p:spPr>
          <a:xfrm rot="10800000">
            <a:off x="0" y="-2540"/>
            <a:ext cx="12192000" cy="2192655"/>
          </a:xfrm>
          <a:prstGeom prst="rect">
            <a:avLst/>
          </a:prstGeom>
        </p:spPr>
      </p:pic>
      <p:sp>
        <p:nvSpPr>
          <p:cNvPr id="8" name="标题占位符 1"/>
          <p:cNvSpPr>
            <a:spLocks noGrp="1"/>
          </p:cNvSpPr>
          <p:nvPr>
            <p:ph type="title"/>
            <p:custDataLst>
              <p:tags r:id="rId2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单击此处编辑母版标题样式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/>
            <p:custDataLst>
              <p:tags r:id="rId2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单击此处编辑母版文本样式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1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第二级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2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第</a:t>
            </a:r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三级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3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第</a:t>
            </a:r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四级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4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第</a:t>
            </a:r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五级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  <p:custDataLst>
              <p:tags r:id="rId2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3"/>
            <p:custDataLst>
              <p:tags r:id="rId2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4"/>
            <p:custDataLst>
              <p:tags r:id="rId2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KSO_TEMPLATE" hidden="1"/>
          <p:cNvSpPr/>
          <p:nvPr userDrawn="1">
            <p:custDataLst>
              <p:tags r:id="rId3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u="none" kern="1200" spc="0">
          <a:solidFill>
            <a:schemeClr val="tx1"/>
          </a:solidFill>
          <a:effectLst>
            <a:outerShdw>
              <a:srgbClr val="FFFFFF"/>
            </a:outerShdw>
          </a:effectLst>
          <a:uFill>
            <a:solidFill>
              <a:schemeClr val="accent1"/>
            </a:solidFill>
          </a:uFill>
          <a:latin typeface="+mj-lt"/>
          <a:ea typeface="+mj-ea"/>
          <a:cs typeface="+mj-cs"/>
        </a:defRPr>
      </a:lvl1pPr>
    </p:titleStyle>
    <p:bodyStyle>
      <a:lvl1pPr marL="22860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20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tags" Target="../tags/tag329.xml"/><Relationship Id="rId2" Type="http://schemas.openxmlformats.org/officeDocument/2006/relationships/tags" Target="../tags/tag328.xml"/><Relationship Id="rId1" Type="http://schemas.openxmlformats.org/officeDocument/2006/relationships/tags" Target="../tags/tag327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38.xml"/><Relationship Id="rId8" Type="http://schemas.openxmlformats.org/officeDocument/2006/relationships/tags" Target="../tags/tag337.xml"/><Relationship Id="rId7" Type="http://schemas.openxmlformats.org/officeDocument/2006/relationships/tags" Target="../tags/tag336.xml"/><Relationship Id="rId6" Type="http://schemas.openxmlformats.org/officeDocument/2006/relationships/tags" Target="../tags/tag335.xml"/><Relationship Id="rId5" Type="http://schemas.openxmlformats.org/officeDocument/2006/relationships/tags" Target="../tags/tag334.xml"/><Relationship Id="rId4" Type="http://schemas.openxmlformats.org/officeDocument/2006/relationships/tags" Target="../tags/tag333.xml"/><Relationship Id="rId3" Type="http://schemas.openxmlformats.org/officeDocument/2006/relationships/tags" Target="../tags/tag332.xml"/><Relationship Id="rId2" Type="http://schemas.openxmlformats.org/officeDocument/2006/relationships/tags" Target="../tags/tag331.xml"/><Relationship Id="rId19" Type="http://schemas.openxmlformats.org/officeDocument/2006/relationships/slideLayout" Target="../slideLayouts/slideLayout25.xml"/><Relationship Id="rId18" Type="http://schemas.openxmlformats.org/officeDocument/2006/relationships/tags" Target="../tags/tag347.xml"/><Relationship Id="rId17" Type="http://schemas.openxmlformats.org/officeDocument/2006/relationships/tags" Target="../tags/tag346.xml"/><Relationship Id="rId16" Type="http://schemas.openxmlformats.org/officeDocument/2006/relationships/tags" Target="../tags/tag345.xml"/><Relationship Id="rId15" Type="http://schemas.openxmlformats.org/officeDocument/2006/relationships/tags" Target="../tags/tag344.xml"/><Relationship Id="rId14" Type="http://schemas.openxmlformats.org/officeDocument/2006/relationships/tags" Target="../tags/tag343.xml"/><Relationship Id="rId13" Type="http://schemas.openxmlformats.org/officeDocument/2006/relationships/tags" Target="../tags/tag342.xml"/><Relationship Id="rId12" Type="http://schemas.openxmlformats.org/officeDocument/2006/relationships/tags" Target="../tags/tag341.xml"/><Relationship Id="rId11" Type="http://schemas.openxmlformats.org/officeDocument/2006/relationships/tags" Target="../tags/tag340.xml"/><Relationship Id="rId10" Type="http://schemas.openxmlformats.org/officeDocument/2006/relationships/tags" Target="../tags/tag339.xml"/><Relationship Id="rId1" Type="http://schemas.openxmlformats.org/officeDocument/2006/relationships/tags" Target="../tags/tag330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350.xml"/><Relationship Id="rId2" Type="http://schemas.openxmlformats.org/officeDocument/2006/relationships/tags" Target="../tags/tag349.xml"/><Relationship Id="rId1" Type="http://schemas.openxmlformats.org/officeDocument/2006/relationships/tags" Target="../tags/tag34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58.xml"/><Relationship Id="rId8" Type="http://schemas.openxmlformats.org/officeDocument/2006/relationships/tags" Target="../tags/tag357.xml"/><Relationship Id="rId7" Type="http://schemas.openxmlformats.org/officeDocument/2006/relationships/tags" Target="../tags/tag356.xml"/><Relationship Id="rId6" Type="http://schemas.openxmlformats.org/officeDocument/2006/relationships/tags" Target="../tags/tag355.xml"/><Relationship Id="rId5" Type="http://schemas.openxmlformats.org/officeDocument/2006/relationships/tags" Target="../tags/tag354.xml"/><Relationship Id="rId4" Type="http://schemas.openxmlformats.org/officeDocument/2006/relationships/tags" Target="../tags/tag353.xml"/><Relationship Id="rId3" Type="http://schemas.openxmlformats.org/officeDocument/2006/relationships/image" Target="../media/image4.jpeg"/><Relationship Id="rId2" Type="http://schemas.openxmlformats.org/officeDocument/2006/relationships/tags" Target="../tags/tag352.xml"/><Relationship Id="rId10" Type="http://schemas.openxmlformats.org/officeDocument/2006/relationships/slideLayout" Target="../slideLayouts/slideLayout26.xml"/><Relationship Id="rId1" Type="http://schemas.openxmlformats.org/officeDocument/2006/relationships/tags" Target="../tags/tag35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65.xml"/><Relationship Id="rId8" Type="http://schemas.openxmlformats.org/officeDocument/2006/relationships/tags" Target="../tags/tag364.xml"/><Relationship Id="rId7" Type="http://schemas.openxmlformats.org/officeDocument/2006/relationships/image" Target="../media/image6.jpeg"/><Relationship Id="rId6" Type="http://schemas.openxmlformats.org/officeDocument/2006/relationships/tags" Target="../tags/tag363.xml"/><Relationship Id="rId5" Type="http://schemas.openxmlformats.org/officeDocument/2006/relationships/tags" Target="../tags/tag362.xml"/><Relationship Id="rId4" Type="http://schemas.openxmlformats.org/officeDocument/2006/relationships/tags" Target="../tags/tag361.xml"/><Relationship Id="rId3" Type="http://schemas.openxmlformats.org/officeDocument/2006/relationships/image" Target="../media/image5.jpeg"/><Relationship Id="rId2" Type="http://schemas.openxmlformats.org/officeDocument/2006/relationships/tags" Target="../tags/tag360.xml"/><Relationship Id="rId15" Type="http://schemas.openxmlformats.org/officeDocument/2006/relationships/slideLayout" Target="../slideLayouts/slideLayout27.xml"/><Relationship Id="rId14" Type="http://schemas.openxmlformats.org/officeDocument/2006/relationships/tags" Target="../tags/tag369.xml"/><Relationship Id="rId13" Type="http://schemas.openxmlformats.org/officeDocument/2006/relationships/tags" Target="../tags/tag368.xml"/><Relationship Id="rId12" Type="http://schemas.openxmlformats.org/officeDocument/2006/relationships/tags" Target="../tags/tag367.xml"/><Relationship Id="rId11" Type="http://schemas.openxmlformats.org/officeDocument/2006/relationships/image" Target="../media/image7.jpeg"/><Relationship Id="rId10" Type="http://schemas.openxmlformats.org/officeDocument/2006/relationships/tags" Target="../tags/tag366.xml"/><Relationship Id="rId1" Type="http://schemas.openxmlformats.org/officeDocument/2006/relationships/tags" Target="../tags/tag35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76.xml"/><Relationship Id="rId8" Type="http://schemas.openxmlformats.org/officeDocument/2006/relationships/tags" Target="../tags/tag375.xml"/><Relationship Id="rId7" Type="http://schemas.openxmlformats.org/officeDocument/2006/relationships/tags" Target="../tags/tag374.xml"/><Relationship Id="rId6" Type="http://schemas.openxmlformats.org/officeDocument/2006/relationships/tags" Target="../tags/tag373.xml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3" Type="http://schemas.openxmlformats.org/officeDocument/2006/relationships/tags" Target="../tags/tag372.xml"/><Relationship Id="rId21" Type="http://schemas.openxmlformats.org/officeDocument/2006/relationships/slideLayout" Target="../slideLayouts/slideLayout28.xml"/><Relationship Id="rId20" Type="http://schemas.openxmlformats.org/officeDocument/2006/relationships/tags" Target="../tags/tag383.xml"/><Relationship Id="rId2" Type="http://schemas.openxmlformats.org/officeDocument/2006/relationships/tags" Target="../tags/tag371.xml"/><Relationship Id="rId19" Type="http://schemas.openxmlformats.org/officeDocument/2006/relationships/tags" Target="../tags/tag382.xml"/><Relationship Id="rId18" Type="http://schemas.openxmlformats.org/officeDocument/2006/relationships/tags" Target="../tags/tag381.xml"/><Relationship Id="rId17" Type="http://schemas.openxmlformats.org/officeDocument/2006/relationships/image" Target="../media/image13.svg"/><Relationship Id="rId16" Type="http://schemas.openxmlformats.org/officeDocument/2006/relationships/image" Target="../media/image12.png"/><Relationship Id="rId15" Type="http://schemas.openxmlformats.org/officeDocument/2006/relationships/tags" Target="../tags/tag380.xml"/><Relationship Id="rId14" Type="http://schemas.openxmlformats.org/officeDocument/2006/relationships/tags" Target="../tags/tag379.xml"/><Relationship Id="rId13" Type="http://schemas.openxmlformats.org/officeDocument/2006/relationships/tags" Target="../tags/tag378.xml"/><Relationship Id="rId12" Type="http://schemas.openxmlformats.org/officeDocument/2006/relationships/tags" Target="../tags/tag377.xml"/><Relationship Id="rId11" Type="http://schemas.openxmlformats.org/officeDocument/2006/relationships/image" Target="../media/image11.svg"/><Relationship Id="rId10" Type="http://schemas.openxmlformats.org/officeDocument/2006/relationships/image" Target="../media/image10.png"/><Relationship Id="rId1" Type="http://schemas.openxmlformats.org/officeDocument/2006/relationships/tags" Target="../tags/tag370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386.xml"/><Relationship Id="rId2" Type="http://schemas.openxmlformats.org/officeDocument/2006/relationships/tags" Target="../tags/tag385.xml"/><Relationship Id="rId1" Type="http://schemas.openxmlformats.org/officeDocument/2006/relationships/tags" Target="../tags/tag38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94.xml"/><Relationship Id="rId8" Type="http://schemas.openxmlformats.org/officeDocument/2006/relationships/tags" Target="../tags/tag393.xml"/><Relationship Id="rId7" Type="http://schemas.openxmlformats.org/officeDocument/2006/relationships/tags" Target="../tags/tag392.xml"/><Relationship Id="rId6" Type="http://schemas.openxmlformats.org/officeDocument/2006/relationships/tags" Target="../tags/tag391.xml"/><Relationship Id="rId5" Type="http://schemas.openxmlformats.org/officeDocument/2006/relationships/tags" Target="../tags/tag390.xml"/><Relationship Id="rId4" Type="http://schemas.openxmlformats.org/officeDocument/2006/relationships/tags" Target="../tags/tag389.xml"/><Relationship Id="rId3" Type="http://schemas.openxmlformats.org/officeDocument/2006/relationships/image" Target="../media/image14.jpeg"/><Relationship Id="rId2" Type="http://schemas.openxmlformats.org/officeDocument/2006/relationships/tags" Target="../tags/tag388.xml"/><Relationship Id="rId11" Type="http://schemas.openxmlformats.org/officeDocument/2006/relationships/slideLayout" Target="../slideLayouts/slideLayout29.xml"/><Relationship Id="rId10" Type="http://schemas.openxmlformats.org/officeDocument/2006/relationships/tags" Target="../tags/tag395.xml"/><Relationship Id="rId1" Type="http://schemas.openxmlformats.org/officeDocument/2006/relationships/tags" Target="../tags/tag38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04.xml"/><Relationship Id="rId8" Type="http://schemas.openxmlformats.org/officeDocument/2006/relationships/tags" Target="../tags/tag403.xml"/><Relationship Id="rId7" Type="http://schemas.openxmlformats.org/officeDocument/2006/relationships/tags" Target="../tags/tag402.xml"/><Relationship Id="rId6" Type="http://schemas.openxmlformats.org/officeDocument/2006/relationships/tags" Target="../tags/tag401.xml"/><Relationship Id="rId5" Type="http://schemas.openxmlformats.org/officeDocument/2006/relationships/tags" Target="../tags/tag400.xml"/><Relationship Id="rId4" Type="http://schemas.openxmlformats.org/officeDocument/2006/relationships/tags" Target="../tags/tag399.xml"/><Relationship Id="rId3" Type="http://schemas.openxmlformats.org/officeDocument/2006/relationships/tags" Target="../tags/tag398.xml"/><Relationship Id="rId2" Type="http://schemas.openxmlformats.org/officeDocument/2006/relationships/tags" Target="../tags/tag397.xml"/><Relationship Id="rId15" Type="http://schemas.openxmlformats.org/officeDocument/2006/relationships/slideLayout" Target="../slideLayouts/slideLayout30.xml"/><Relationship Id="rId14" Type="http://schemas.openxmlformats.org/officeDocument/2006/relationships/tags" Target="../tags/tag409.xml"/><Relationship Id="rId13" Type="http://schemas.openxmlformats.org/officeDocument/2006/relationships/tags" Target="../tags/tag408.xml"/><Relationship Id="rId12" Type="http://schemas.openxmlformats.org/officeDocument/2006/relationships/tags" Target="../tags/tag407.xml"/><Relationship Id="rId11" Type="http://schemas.openxmlformats.org/officeDocument/2006/relationships/tags" Target="../tags/tag406.xml"/><Relationship Id="rId10" Type="http://schemas.openxmlformats.org/officeDocument/2006/relationships/tags" Target="../tags/tag405.xml"/><Relationship Id="rId1" Type="http://schemas.openxmlformats.org/officeDocument/2006/relationships/tags" Target="../tags/tag39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jpeg"/><Relationship Id="rId8" Type="http://schemas.openxmlformats.org/officeDocument/2006/relationships/tags" Target="../tags/tag416.xml"/><Relationship Id="rId7" Type="http://schemas.openxmlformats.org/officeDocument/2006/relationships/tags" Target="../tags/tag415.xml"/><Relationship Id="rId6" Type="http://schemas.openxmlformats.org/officeDocument/2006/relationships/tags" Target="../tags/tag414.xml"/><Relationship Id="rId5" Type="http://schemas.openxmlformats.org/officeDocument/2006/relationships/tags" Target="../tags/tag413.xml"/><Relationship Id="rId4" Type="http://schemas.openxmlformats.org/officeDocument/2006/relationships/image" Target="../media/image15.jpeg"/><Relationship Id="rId3" Type="http://schemas.openxmlformats.org/officeDocument/2006/relationships/tags" Target="../tags/tag412.xml"/><Relationship Id="rId2" Type="http://schemas.openxmlformats.org/officeDocument/2006/relationships/tags" Target="../tags/tag411.xml"/><Relationship Id="rId18" Type="http://schemas.openxmlformats.org/officeDocument/2006/relationships/slideLayout" Target="../slideLayouts/slideLayout31.xml"/><Relationship Id="rId17" Type="http://schemas.openxmlformats.org/officeDocument/2006/relationships/tags" Target="../tags/tag423.xml"/><Relationship Id="rId16" Type="http://schemas.openxmlformats.org/officeDocument/2006/relationships/tags" Target="../tags/tag422.xml"/><Relationship Id="rId15" Type="http://schemas.openxmlformats.org/officeDocument/2006/relationships/tags" Target="../tags/tag421.xml"/><Relationship Id="rId14" Type="http://schemas.openxmlformats.org/officeDocument/2006/relationships/image" Target="../media/image17.jpeg"/><Relationship Id="rId13" Type="http://schemas.openxmlformats.org/officeDocument/2006/relationships/tags" Target="../tags/tag420.xml"/><Relationship Id="rId12" Type="http://schemas.openxmlformats.org/officeDocument/2006/relationships/tags" Target="../tags/tag419.xml"/><Relationship Id="rId11" Type="http://schemas.openxmlformats.org/officeDocument/2006/relationships/tags" Target="../tags/tag418.xml"/><Relationship Id="rId10" Type="http://schemas.openxmlformats.org/officeDocument/2006/relationships/tags" Target="../tags/tag417.xml"/><Relationship Id="rId1" Type="http://schemas.openxmlformats.org/officeDocument/2006/relationships/tags" Target="../tags/tag41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431.xml"/><Relationship Id="rId8" Type="http://schemas.openxmlformats.org/officeDocument/2006/relationships/tags" Target="../tags/tag430.xml"/><Relationship Id="rId7" Type="http://schemas.openxmlformats.org/officeDocument/2006/relationships/tags" Target="../tags/tag429.xml"/><Relationship Id="rId6" Type="http://schemas.openxmlformats.org/officeDocument/2006/relationships/tags" Target="../tags/tag428.xml"/><Relationship Id="rId5" Type="http://schemas.openxmlformats.org/officeDocument/2006/relationships/tags" Target="../tags/tag427.xml"/><Relationship Id="rId4" Type="http://schemas.openxmlformats.org/officeDocument/2006/relationships/tags" Target="../tags/tag426.xml"/><Relationship Id="rId3" Type="http://schemas.openxmlformats.org/officeDocument/2006/relationships/image" Target="../media/image18.jpeg"/><Relationship Id="rId2" Type="http://schemas.openxmlformats.org/officeDocument/2006/relationships/tags" Target="../tags/tag425.xml"/><Relationship Id="rId14" Type="http://schemas.openxmlformats.org/officeDocument/2006/relationships/slideLayout" Target="../slideLayouts/slideLayout32.xml"/><Relationship Id="rId13" Type="http://schemas.openxmlformats.org/officeDocument/2006/relationships/tags" Target="../tags/tag435.xml"/><Relationship Id="rId12" Type="http://schemas.openxmlformats.org/officeDocument/2006/relationships/tags" Target="../tags/tag434.xml"/><Relationship Id="rId11" Type="http://schemas.openxmlformats.org/officeDocument/2006/relationships/tags" Target="../tags/tag433.xml"/><Relationship Id="rId10" Type="http://schemas.openxmlformats.org/officeDocument/2006/relationships/tags" Target="../tags/tag432.xml"/><Relationship Id="rId1" Type="http://schemas.openxmlformats.org/officeDocument/2006/relationships/tags" Target="../tags/tag424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438.xml"/><Relationship Id="rId2" Type="http://schemas.openxmlformats.org/officeDocument/2006/relationships/tags" Target="../tags/tag437.xml"/><Relationship Id="rId1" Type="http://schemas.openxmlformats.org/officeDocument/2006/relationships/tags" Target="../tags/tag436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tags" Target="../tags/tag446.xml"/><Relationship Id="rId7" Type="http://schemas.openxmlformats.org/officeDocument/2006/relationships/tags" Target="../tags/tag445.xml"/><Relationship Id="rId6" Type="http://schemas.openxmlformats.org/officeDocument/2006/relationships/tags" Target="../tags/tag444.xml"/><Relationship Id="rId5" Type="http://schemas.openxmlformats.org/officeDocument/2006/relationships/tags" Target="../tags/tag443.xml"/><Relationship Id="rId4" Type="http://schemas.openxmlformats.org/officeDocument/2006/relationships/tags" Target="../tags/tag442.xml"/><Relationship Id="rId3" Type="http://schemas.openxmlformats.org/officeDocument/2006/relationships/tags" Target="../tags/tag441.xml"/><Relationship Id="rId2" Type="http://schemas.openxmlformats.org/officeDocument/2006/relationships/tags" Target="../tags/tag440.xml"/><Relationship Id="rId1" Type="http://schemas.openxmlformats.org/officeDocument/2006/relationships/tags" Target="../tags/tag43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454.xml"/><Relationship Id="rId8" Type="http://schemas.openxmlformats.org/officeDocument/2006/relationships/tags" Target="../tags/tag453.xml"/><Relationship Id="rId7" Type="http://schemas.openxmlformats.org/officeDocument/2006/relationships/tags" Target="../tags/tag452.xml"/><Relationship Id="rId6" Type="http://schemas.openxmlformats.org/officeDocument/2006/relationships/tags" Target="../tags/tag451.xml"/><Relationship Id="rId5" Type="http://schemas.openxmlformats.org/officeDocument/2006/relationships/tags" Target="../tags/tag450.xml"/><Relationship Id="rId4" Type="http://schemas.openxmlformats.org/officeDocument/2006/relationships/tags" Target="../tags/tag449.xml"/><Relationship Id="rId3" Type="http://schemas.openxmlformats.org/officeDocument/2006/relationships/image" Target="../media/image19.jpeg"/><Relationship Id="rId2" Type="http://schemas.openxmlformats.org/officeDocument/2006/relationships/tags" Target="../tags/tag448.xml"/><Relationship Id="rId14" Type="http://schemas.openxmlformats.org/officeDocument/2006/relationships/slideLayout" Target="../slideLayouts/slideLayout34.xml"/><Relationship Id="rId13" Type="http://schemas.openxmlformats.org/officeDocument/2006/relationships/tags" Target="../tags/tag458.xml"/><Relationship Id="rId12" Type="http://schemas.openxmlformats.org/officeDocument/2006/relationships/tags" Target="../tags/tag457.xml"/><Relationship Id="rId11" Type="http://schemas.openxmlformats.org/officeDocument/2006/relationships/tags" Target="../tags/tag456.xml"/><Relationship Id="rId10" Type="http://schemas.openxmlformats.org/officeDocument/2006/relationships/tags" Target="../tags/tag455.xml"/><Relationship Id="rId1" Type="http://schemas.openxmlformats.org/officeDocument/2006/relationships/tags" Target="../tags/tag447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tags" Target="../tags/tag465.xml"/><Relationship Id="rId7" Type="http://schemas.openxmlformats.org/officeDocument/2006/relationships/tags" Target="../tags/tag464.xml"/><Relationship Id="rId6" Type="http://schemas.openxmlformats.org/officeDocument/2006/relationships/tags" Target="../tags/tag463.xml"/><Relationship Id="rId5" Type="http://schemas.openxmlformats.org/officeDocument/2006/relationships/tags" Target="../tags/tag462.xml"/><Relationship Id="rId4" Type="http://schemas.openxmlformats.org/officeDocument/2006/relationships/image" Target="../media/image20.jpeg"/><Relationship Id="rId3" Type="http://schemas.openxmlformats.org/officeDocument/2006/relationships/tags" Target="../tags/tag461.xml"/><Relationship Id="rId2" Type="http://schemas.openxmlformats.org/officeDocument/2006/relationships/tags" Target="../tags/tag460.xml"/><Relationship Id="rId18" Type="http://schemas.openxmlformats.org/officeDocument/2006/relationships/slideLayout" Target="../slideLayouts/slideLayout35.xml"/><Relationship Id="rId17" Type="http://schemas.openxmlformats.org/officeDocument/2006/relationships/tags" Target="../tags/tag472.xml"/><Relationship Id="rId16" Type="http://schemas.openxmlformats.org/officeDocument/2006/relationships/tags" Target="../tags/tag471.xml"/><Relationship Id="rId15" Type="http://schemas.openxmlformats.org/officeDocument/2006/relationships/tags" Target="../tags/tag470.xml"/><Relationship Id="rId14" Type="http://schemas.openxmlformats.org/officeDocument/2006/relationships/image" Target="../media/image22.jpeg"/><Relationship Id="rId13" Type="http://schemas.openxmlformats.org/officeDocument/2006/relationships/tags" Target="../tags/tag469.xml"/><Relationship Id="rId12" Type="http://schemas.openxmlformats.org/officeDocument/2006/relationships/tags" Target="../tags/tag468.xml"/><Relationship Id="rId11" Type="http://schemas.openxmlformats.org/officeDocument/2006/relationships/tags" Target="../tags/tag467.xml"/><Relationship Id="rId10" Type="http://schemas.openxmlformats.org/officeDocument/2006/relationships/tags" Target="../tags/tag466.xml"/><Relationship Id="rId1" Type="http://schemas.openxmlformats.org/officeDocument/2006/relationships/tags" Target="../tags/tag459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475.xml"/><Relationship Id="rId2" Type="http://schemas.openxmlformats.org/officeDocument/2006/relationships/tags" Target="../tags/tag474.xml"/><Relationship Id="rId1" Type="http://schemas.openxmlformats.org/officeDocument/2006/relationships/tags" Target="../tags/tag473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483.xml"/><Relationship Id="rId8" Type="http://schemas.openxmlformats.org/officeDocument/2006/relationships/tags" Target="../tags/tag482.xml"/><Relationship Id="rId7" Type="http://schemas.openxmlformats.org/officeDocument/2006/relationships/tags" Target="../tags/tag481.xml"/><Relationship Id="rId6" Type="http://schemas.openxmlformats.org/officeDocument/2006/relationships/tags" Target="../tags/tag480.xml"/><Relationship Id="rId5" Type="http://schemas.openxmlformats.org/officeDocument/2006/relationships/tags" Target="../tags/tag479.xml"/><Relationship Id="rId4" Type="http://schemas.openxmlformats.org/officeDocument/2006/relationships/tags" Target="../tags/tag478.xml"/><Relationship Id="rId3" Type="http://schemas.openxmlformats.org/officeDocument/2006/relationships/image" Target="../media/image23.jpeg"/><Relationship Id="rId2" Type="http://schemas.openxmlformats.org/officeDocument/2006/relationships/tags" Target="../tags/tag477.xml"/><Relationship Id="rId14" Type="http://schemas.openxmlformats.org/officeDocument/2006/relationships/slideLayout" Target="../slideLayouts/slideLayout36.xml"/><Relationship Id="rId13" Type="http://schemas.openxmlformats.org/officeDocument/2006/relationships/tags" Target="../tags/tag487.xml"/><Relationship Id="rId12" Type="http://schemas.openxmlformats.org/officeDocument/2006/relationships/tags" Target="../tags/tag486.xml"/><Relationship Id="rId11" Type="http://schemas.openxmlformats.org/officeDocument/2006/relationships/tags" Target="../tags/tag485.xml"/><Relationship Id="rId10" Type="http://schemas.openxmlformats.org/officeDocument/2006/relationships/tags" Target="../tags/tag484.xml"/><Relationship Id="rId1" Type="http://schemas.openxmlformats.org/officeDocument/2006/relationships/tags" Target="../tags/tag476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494.xml"/><Relationship Id="rId8" Type="http://schemas.openxmlformats.org/officeDocument/2006/relationships/tags" Target="../tags/tag493.xml"/><Relationship Id="rId7" Type="http://schemas.openxmlformats.org/officeDocument/2006/relationships/image" Target="../media/image25.jpeg"/><Relationship Id="rId6" Type="http://schemas.openxmlformats.org/officeDocument/2006/relationships/tags" Target="../tags/tag492.xml"/><Relationship Id="rId5" Type="http://schemas.openxmlformats.org/officeDocument/2006/relationships/tags" Target="../tags/tag491.xml"/><Relationship Id="rId4" Type="http://schemas.openxmlformats.org/officeDocument/2006/relationships/tags" Target="../tags/tag490.xml"/><Relationship Id="rId3" Type="http://schemas.openxmlformats.org/officeDocument/2006/relationships/image" Target="../media/image24.jpeg"/><Relationship Id="rId2" Type="http://schemas.openxmlformats.org/officeDocument/2006/relationships/tags" Target="../tags/tag489.xml"/><Relationship Id="rId15" Type="http://schemas.openxmlformats.org/officeDocument/2006/relationships/slideLayout" Target="../slideLayouts/slideLayout37.xml"/><Relationship Id="rId14" Type="http://schemas.openxmlformats.org/officeDocument/2006/relationships/tags" Target="../tags/tag498.xml"/><Relationship Id="rId13" Type="http://schemas.openxmlformats.org/officeDocument/2006/relationships/tags" Target="../tags/tag497.xml"/><Relationship Id="rId12" Type="http://schemas.openxmlformats.org/officeDocument/2006/relationships/tags" Target="../tags/tag496.xml"/><Relationship Id="rId11" Type="http://schemas.openxmlformats.org/officeDocument/2006/relationships/image" Target="../media/image26.jpeg"/><Relationship Id="rId10" Type="http://schemas.openxmlformats.org/officeDocument/2006/relationships/tags" Target="../tags/tag495.xml"/><Relationship Id="rId1" Type="http://schemas.openxmlformats.org/officeDocument/2006/relationships/tags" Target="../tags/tag488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506.xml"/><Relationship Id="rId8" Type="http://schemas.openxmlformats.org/officeDocument/2006/relationships/tags" Target="../tags/tag505.xml"/><Relationship Id="rId7" Type="http://schemas.openxmlformats.org/officeDocument/2006/relationships/tags" Target="../tags/tag504.xml"/><Relationship Id="rId6" Type="http://schemas.openxmlformats.org/officeDocument/2006/relationships/tags" Target="../tags/tag503.xml"/><Relationship Id="rId5" Type="http://schemas.openxmlformats.org/officeDocument/2006/relationships/tags" Target="../tags/tag502.xml"/><Relationship Id="rId4" Type="http://schemas.openxmlformats.org/officeDocument/2006/relationships/tags" Target="../tags/tag501.xml"/><Relationship Id="rId3" Type="http://schemas.openxmlformats.org/officeDocument/2006/relationships/image" Target="../media/image27.jpeg"/><Relationship Id="rId2" Type="http://schemas.openxmlformats.org/officeDocument/2006/relationships/tags" Target="../tags/tag500.xml"/><Relationship Id="rId11" Type="http://schemas.openxmlformats.org/officeDocument/2006/relationships/slideLayout" Target="../slideLayouts/slideLayout38.xml"/><Relationship Id="rId10" Type="http://schemas.openxmlformats.org/officeDocument/2006/relationships/tags" Target="../tags/tag507.xml"/><Relationship Id="rId1" Type="http://schemas.openxmlformats.org/officeDocument/2006/relationships/tags" Target="../tags/tag499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516.xml"/><Relationship Id="rId8" Type="http://schemas.openxmlformats.org/officeDocument/2006/relationships/tags" Target="../tags/tag515.xml"/><Relationship Id="rId7" Type="http://schemas.openxmlformats.org/officeDocument/2006/relationships/tags" Target="../tags/tag514.xml"/><Relationship Id="rId6" Type="http://schemas.openxmlformats.org/officeDocument/2006/relationships/tags" Target="../tags/tag513.xml"/><Relationship Id="rId5" Type="http://schemas.openxmlformats.org/officeDocument/2006/relationships/tags" Target="../tags/tag512.xml"/><Relationship Id="rId4" Type="http://schemas.openxmlformats.org/officeDocument/2006/relationships/tags" Target="../tags/tag511.xml"/><Relationship Id="rId3" Type="http://schemas.openxmlformats.org/officeDocument/2006/relationships/tags" Target="../tags/tag510.xml"/><Relationship Id="rId2" Type="http://schemas.openxmlformats.org/officeDocument/2006/relationships/tags" Target="../tags/tag509.xml"/><Relationship Id="rId12" Type="http://schemas.openxmlformats.org/officeDocument/2006/relationships/slideLayout" Target="../slideLayouts/slideLayout39.xml"/><Relationship Id="rId11" Type="http://schemas.openxmlformats.org/officeDocument/2006/relationships/tags" Target="../tags/tag518.xml"/><Relationship Id="rId10" Type="http://schemas.openxmlformats.org/officeDocument/2006/relationships/tags" Target="../tags/tag517.xml"/><Relationship Id="rId1" Type="http://schemas.openxmlformats.org/officeDocument/2006/relationships/tags" Target="../tags/tag508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521.xml"/><Relationship Id="rId2" Type="http://schemas.openxmlformats.org/officeDocument/2006/relationships/tags" Target="../tags/tag520.xml"/><Relationship Id="rId1" Type="http://schemas.openxmlformats.org/officeDocument/2006/relationships/tags" Target="../tags/tag519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jpeg"/><Relationship Id="rId8" Type="http://schemas.openxmlformats.org/officeDocument/2006/relationships/tags" Target="../tags/tag528.xml"/><Relationship Id="rId7" Type="http://schemas.openxmlformats.org/officeDocument/2006/relationships/tags" Target="../tags/tag527.xml"/><Relationship Id="rId6" Type="http://schemas.openxmlformats.org/officeDocument/2006/relationships/tags" Target="../tags/tag526.xml"/><Relationship Id="rId5" Type="http://schemas.openxmlformats.org/officeDocument/2006/relationships/tags" Target="../tags/tag525.xml"/><Relationship Id="rId4" Type="http://schemas.openxmlformats.org/officeDocument/2006/relationships/image" Target="../media/image28.jpeg"/><Relationship Id="rId3" Type="http://schemas.openxmlformats.org/officeDocument/2006/relationships/tags" Target="../tags/tag524.xml"/><Relationship Id="rId2" Type="http://schemas.openxmlformats.org/officeDocument/2006/relationships/tags" Target="../tags/tag523.xml"/><Relationship Id="rId18" Type="http://schemas.openxmlformats.org/officeDocument/2006/relationships/slideLayout" Target="../slideLayouts/slideLayout40.xml"/><Relationship Id="rId17" Type="http://schemas.openxmlformats.org/officeDocument/2006/relationships/tags" Target="../tags/tag535.xml"/><Relationship Id="rId16" Type="http://schemas.openxmlformats.org/officeDocument/2006/relationships/tags" Target="../tags/tag534.xml"/><Relationship Id="rId15" Type="http://schemas.openxmlformats.org/officeDocument/2006/relationships/tags" Target="../tags/tag533.xml"/><Relationship Id="rId14" Type="http://schemas.openxmlformats.org/officeDocument/2006/relationships/image" Target="../media/image30.jpeg"/><Relationship Id="rId13" Type="http://schemas.openxmlformats.org/officeDocument/2006/relationships/tags" Target="../tags/tag532.xml"/><Relationship Id="rId12" Type="http://schemas.openxmlformats.org/officeDocument/2006/relationships/tags" Target="../tags/tag531.xml"/><Relationship Id="rId11" Type="http://schemas.openxmlformats.org/officeDocument/2006/relationships/tags" Target="../tags/tag530.xml"/><Relationship Id="rId10" Type="http://schemas.openxmlformats.org/officeDocument/2006/relationships/tags" Target="../tags/tag529.xml"/><Relationship Id="rId1" Type="http://schemas.openxmlformats.org/officeDocument/2006/relationships/tags" Target="../tags/tag522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543.xml"/><Relationship Id="rId8" Type="http://schemas.openxmlformats.org/officeDocument/2006/relationships/tags" Target="../tags/tag542.xml"/><Relationship Id="rId7" Type="http://schemas.openxmlformats.org/officeDocument/2006/relationships/tags" Target="../tags/tag541.xml"/><Relationship Id="rId6" Type="http://schemas.openxmlformats.org/officeDocument/2006/relationships/tags" Target="../tags/tag540.xml"/><Relationship Id="rId5" Type="http://schemas.openxmlformats.org/officeDocument/2006/relationships/tags" Target="../tags/tag539.xml"/><Relationship Id="rId4" Type="http://schemas.openxmlformats.org/officeDocument/2006/relationships/tags" Target="../tags/tag538.xml"/><Relationship Id="rId3" Type="http://schemas.openxmlformats.org/officeDocument/2006/relationships/image" Target="../media/image31.jpeg"/><Relationship Id="rId2" Type="http://schemas.openxmlformats.org/officeDocument/2006/relationships/tags" Target="../tags/tag537.xml"/><Relationship Id="rId11" Type="http://schemas.openxmlformats.org/officeDocument/2006/relationships/slideLayout" Target="../slideLayouts/slideLayout41.xml"/><Relationship Id="rId10" Type="http://schemas.openxmlformats.org/officeDocument/2006/relationships/tags" Target="../tags/tag544.xml"/><Relationship Id="rId1" Type="http://schemas.openxmlformats.org/officeDocument/2006/relationships/tags" Target="../tags/tag536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jpeg"/><Relationship Id="rId8" Type="http://schemas.openxmlformats.org/officeDocument/2006/relationships/tags" Target="../tags/tag551.xml"/><Relationship Id="rId7" Type="http://schemas.openxmlformats.org/officeDocument/2006/relationships/tags" Target="../tags/tag550.xml"/><Relationship Id="rId6" Type="http://schemas.openxmlformats.org/officeDocument/2006/relationships/tags" Target="../tags/tag549.xml"/><Relationship Id="rId5" Type="http://schemas.openxmlformats.org/officeDocument/2006/relationships/tags" Target="../tags/tag548.xml"/><Relationship Id="rId4" Type="http://schemas.openxmlformats.org/officeDocument/2006/relationships/image" Target="../media/image32.jpeg"/><Relationship Id="rId3" Type="http://schemas.openxmlformats.org/officeDocument/2006/relationships/tags" Target="../tags/tag547.xml"/><Relationship Id="rId2" Type="http://schemas.openxmlformats.org/officeDocument/2006/relationships/tags" Target="../tags/tag546.xml"/><Relationship Id="rId18" Type="http://schemas.openxmlformats.org/officeDocument/2006/relationships/slideLayout" Target="../slideLayouts/slideLayout42.xml"/><Relationship Id="rId17" Type="http://schemas.openxmlformats.org/officeDocument/2006/relationships/tags" Target="../tags/tag558.xml"/><Relationship Id="rId16" Type="http://schemas.openxmlformats.org/officeDocument/2006/relationships/tags" Target="../tags/tag557.xml"/><Relationship Id="rId15" Type="http://schemas.openxmlformats.org/officeDocument/2006/relationships/tags" Target="../tags/tag556.xml"/><Relationship Id="rId14" Type="http://schemas.openxmlformats.org/officeDocument/2006/relationships/image" Target="../media/image34.jpeg"/><Relationship Id="rId13" Type="http://schemas.openxmlformats.org/officeDocument/2006/relationships/tags" Target="../tags/tag555.xml"/><Relationship Id="rId12" Type="http://schemas.openxmlformats.org/officeDocument/2006/relationships/tags" Target="../tags/tag554.xml"/><Relationship Id="rId11" Type="http://schemas.openxmlformats.org/officeDocument/2006/relationships/tags" Target="../tags/tag553.xml"/><Relationship Id="rId10" Type="http://schemas.openxmlformats.org/officeDocument/2006/relationships/tags" Target="../tags/tag552.xml"/><Relationship Id="rId1" Type="http://schemas.openxmlformats.org/officeDocument/2006/relationships/tags" Target="../tags/tag545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566.xml"/><Relationship Id="rId8" Type="http://schemas.openxmlformats.org/officeDocument/2006/relationships/tags" Target="../tags/tag565.xml"/><Relationship Id="rId7" Type="http://schemas.openxmlformats.org/officeDocument/2006/relationships/tags" Target="../tags/tag564.xml"/><Relationship Id="rId6" Type="http://schemas.openxmlformats.org/officeDocument/2006/relationships/tags" Target="../tags/tag563.xml"/><Relationship Id="rId5" Type="http://schemas.openxmlformats.org/officeDocument/2006/relationships/tags" Target="../tags/tag562.xml"/><Relationship Id="rId4" Type="http://schemas.openxmlformats.org/officeDocument/2006/relationships/tags" Target="../tags/tag561.xml"/><Relationship Id="rId3" Type="http://schemas.openxmlformats.org/officeDocument/2006/relationships/image" Target="../media/image35.jpeg"/><Relationship Id="rId2" Type="http://schemas.openxmlformats.org/officeDocument/2006/relationships/tags" Target="../tags/tag560.xml"/><Relationship Id="rId11" Type="http://schemas.openxmlformats.org/officeDocument/2006/relationships/slideLayout" Target="../slideLayouts/slideLayout43.xml"/><Relationship Id="rId10" Type="http://schemas.openxmlformats.org/officeDocument/2006/relationships/tags" Target="../tags/tag567.xml"/><Relationship Id="rId1" Type="http://schemas.openxmlformats.org/officeDocument/2006/relationships/tags" Target="../tags/tag559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570.xml"/><Relationship Id="rId2" Type="http://schemas.openxmlformats.org/officeDocument/2006/relationships/tags" Target="../tags/tag569.xml"/><Relationship Id="rId1" Type="http://schemas.openxmlformats.org/officeDocument/2006/relationships/tags" Target="../tags/tag5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8"/>
            <p:custDataLst>
              <p:tags r:id="rId1"/>
            </p:custDataLst>
          </p:nvPr>
        </p:nvSpPr>
        <p:spPr>
          <a:xfrm>
            <a:off x="1788742" y="1680845"/>
            <a:ext cx="8384646" cy="1879600"/>
          </a:xfrm>
        </p:spPr>
        <p:txBody>
          <a:bodyPr>
            <a:normAutofit/>
          </a:bodyPr>
          <a:p>
            <a:r>
              <a:rPr lang="zh-CN" altLang="en-US" sz="4400">
                <a:latin typeface="Microsoft YaHei UI" panose="020B0503020204020204" charset="-122"/>
                <a:ea typeface="Microsoft YaHei UI" panose="020B0503020204020204" charset="-122"/>
              </a:rPr>
              <a:t>全面解读“三会一课”制度 </a:t>
            </a:r>
            <a:br>
              <a:rPr lang="zh-CN" altLang="en-US" sz="4400">
                <a:latin typeface="Microsoft YaHei UI" panose="020B0503020204020204" charset="-122"/>
                <a:ea typeface="Microsoft YaHei UI" panose="020B0503020204020204" charset="-122"/>
              </a:rPr>
            </a:br>
            <a:r>
              <a:rPr lang="zh-CN" altLang="en-US" sz="4400">
                <a:latin typeface="Microsoft YaHei UI" panose="020B0503020204020204" charset="-122"/>
                <a:ea typeface="Microsoft YaHei UI" panose="020B0503020204020204" charset="-122"/>
              </a:rPr>
              <a:t>筑牢基层党建坚实根基</a:t>
            </a:r>
            <a:endParaRPr lang="zh-CN" altLang="en-US" sz="44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署名占位符 10"/>
          <p:cNvSpPr>
            <a:spLocks noGrp="1"/>
          </p:cNvSpPr>
          <p:nvPr>
            <p:ph type="body" sz="quarter" idx="16390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主讲人</a:t>
            </a:r>
            <a:r>
              <a:rPr lang="en-US" altLang="zh-CN">
                <a:latin typeface="Microsoft YaHei UI" panose="020B0503020204020204" charset="-122"/>
                <a:ea typeface="Microsoft YaHei UI" panose="020B0503020204020204" charset="-122"/>
              </a:rPr>
              <a:t>:A</a:t>
            </a: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书记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1"/>
          <p:cNvSpPr>
            <a:spLocks noGrp="1"/>
          </p:cNvSpPr>
          <p:nvPr>
            <p:ph type="subTitle" idx="16386"/>
            <p:custDataLst>
              <p:tags r:id="rId1"/>
            </p:custDataLst>
          </p:nvPr>
        </p:nvSpPr>
        <p:spPr/>
        <p:txBody>
          <a:bodyPr/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CONTENTS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/>
          <a:p>
            <a:pPr algn="ctr">
              <a:lnSpc>
                <a:spcPct val="104000"/>
              </a:lnSpc>
            </a:pPr>
            <a:r>
              <a:rPr lang="zh-CN" altLang="en-US" sz="4500">
                <a:latin typeface="Microsoft YaHei UI" panose="020B0503020204020204" charset="-122"/>
                <a:ea typeface="Microsoft YaHei UI" panose="020B0503020204020204" charset="-122"/>
              </a:rPr>
              <a:t>目录</a:t>
            </a:r>
            <a:endParaRPr lang="zh-CN" altLang="en-US" sz="45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idx="16388"/>
            <p:custDataLst>
              <p:tags r:id="rId3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装饰  8"/>
          <p:cNvSpPr>
            <a:spLocks noGrp="1"/>
          </p:cNvSpPr>
          <p:nvPr>
            <p:ph type="body" idx="16397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8000"/>
              </a:lnSpc>
            </a:pPr>
            <a:r>
              <a:rPr lang="zh-CN" altLang="en-US" sz="1700">
                <a:latin typeface="Microsoft YaHei UI" panose="020B0503020204020204" charset="-122"/>
                <a:ea typeface="Microsoft YaHei UI" panose="020B0503020204020204" charset="-122"/>
              </a:rPr>
              <a:t>“三会一课”制度的核心内涵与发展脉络</a:t>
            </a:r>
            <a:endParaRPr lang="zh-CN" altLang="en-US" sz="17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90"/>
            <p:custDataLst>
              <p:tags r:id="rId6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02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1"/>
          <p:cNvSpPr>
            <a:spLocks noGrp="1"/>
          </p:cNvSpPr>
          <p:nvPr>
            <p:ph type="body" idx="16398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8000"/>
              </a:lnSpc>
            </a:pPr>
            <a:r>
              <a:rPr lang="zh-CN" altLang="en-US" sz="1700">
                <a:latin typeface="Microsoft YaHei UI" panose="020B0503020204020204" charset="-122"/>
                <a:ea typeface="Microsoft YaHei UI" panose="020B0503020204020204" charset="-122"/>
              </a:rPr>
              <a:t>“三会一课”的规范流程与实施要求</a:t>
            </a:r>
            <a:endParaRPr lang="zh-CN" altLang="en-US" sz="17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92"/>
            <p:custDataLst>
              <p:tags r:id="rId9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03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9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8000"/>
              </a:lnSpc>
            </a:pPr>
            <a:r>
              <a:rPr lang="zh-CN" altLang="en-US" sz="1700">
                <a:latin typeface="Microsoft YaHei UI" panose="020B0503020204020204" charset="-122"/>
                <a:ea typeface="Microsoft YaHei UI" panose="020B0503020204020204" charset="-122"/>
              </a:rPr>
              <a:t>当前“三会一课”落实中的常见问题与误区</a:t>
            </a:r>
            <a:endParaRPr lang="zh-CN" altLang="en-US" sz="17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4"/>
            <p:custDataLst>
              <p:tags r:id="rId12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04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7"/>
          <p:cNvSpPr>
            <a:spLocks noGrp="1"/>
          </p:cNvSpPr>
          <p:nvPr>
            <p:ph type="body" idx="16400"/>
            <p:custDataLst>
              <p:tags r:id="rId13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3"/>
            <p:custDataLst>
              <p:tags r:id="rId1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8000"/>
              </a:lnSpc>
            </a:pPr>
            <a:r>
              <a:rPr lang="zh-CN" altLang="en-US" sz="1700">
                <a:latin typeface="Microsoft YaHei UI" panose="020B0503020204020204" charset="-122"/>
                <a:ea typeface="Microsoft YaHei UI" panose="020B0503020204020204" charset="-122"/>
              </a:rPr>
              <a:t>提升“三会一课”质量的实践路径</a:t>
            </a:r>
            <a:endParaRPr lang="zh-CN" altLang="en-US" sz="17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6"/>
            <p:custDataLst>
              <p:tags r:id="rId15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05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装饰  0"/>
          <p:cNvSpPr>
            <a:spLocks noGrp="1"/>
          </p:cNvSpPr>
          <p:nvPr>
            <p:ph type="body" idx="16401"/>
            <p:custDataLst>
              <p:tags r:id="rId16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5"/>
            <p:custDataLst>
              <p:tags r:id="rId17"/>
            </p:custDataLst>
          </p:nvPr>
        </p:nvSpPr>
        <p:spPr/>
        <p:txBody>
          <a:bodyPr>
            <a:normAutofit fontScale="70000"/>
          </a:bodyPr>
          <a:p>
            <a:pPr algn="l">
              <a:lnSpc>
                <a:spcPct val="118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“三会一课”制度落地的实效检验与典型案例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“三会一课”制度的核心内涵与发展脉络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“三会一课”制度的基本定义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2" name="内容占位符 11" descr="cd237d38-c915-11f1-80ce-96b6f6ea4da5"/>
          <p:cNvPicPr>
            <a:picLocks noChangeAspect="1"/>
          </p:cNvPicPr>
          <p:nvPr>
            <p:ph idx="16390"/>
            <p:custDataLst>
              <p:tags r:id="rId2"/>
            </p:custDataLst>
          </p:nvPr>
        </p:nvPicPr>
        <p:blipFill>
          <a:blip r:embed="rId3"/>
          <a:srcRect r="2151"/>
          <a:stretch>
            <a:fillRect/>
          </a:stretch>
        </p:blipFill>
        <p:spPr>
          <a:xfrm>
            <a:off x="4648200" y="1524000"/>
            <a:ext cx="6934200" cy="4724400"/>
          </a:xfrm>
          <a:custGeom>
            <a:avLst/>
            <a:gdLst>
              <a:gd name="connisteX0" fmla="*/ 0 w 6934200"/>
              <a:gd name="connsiteY0" fmla="*/ 0 h 4724400"/>
              <a:gd name="connisteX1" fmla="*/ 6731000 w 6934200"/>
              <a:gd name="connsiteY1" fmla="*/ 0 h 4724400"/>
              <a:gd name="connisteX2" fmla="*/ 6934200 w 6934200"/>
              <a:gd name="connsiteY2" fmla="*/ 203200 h 4724400"/>
              <a:gd name="connisteX3" fmla="*/ 6934200 w 6934200"/>
              <a:gd name="connsiteY3" fmla="*/ 4521200 h 4724400"/>
              <a:gd name="connisteX4" fmla="*/ 6731000 w 6934200"/>
              <a:gd name="connsiteY4" fmla="*/ 4724400 h 4724400"/>
              <a:gd name="connisteX5" fmla="*/ 0 w 6934200"/>
              <a:gd name="connsiteY5" fmla="*/ 4724400 h 4724400"/>
              <a:gd name="connisteX6" fmla="*/ 0 w 6934200"/>
              <a:gd name="connsiteY6" fmla="*/ 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6934200" h="4724400">
                <a:moveTo>
                  <a:pt x="0" y="0"/>
                </a:moveTo>
                <a:lnTo>
                  <a:pt x="6731000" y="0"/>
                </a:lnTo>
                <a:cubicBezTo>
                  <a:pt x="6843224" y="0"/>
                  <a:pt x="6934200" y="90976"/>
                  <a:pt x="6934200" y="203200"/>
                </a:cubicBezTo>
                <a:lnTo>
                  <a:pt x="6934200" y="4521200"/>
                </a:lnTo>
                <a:cubicBezTo>
                  <a:pt x="6934200" y="4633424"/>
                  <a:pt x="6843224" y="4724400"/>
                  <a:pt x="6731000" y="4724400"/>
                </a:cubicBezTo>
                <a:lnTo>
                  <a:pt x="0" y="47244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装饰  7"/>
          <p:cNvSpPr>
            <a:spLocks noGrp="1"/>
          </p:cNvSpPr>
          <p:nvPr>
            <p:ph type="body" idx="16391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制度核心构成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指定期召开支部党员大会、支部委员会、党小组会，按时上好党课，是基层党组织生活的基本制度。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8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制度根本定位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9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是党的组织生活的重要载体，是加强党员日常教育管理、提升基层党组织战斗力的核心制度安排。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“三会一课”制度的历史沿革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1" name="图片占位符 20" descr="cd038514-c915-11f1-bc8f-2a8211de9854"/>
          <p:cNvPicPr>
            <a:picLocks noChangeAspect="1"/>
          </p:cNvPicPr>
          <p:nvPr>
            <p:ph type="pic" idx="16392"/>
            <p:custDataLst>
              <p:tags r:id="rId2"/>
            </p:custDataLst>
          </p:nvPr>
        </p:nvPicPr>
        <p:blipFill>
          <a:blip r:embed="rId3"/>
          <a:srcRect l="14331" r="14331"/>
          <a:stretch>
            <a:fillRect/>
          </a:stretch>
        </p:blipFill>
        <p:spPr>
          <a:xfrm>
            <a:off x="1168400" y="1905000"/>
            <a:ext cx="2133600" cy="2133600"/>
          </a:xfrm>
          <a:custGeom>
            <a:avLst/>
            <a:gdLst>
              <a:gd name="connisteX0" fmla="*/ 0 w 2133600"/>
              <a:gd name="connsiteY0" fmla="*/ 1066800 h 2133600"/>
              <a:gd name="connisteX1" fmla="*/ 1066800 w 2133600"/>
              <a:gd name="connsiteY1" fmla="*/ 0 h 2133600"/>
              <a:gd name="connisteX2" fmla="*/ 1066800 w 2133600"/>
              <a:gd name="connsiteY2" fmla="*/ 0 h 2133600"/>
              <a:gd name="connisteX3" fmla="*/ 2133600 w 2133600"/>
              <a:gd name="connsiteY3" fmla="*/ 1066800 h 2133600"/>
              <a:gd name="connisteX4" fmla="*/ 2133600 w 2133600"/>
              <a:gd name="connsiteY4" fmla="*/ 1066800 h 2133600"/>
              <a:gd name="connisteX5" fmla="*/ 1066800 w 2133600"/>
              <a:gd name="connsiteY5" fmla="*/ 2133600 h 2133600"/>
              <a:gd name="connisteX6" fmla="*/ 1066800 w 2133600"/>
              <a:gd name="connsiteY6" fmla="*/ 2133600 h 2133600"/>
              <a:gd name="connisteX7" fmla="*/ 0 w 2133600"/>
              <a:gd name="connsiteY7" fmla="*/ 1066800 h 2133600"/>
              <a:gd name="connisteX8" fmla="*/ 0 w 2133600"/>
              <a:gd name="connsiteY8" fmla="*/ 1066800 h 2133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133600" h="2133600">
                <a:moveTo>
                  <a:pt x="0" y="1066800"/>
                </a:moveTo>
                <a:cubicBezTo>
                  <a:pt x="0" y="477623"/>
                  <a:pt x="477623" y="0"/>
                  <a:pt x="1066800" y="0"/>
                </a:cubicBezTo>
                <a:lnTo>
                  <a:pt x="1066800" y="0"/>
                </a:lnTo>
                <a:cubicBezTo>
                  <a:pt x="1655977" y="0"/>
                  <a:pt x="2133600" y="477623"/>
                  <a:pt x="2133600" y="1066800"/>
                </a:cubicBezTo>
                <a:lnTo>
                  <a:pt x="2133600" y="1066800"/>
                </a:lnTo>
                <a:cubicBezTo>
                  <a:pt x="2133600" y="1655977"/>
                  <a:pt x="1655977" y="2133600"/>
                  <a:pt x="1066800" y="2133600"/>
                </a:cubicBezTo>
                <a:lnTo>
                  <a:pt x="1066800" y="2133600"/>
                </a:lnTo>
                <a:cubicBezTo>
                  <a:pt x="477623" y="2133600"/>
                  <a:pt x="0" y="1655977"/>
                  <a:pt x="0" y="1066800"/>
                </a:cubicBezTo>
                <a:lnTo>
                  <a:pt x="0" y="10668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 fontScale="90000"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革命战争时期的初步探索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 lnSpcReduction="10000"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建党初期就确立了基层组织生活规范，延安整风时期进一步固化定期开会、集中学习的组织生活模式。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2" name="图片占位符 21" descr="cd0384f5-c915-11f1-bc8f-2a8211de9854"/>
          <p:cNvPicPr>
            <a:picLocks noChangeAspect="1"/>
          </p:cNvPicPr>
          <p:nvPr>
            <p:ph type="pic" idx="16393"/>
            <p:custDataLst>
              <p:tags r:id="rId6"/>
            </p:custDataLst>
          </p:nvPr>
        </p:nvPicPr>
        <p:blipFill>
          <a:blip r:embed="rId7"/>
          <a:srcRect t="16667" b="16667"/>
          <a:stretch>
            <a:fillRect/>
          </a:stretch>
        </p:blipFill>
        <p:spPr>
          <a:xfrm>
            <a:off x="5029200" y="1905000"/>
            <a:ext cx="2133600" cy="2133600"/>
          </a:xfrm>
          <a:custGeom>
            <a:avLst/>
            <a:gdLst>
              <a:gd name="connisteX0" fmla="*/ 0 w 2133600"/>
              <a:gd name="connsiteY0" fmla="*/ 1066800 h 2133600"/>
              <a:gd name="connisteX1" fmla="*/ 1066800 w 2133600"/>
              <a:gd name="connsiteY1" fmla="*/ 0 h 2133600"/>
              <a:gd name="connisteX2" fmla="*/ 1066800 w 2133600"/>
              <a:gd name="connsiteY2" fmla="*/ 0 h 2133600"/>
              <a:gd name="connisteX3" fmla="*/ 2133600 w 2133600"/>
              <a:gd name="connsiteY3" fmla="*/ 1066800 h 2133600"/>
              <a:gd name="connisteX4" fmla="*/ 2133600 w 2133600"/>
              <a:gd name="connsiteY4" fmla="*/ 1066800 h 2133600"/>
              <a:gd name="connisteX5" fmla="*/ 1066800 w 2133600"/>
              <a:gd name="connsiteY5" fmla="*/ 2133600 h 2133600"/>
              <a:gd name="connisteX6" fmla="*/ 1066800 w 2133600"/>
              <a:gd name="connsiteY6" fmla="*/ 2133600 h 2133600"/>
              <a:gd name="connisteX7" fmla="*/ 0 w 2133600"/>
              <a:gd name="connsiteY7" fmla="*/ 1066800 h 2133600"/>
              <a:gd name="connisteX8" fmla="*/ 0 w 2133600"/>
              <a:gd name="connsiteY8" fmla="*/ 1066800 h 2133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133600" h="2133600">
                <a:moveTo>
                  <a:pt x="0" y="1066800"/>
                </a:moveTo>
                <a:cubicBezTo>
                  <a:pt x="0" y="477623"/>
                  <a:pt x="477623" y="0"/>
                  <a:pt x="1066800" y="0"/>
                </a:cubicBezTo>
                <a:lnTo>
                  <a:pt x="1066800" y="0"/>
                </a:lnTo>
                <a:cubicBezTo>
                  <a:pt x="1655977" y="0"/>
                  <a:pt x="2133600" y="477623"/>
                  <a:pt x="2133600" y="1066800"/>
                </a:cubicBezTo>
                <a:lnTo>
                  <a:pt x="2133600" y="1066800"/>
                </a:lnTo>
                <a:cubicBezTo>
                  <a:pt x="2133600" y="1655977"/>
                  <a:pt x="1655977" y="2133600"/>
                  <a:pt x="1066800" y="2133600"/>
                </a:cubicBezTo>
                <a:lnTo>
                  <a:pt x="1066800" y="2133600"/>
                </a:lnTo>
                <a:cubicBezTo>
                  <a:pt x="477623" y="2133600"/>
                  <a:pt x="0" y="1655977"/>
                  <a:pt x="0" y="1066800"/>
                </a:cubicBezTo>
                <a:lnTo>
                  <a:pt x="0" y="1066800"/>
                </a:lnTo>
                <a:close/>
              </a:path>
            </a:pathLst>
          </a:custGeom>
        </p:spPr>
      </p:pic>
      <p:sp>
        <p:nvSpPr>
          <p:cNvPr id="7" name="文本占位符 6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 sz="2200">
                <a:latin typeface="Microsoft YaHei UI" panose="020B0503020204020204" charset="-122"/>
                <a:ea typeface="Microsoft YaHei UI" panose="020B0503020204020204" charset="-122"/>
              </a:rPr>
              <a:t>改革开放后的制度定型</a:t>
            </a:r>
            <a:endParaRPr lang="zh-CN" altLang="en-US" sz="22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 lnSpcReduction="10000"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1982年党的十二大正式将“三会一课”写入党章，成为基层党组织必须严格执行的基础性组织制度。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3" name="图片占位符 22" descr="cd038574-c915-11f1-bc8f-2a8211de9854"/>
          <p:cNvPicPr>
            <a:picLocks noChangeAspect="1"/>
          </p:cNvPicPr>
          <p:nvPr>
            <p:ph type="pic" idx="16394"/>
            <p:custDataLst>
              <p:tags r:id="rId10"/>
            </p:custDataLst>
          </p:nvPr>
        </p:nvPicPr>
        <p:blipFill>
          <a:blip r:embed="rId11"/>
          <a:srcRect l="33598" t="27381" r="17893"/>
          <a:stretch>
            <a:fillRect/>
          </a:stretch>
        </p:blipFill>
        <p:spPr>
          <a:xfrm>
            <a:off x="8890000" y="1905000"/>
            <a:ext cx="2133600" cy="2133600"/>
          </a:xfrm>
          <a:custGeom>
            <a:avLst/>
            <a:gdLst>
              <a:gd name="connisteX0" fmla="*/ 0 w 2133600"/>
              <a:gd name="connsiteY0" fmla="*/ 1066800 h 2133600"/>
              <a:gd name="connisteX1" fmla="*/ 1066800 w 2133600"/>
              <a:gd name="connsiteY1" fmla="*/ 0 h 2133600"/>
              <a:gd name="connisteX2" fmla="*/ 1066800 w 2133600"/>
              <a:gd name="connsiteY2" fmla="*/ 0 h 2133600"/>
              <a:gd name="connisteX3" fmla="*/ 2133600 w 2133600"/>
              <a:gd name="connsiteY3" fmla="*/ 1066800 h 2133600"/>
              <a:gd name="connisteX4" fmla="*/ 2133600 w 2133600"/>
              <a:gd name="connsiteY4" fmla="*/ 1066800 h 2133600"/>
              <a:gd name="connisteX5" fmla="*/ 1066800 w 2133600"/>
              <a:gd name="connsiteY5" fmla="*/ 2133600 h 2133600"/>
              <a:gd name="connisteX6" fmla="*/ 1066800 w 2133600"/>
              <a:gd name="connsiteY6" fmla="*/ 2133600 h 2133600"/>
              <a:gd name="connisteX7" fmla="*/ 0 w 2133600"/>
              <a:gd name="connsiteY7" fmla="*/ 1066800 h 2133600"/>
              <a:gd name="connisteX8" fmla="*/ 0 w 2133600"/>
              <a:gd name="connsiteY8" fmla="*/ 1066800 h 2133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133600" h="2133600">
                <a:moveTo>
                  <a:pt x="0" y="1066800"/>
                </a:moveTo>
                <a:cubicBezTo>
                  <a:pt x="0" y="477623"/>
                  <a:pt x="477623" y="0"/>
                  <a:pt x="1066800" y="0"/>
                </a:cubicBezTo>
                <a:lnTo>
                  <a:pt x="1066800" y="0"/>
                </a:lnTo>
                <a:cubicBezTo>
                  <a:pt x="1655977" y="0"/>
                  <a:pt x="2133600" y="477623"/>
                  <a:pt x="2133600" y="1066800"/>
                </a:cubicBezTo>
                <a:lnTo>
                  <a:pt x="2133600" y="1066800"/>
                </a:lnTo>
                <a:cubicBezTo>
                  <a:pt x="2133600" y="1655977"/>
                  <a:pt x="1655977" y="2133600"/>
                  <a:pt x="1066800" y="2133600"/>
                </a:cubicBezTo>
                <a:lnTo>
                  <a:pt x="1066800" y="2133600"/>
                </a:lnTo>
                <a:cubicBezTo>
                  <a:pt x="477623" y="2133600"/>
                  <a:pt x="0" y="1655977"/>
                  <a:pt x="0" y="1066800"/>
                </a:cubicBezTo>
                <a:lnTo>
                  <a:pt x="0" y="1066800"/>
                </a:lnTo>
                <a:close/>
              </a:path>
            </a:pathLst>
          </a:custGeom>
        </p:spPr>
      </p:pic>
      <p:sp>
        <p:nvSpPr>
          <p:cNvPr id="10" name="文本占位符 9"/>
          <p:cNvSpPr>
            <a:spLocks noGrp="1"/>
          </p:cNvSpPr>
          <p:nvPr>
            <p:ph type="body" idx="16390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 sz="2200">
                <a:latin typeface="Microsoft YaHei UI" panose="020B0503020204020204" charset="-122"/>
                <a:ea typeface="Microsoft YaHei UI" panose="020B0503020204020204" charset="-122"/>
              </a:rPr>
              <a:t>新时代的深化完善</a:t>
            </a:r>
            <a:endParaRPr lang="zh-CN" altLang="en-US" sz="22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1"/>
            <p:custDataLst>
              <p:tags r:id="rId13"/>
            </p:custDataLst>
          </p:nvPr>
        </p:nvSpPr>
        <p:spPr/>
        <p:txBody>
          <a:bodyPr>
            <a:normAutofit lnSpcReduction="10000"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党的十八大以来，党中央先后出台多部党内法规，对“三会一课”的规范化、实效化提出明确新要求。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新时代坚持“三会一课”制度的重要意义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3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5" name="图片占位符 14"/>
          <p:cNvPicPr/>
          <p:nvPr>
            <p:ph type="pic" idx="16392"/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4400" y="1879600"/>
            <a:ext cx="762000" cy="762000"/>
          </a:xfrm>
          <a:prstGeom prst="rect">
            <a:avLst/>
          </a:pr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强化政治引领的重要抓手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能够常态化传递党中央决策部署，引导党员坚定理想信念，增强“四个意识”、做到“两个维护”。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5"/>
            <p:custDataLst>
              <p:tags r:id="rId8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6" name="图片占位符 15"/>
          <p:cNvPicPr/>
          <p:nvPr>
            <p:ph type="pic" idx="16394"/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14400" y="3505200"/>
            <a:ext cx="762000" cy="762000"/>
          </a:xfrm>
          <a:prstGeom prst="rect">
            <a:avLst/>
          </a:pr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提升组织凝聚力的核心载体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3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畅通党员参与党内事务的渠道，及时回应党员诉求，增强党员的归属感和党组织的向心力。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7"/>
            <p:custDataLst>
              <p:tags r:id="rId1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7" name="图片占位符 16"/>
          <p:cNvPicPr/>
          <p:nvPr>
            <p:ph type="pic" idx="16396"/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14400" y="5130800"/>
            <a:ext cx="762000" cy="762000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推动基层治理的有效路径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把制度落实与解决群众实际问题结合，打通政策落地“最后一公里”，提升基层治理效能。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“三会一课”的规范流程与实施要求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02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支部党员大会的组织规范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3" name="内容占位符 12" descr="cd1373d7-c915-11f1-80ce-96b6f6ea4da5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t="10475"/>
          <a:stretch>
            <a:fillRect/>
          </a:stretch>
        </p:blipFill>
        <p:spPr>
          <a:xfrm>
            <a:off x="609600" y="609600"/>
            <a:ext cx="10972800" cy="2946400"/>
          </a:xfrm>
          <a:custGeom>
            <a:avLst/>
            <a:gdLst>
              <a:gd name="connisteX0" fmla="*/ 0 w 10972800"/>
              <a:gd name="connsiteY0" fmla="*/ 203200 h 2946400"/>
              <a:gd name="connisteX1" fmla="*/ 203200 w 10972800"/>
              <a:gd name="connsiteY1" fmla="*/ 0 h 2946400"/>
              <a:gd name="connisteX2" fmla="*/ 10769600 w 10972800"/>
              <a:gd name="connsiteY2" fmla="*/ 0 h 2946400"/>
              <a:gd name="connisteX3" fmla="*/ 10972800 w 10972800"/>
              <a:gd name="connsiteY3" fmla="*/ 203200 h 2946400"/>
              <a:gd name="connisteX4" fmla="*/ 10972800 w 10972800"/>
              <a:gd name="connsiteY4" fmla="*/ 2743200 h 2946400"/>
              <a:gd name="connisteX5" fmla="*/ 10769600 w 10972800"/>
              <a:gd name="connsiteY5" fmla="*/ 2946400 h 2946400"/>
              <a:gd name="connisteX6" fmla="*/ 203200 w 10972800"/>
              <a:gd name="connsiteY6" fmla="*/ 2946400 h 2946400"/>
              <a:gd name="connisteX7" fmla="*/ 0 w 10972800"/>
              <a:gd name="connsiteY7" fmla="*/ 2743200 h 2946400"/>
              <a:gd name="connisteX8" fmla="*/ 0 w 10972800"/>
              <a:gd name="connsiteY8" fmla="*/ 203200 h 2946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946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743200"/>
                </a:lnTo>
                <a:cubicBezTo>
                  <a:pt x="10972800" y="2855424"/>
                  <a:pt x="10881824" y="2946400"/>
                  <a:pt x="10769600" y="2946400"/>
                </a:cubicBezTo>
                <a:lnTo>
                  <a:pt x="203200" y="2946400"/>
                </a:lnTo>
                <a:cubicBezTo>
                  <a:pt x="90976" y="2946400"/>
                  <a:pt x="0" y="2855424"/>
                  <a:pt x="0" y="27432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 fontScale="60000"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召开频次与参会要求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每季度至少召开1次，全体党员参加，根据需要可吸收入党积极分子、群众代表列席。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8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 sz="1400">
                <a:latin typeface="Microsoft YaHei UI" panose="020B0503020204020204" charset="-122"/>
                <a:ea typeface="Microsoft YaHei UI" panose="020B0503020204020204" charset="-122"/>
              </a:rPr>
              <a:t>核心议事范畴</a:t>
            </a:r>
            <a:endParaRPr lang="zh-CN" altLang="en-US" sz="14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9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传达学习上级党组织决议，讨论决定支部重大事项，开展党员民主评议、选举等工作。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90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 sz="1400">
                <a:latin typeface="Microsoft YaHei UI" panose="020B0503020204020204" charset="-122"/>
                <a:ea typeface="Microsoft YaHei UI" panose="020B0503020204020204" charset="-122"/>
              </a:rPr>
              <a:t>决议执行要求</a:t>
            </a:r>
            <a:endParaRPr lang="zh-CN" altLang="en-US" sz="14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91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按照少数服从多数原则形成决议，明确责任人和完成时限，定期向党员通报落实进展。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支部委员会的组织规范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5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idx="16388"/>
            <p:custDataLst>
              <p:tags r:id="rId3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召开频次与参会要求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每月至少召开1次，全体支部委员参加，必要时可召开支委扩大会议。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6"/>
            <p:custDataLst>
              <p:tags r:id="rId6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91"/>
            <p:custDataLst>
              <p:tags r:id="rId7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02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核心议事范畴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90"/>
            <p:custDataLst>
              <p:tags r:id="rId9"/>
            </p:custDataLst>
          </p:nvPr>
        </p:nvSpPr>
        <p:spPr/>
        <p:txBody>
          <a:bodyPr>
            <a:normAutofit lnSpcReduction="10000"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研究贯彻上级党组织部署的具体措施，谋划支部月度工作安排，讨论党员教育管理相关事项。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7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4"/>
            <p:custDataLst>
              <p:tags r:id="rId11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03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2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议事决策原则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3"/>
            <p:custDataLst>
              <p:tags r:id="rId13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坚持民主集中制，重大问题充分酝酿讨论，分歧较大时暂缓决策，进一步调研后再议。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党小组会的组织规范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4" name="图片占位符 23" descr="cd2e6b38-c915-11f1-9670-ca19ebefc27f"/>
          <p:cNvPicPr>
            <a:picLocks noChangeAspect="1"/>
          </p:cNvPicPr>
          <p:nvPr>
            <p:ph type="pic" idx="16393"/>
            <p:custDataLst>
              <p:tags r:id="rId3"/>
            </p:custDataLst>
          </p:nvPr>
        </p:nvPicPr>
        <p:blipFill>
          <a:blip r:embed="rId4"/>
          <a:srcRect l="9344" r="11967"/>
          <a:stretch>
            <a:fillRect/>
          </a:stretch>
        </p:blipFill>
        <p:spPr>
          <a:xfrm>
            <a:off x="1574800" y="22098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 fontScale="90000"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召开频次与参会要求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每月至少召开1次，党小组全体党员参加，由党小组组长召集并主持。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5" name="图片占位符 24" descr="cd2e6a6f-c915-11f1-9670-ca19ebefc27f"/>
          <p:cNvPicPr>
            <a:picLocks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9"/>
          <a:srcRect l="16667" r="16667"/>
          <a:stretch>
            <a:fillRect/>
          </a:stretch>
        </p:blipFill>
        <p:spPr>
          <a:xfrm>
            <a:off x="5334000" y="22098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 sz="2200">
                <a:latin typeface="Microsoft YaHei UI" panose="020B0503020204020204" charset="-122"/>
                <a:ea typeface="Microsoft YaHei UI" panose="020B0503020204020204" charset="-122"/>
              </a:rPr>
              <a:t>核心议事范畴</a:t>
            </a:r>
            <a:endParaRPr lang="zh-CN" altLang="en-US" sz="22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组织党员开展政治学习，讨论支部决议的具体落实措施，开展批评和自我批评。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6" name="图片占位符 25" descr="cd2e69ac-c915-11f1-9670-ca19ebefc27f"/>
          <p:cNvPicPr>
            <a:picLocks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4"/>
          <a:srcRect l="16667" r="16667"/>
          <a:stretch>
            <a:fillRect/>
          </a:stretch>
        </p:blipFill>
        <p:spPr>
          <a:xfrm>
            <a:off x="9093200" y="22098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 sz="2200">
                <a:latin typeface="Microsoft YaHei UI" panose="020B0503020204020204" charset="-122"/>
                <a:ea typeface="Microsoft YaHei UI" panose="020B0503020204020204" charset="-122"/>
              </a:rPr>
              <a:t>灵活开展要求</a:t>
            </a:r>
            <a:endParaRPr lang="zh-CN" altLang="en-US" sz="22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可结合党员工作实际灵活安排时间，针对流动党员可采用线上线下结合的方式开展。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党课的组织规范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6" name="内容占位符 15" descr="cd0ec3c1-c915-11f1-9670-ca19ebefc27f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l="1569" r="1625"/>
          <a:stretch>
            <a:fillRect/>
          </a:stretch>
        </p:blipFill>
        <p:spPr>
          <a:xfrm>
            <a:off x="609600" y="609600"/>
            <a:ext cx="10972800" cy="2387600"/>
          </a:xfrm>
          <a:custGeom>
            <a:avLst/>
            <a:gdLst>
              <a:gd name="connisteX0" fmla="*/ 0 w 10972800"/>
              <a:gd name="connsiteY0" fmla="*/ 203200 h 2387600"/>
              <a:gd name="connisteX1" fmla="*/ 203200 w 10972800"/>
              <a:gd name="connsiteY1" fmla="*/ 0 h 2387600"/>
              <a:gd name="connisteX2" fmla="*/ 10769600 w 10972800"/>
              <a:gd name="connsiteY2" fmla="*/ 0 h 2387600"/>
              <a:gd name="connisteX3" fmla="*/ 10972800 w 10972800"/>
              <a:gd name="connsiteY3" fmla="*/ 203200 h 2387600"/>
              <a:gd name="connisteX4" fmla="*/ 10972800 w 10972800"/>
              <a:gd name="connsiteY4" fmla="*/ 2184400 h 2387600"/>
              <a:gd name="connisteX5" fmla="*/ 10769600 w 10972800"/>
              <a:gd name="connsiteY5" fmla="*/ 2387600 h 2387600"/>
              <a:gd name="connisteX6" fmla="*/ 203200 w 10972800"/>
              <a:gd name="connsiteY6" fmla="*/ 2387600 h 2387600"/>
              <a:gd name="connisteX7" fmla="*/ 0 w 10972800"/>
              <a:gd name="connsiteY7" fmla="*/ 2184400 h 2387600"/>
              <a:gd name="connisteX8" fmla="*/ 0 w 10972800"/>
              <a:gd name="connsiteY8" fmla="*/ 2032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38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184400"/>
                </a:lnTo>
                <a:cubicBezTo>
                  <a:pt x="10972800" y="2296624"/>
                  <a:pt x="10881824" y="2387600"/>
                  <a:pt x="10769600" y="2387600"/>
                </a:cubicBezTo>
                <a:lnTo>
                  <a:pt x="203200" y="2387600"/>
                </a:lnTo>
                <a:cubicBezTo>
                  <a:pt x="90976" y="2387600"/>
                  <a:pt x="0" y="2296624"/>
                  <a:pt x="0" y="21844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装饰  7"/>
          <p:cNvSpPr>
            <a:spLocks noGrp="1"/>
          </p:cNvSpPr>
          <p:nvPr>
            <p:ph type="body" idx="16393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召开频次与授课主体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每季度至少开展1次，支部书记带头讲党课，也可邀请党员领导干部、先进典型、专家学者授课。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内容核心要求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聚焦党的创新理论、党章党规、形势政策，结合本单位实际和党员思想动态设计内容。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装饰  3"/>
          <p:cNvSpPr>
            <a:spLocks noGrp="1"/>
          </p:cNvSpPr>
          <p:nvPr>
            <p:ph type="body" idx="16395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形式创新方向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可采用现场教学、案例分享、互动研讨等形式，避免照本宣科，提升党员参与度。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当前“三会一课”落实中的常见问题与误区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03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流程不规范的典型表现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频次不足、记录敷衍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idx="16387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存在“缺会少课”情况，会议记录过于简单，甚至补记、造假，无法反映真实开展情况。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8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参会率偏低、覆盖不全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9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对流动党员、离退休党员缺乏有效组织手段，部分党员长期不参加组织生活，未按规定处置。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90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程序简化、议事不规范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91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重大事项不按规定提交党员大会讨论，以支委会代替党员大会决策，违反民主集中制原则。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内容空心化的典型表现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6" name="内容占位符 15" descr="cd014d1e-c915-11f1-bc8f-2a8211de9854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t="1649" b="1649"/>
          <a:stretch>
            <a:fillRect/>
          </a:stretch>
        </p:blipFill>
        <p:spPr>
          <a:xfrm>
            <a:off x="609600" y="1524000"/>
            <a:ext cx="10972800" cy="2235200"/>
          </a:xfrm>
          <a:custGeom>
            <a:avLst/>
            <a:gdLst>
              <a:gd name="connisteX0" fmla="*/ 0 w 10972800"/>
              <a:gd name="connsiteY0" fmla="*/ 203200 h 2235200"/>
              <a:gd name="connisteX1" fmla="*/ 203200 w 10972800"/>
              <a:gd name="connsiteY1" fmla="*/ 0 h 2235200"/>
              <a:gd name="connisteX2" fmla="*/ 10769600 w 10972800"/>
              <a:gd name="connsiteY2" fmla="*/ 0 h 2235200"/>
              <a:gd name="connisteX3" fmla="*/ 10972800 w 10972800"/>
              <a:gd name="connsiteY3" fmla="*/ 203200 h 2235200"/>
              <a:gd name="connisteX4" fmla="*/ 10972800 w 10972800"/>
              <a:gd name="connsiteY4" fmla="*/ 2032000 h 2235200"/>
              <a:gd name="connisteX5" fmla="*/ 10769600 w 10972800"/>
              <a:gd name="connsiteY5" fmla="*/ 2235200 h 2235200"/>
              <a:gd name="connisteX6" fmla="*/ 203200 w 10972800"/>
              <a:gd name="connsiteY6" fmla="*/ 2235200 h 2235200"/>
              <a:gd name="connisteX7" fmla="*/ 0 w 10972800"/>
              <a:gd name="connsiteY7" fmla="*/ 2032000 h 2235200"/>
              <a:gd name="connisteX8" fmla="*/ 0 w 10972800"/>
              <a:gd name="connsiteY8" fmla="*/ 203200 h 2235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235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032000"/>
                </a:lnTo>
                <a:cubicBezTo>
                  <a:pt x="10972800" y="2144224"/>
                  <a:pt x="10881824" y="2235200"/>
                  <a:pt x="10769600" y="2235200"/>
                </a:cubicBezTo>
                <a:lnTo>
                  <a:pt x="203200" y="2235200"/>
                </a:lnTo>
                <a:cubicBezTo>
                  <a:pt x="90976" y="2235200"/>
                  <a:pt x="0" y="2144224"/>
                  <a:pt x="0" y="20320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装饰  7"/>
          <p:cNvSpPr>
            <a:spLocks noGrp="1"/>
          </p:cNvSpPr>
          <p:nvPr>
            <p:ph type="body" idx="16393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脱离实际、缺乏针对性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内容照搬上级文件，与本单位中心工作、党员思想实际脱节，无法解决实际问题。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党性弱化、定位偏移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将“三会一课”开成工作布置会、业务研究会，淡化了政治学习、党性教育的核心功能。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装饰  3"/>
          <p:cNvSpPr>
            <a:spLocks noGrp="1"/>
          </p:cNvSpPr>
          <p:nvPr>
            <p:ph type="body" idx="16395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陈旧老套、缺乏吸引力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内容多年不变，形式单一僵化，导致党员参与积极性不高，组织生活流于形式。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认识层面的常见误区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4" name="图片占位符 23" descr="cd2ad14a-c915-11f1-9670-ca19ebefc27f"/>
          <p:cNvPicPr>
            <a:picLocks noChangeAspect="1"/>
          </p:cNvPicPr>
          <p:nvPr>
            <p:ph type="pic" idx="16393"/>
            <p:custDataLst>
              <p:tags r:id="rId3"/>
            </p:custDataLst>
          </p:nvPr>
        </p:nvPicPr>
        <p:blipFill>
          <a:blip r:embed="rId4"/>
          <a:srcRect l="13094" r="13094"/>
          <a:stretch>
            <a:fillRect/>
          </a:stretch>
        </p:blipFill>
        <p:spPr>
          <a:xfrm>
            <a:off x="6096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641600 h 2641600"/>
              <a:gd name="connisteX5" fmla="*/ 0 w 3454400"/>
              <a:gd name="connsiteY5" fmla="*/ 2641600 h 2641600"/>
              <a:gd name="connisteX6" fmla="*/ 0 w 34544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“无用论”误区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 lnSpcReduction="10000"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认为“三会一课”是形式主义，对业务工作没有帮助，可开可不开、应付了事。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5" name="图片占位符 24" descr="default_5_img"/>
          <p:cNvPicPr>
            <a:picLocks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9"/>
          <a:srcRect l="13221" r="13221"/>
          <a:stretch>
            <a:fillRect/>
          </a:stretch>
        </p:blipFill>
        <p:spPr>
          <a:xfrm>
            <a:off x="4368800" y="3606800"/>
            <a:ext cx="3454400" cy="2641600"/>
          </a:xfrm>
          <a:custGeom>
            <a:avLst/>
            <a:gdLst>
              <a:gd name="connisteX0" fmla="*/ 0 w 3454400"/>
              <a:gd name="connsiteY0" fmla="*/ 0 h 2641600"/>
              <a:gd name="connisteX1" fmla="*/ 3454400 w 3454400"/>
              <a:gd name="connsiteY1" fmla="*/ 0 h 2641600"/>
              <a:gd name="connisteX2" fmla="*/ 3454400 w 3454400"/>
              <a:gd name="connsiteY2" fmla="*/ 2438400 h 2641600"/>
              <a:gd name="connisteX3" fmla="*/ 3251200 w 3454400"/>
              <a:gd name="connsiteY3" fmla="*/ 2641600 h 2641600"/>
              <a:gd name="connisteX4" fmla="*/ 203200 w 3454400"/>
              <a:gd name="connsiteY4" fmla="*/ 2641600 h 2641600"/>
              <a:gd name="connisteX5" fmla="*/ 0 w 3454400"/>
              <a:gd name="connsiteY5" fmla="*/ 2438400 h 2641600"/>
              <a:gd name="connisteX6" fmla="*/ 0 w 3454400"/>
              <a:gd name="connsiteY6" fmla="*/ 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0"/>
                </a:moveTo>
                <a:lnTo>
                  <a:pt x="3454400" y="0"/>
                </a:lnTo>
                <a:lnTo>
                  <a:pt x="3454400" y="2438400"/>
                </a:lnTo>
                <a:cubicBezTo>
                  <a:pt x="3454400" y="2550624"/>
                  <a:pt x="3363424" y="2641600"/>
                  <a:pt x="3251200" y="2641600"/>
                </a:cubicBezTo>
                <a:lnTo>
                  <a:pt x="203200" y="2641600"/>
                </a:lnTo>
                <a:cubicBezTo>
                  <a:pt x="90976" y="2641600"/>
                  <a:pt x="0" y="2550624"/>
                  <a:pt x="0" y="2438400"/>
                </a:cubicBez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“灵活论”误区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以工作忙、人员分散为由，随意简化流程、降低标准，不按制度要求规范开展。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6" name="图片占位符 25" descr="cd2ad02f-c915-11f1-9670-ca19ebefc27f"/>
          <p:cNvPicPr>
            <a:picLocks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4"/>
          <a:srcRect l="6410" r="6410"/>
          <a:stretch>
            <a:fillRect/>
          </a:stretch>
        </p:blipFill>
        <p:spPr>
          <a:xfrm>
            <a:off x="81280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641600 h 2641600"/>
              <a:gd name="connisteX5" fmla="*/ 0 w 3454400"/>
              <a:gd name="connsiteY5" fmla="*/ 2641600 h 2641600"/>
              <a:gd name="connisteX6" fmla="*/ 0 w 34544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“负担论”误区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将落实“三会一课”看作额外工作任务，消极应对，没有认识到其对工作的促进作用。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 sz="4400">
                <a:latin typeface="Microsoft YaHei UI" panose="020B0503020204020204" charset="-122"/>
                <a:ea typeface="Microsoft YaHei UI" panose="020B0503020204020204" charset="-122"/>
              </a:rPr>
              <a:t>提升“三会一课”质量的实践路径</a:t>
            </a:r>
            <a:endParaRPr lang="zh-CN" altLang="en-US" sz="44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04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强化制度执行的规范性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6" name="内容占位符 15" descr="cd6344df-c915-11f1-bc8f-2a8211de9854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l="4138" r="3009"/>
          <a:stretch>
            <a:fillRect/>
          </a:stretch>
        </p:blipFill>
        <p:spPr>
          <a:xfrm>
            <a:off x="609600" y="3759200"/>
            <a:ext cx="10972800" cy="2489200"/>
          </a:xfrm>
          <a:custGeom>
            <a:avLst/>
            <a:gdLst>
              <a:gd name="connisteX0" fmla="*/ 0 w 10972800"/>
              <a:gd name="connsiteY0" fmla="*/ 203200 h 2489200"/>
              <a:gd name="connisteX1" fmla="*/ 203200 w 10972800"/>
              <a:gd name="connsiteY1" fmla="*/ 0 h 2489200"/>
              <a:gd name="connisteX2" fmla="*/ 10769600 w 10972800"/>
              <a:gd name="connsiteY2" fmla="*/ 0 h 2489200"/>
              <a:gd name="connisteX3" fmla="*/ 10972800 w 10972800"/>
              <a:gd name="connsiteY3" fmla="*/ 203200 h 2489200"/>
              <a:gd name="connisteX4" fmla="*/ 10972800 w 10972800"/>
              <a:gd name="connsiteY4" fmla="*/ 2286000 h 2489200"/>
              <a:gd name="connisteX5" fmla="*/ 10769600 w 10972800"/>
              <a:gd name="connsiteY5" fmla="*/ 2489200 h 2489200"/>
              <a:gd name="connisteX6" fmla="*/ 203200 w 10972800"/>
              <a:gd name="connsiteY6" fmla="*/ 2489200 h 2489200"/>
              <a:gd name="connisteX7" fmla="*/ 0 w 10972800"/>
              <a:gd name="connsiteY7" fmla="*/ 2286000 h 2489200"/>
              <a:gd name="connisteX8" fmla="*/ 0 w 10972800"/>
              <a:gd name="connsiteY8" fmla="*/ 203200 h 248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489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286000"/>
                </a:lnTo>
                <a:cubicBezTo>
                  <a:pt x="10972800" y="2398224"/>
                  <a:pt x="10881824" y="2489200"/>
                  <a:pt x="10769600" y="2489200"/>
                </a:cubicBezTo>
                <a:lnTo>
                  <a:pt x="203200" y="2489200"/>
                </a:lnTo>
                <a:cubicBezTo>
                  <a:pt x="90976" y="2489200"/>
                  <a:pt x="0" y="2398224"/>
                  <a:pt x="0" y="22860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装饰  7"/>
          <p:cNvSpPr>
            <a:spLocks noGrp="1"/>
          </p:cNvSpPr>
          <p:nvPr>
            <p:ph type="body" idx="16393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细化操作指引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结合本地实际制定“三会一课”操作手册，明确不同类型会议的流程模板、记录规范。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建立计划报备机制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 lnSpcReduction="10000"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基层党支部年初制定年度“三会一课”计划，报上级党组织备案，上级定期核查执行情况。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装饰  3"/>
          <p:cNvSpPr>
            <a:spLocks noGrp="1"/>
          </p:cNvSpPr>
          <p:nvPr>
            <p:ph type="body" idx="16395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完善考勤考核机制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建立党员参会考勤档案，将参会情况与党员民主评议、评优评先直接挂钩。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提升内容设计的针对性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1" name="内容占位符 20" descr="cd4cb2d2-c915-11f1-a265-3e8a4843abb8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l="8154" r="8154"/>
          <a:stretch>
            <a:fillRect/>
          </a:stretch>
        </p:blipFill>
        <p:spPr>
          <a:xfrm>
            <a:off x="6096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438400 h 2641600"/>
              <a:gd name="connisteX5" fmla="*/ 3251200 w 3454400"/>
              <a:gd name="connsiteY5" fmla="*/ 2641600 h 2641600"/>
              <a:gd name="connisteX6" fmla="*/ 203200 w 3454400"/>
              <a:gd name="connsiteY6" fmla="*/ 2641600 h 2641600"/>
              <a:gd name="connisteX7" fmla="*/ 0 w 3454400"/>
              <a:gd name="connsiteY7" fmla="*/ 2438400 h 2641600"/>
              <a:gd name="connisteX8" fmla="*/ 0 w 3454400"/>
              <a:gd name="connsiteY8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438400"/>
                </a:lnTo>
                <a:cubicBezTo>
                  <a:pt x="3454400" y="2550624"/>
                  <a:pt x="3363424" y="2641600"/>
                  <a:pt x="3251200" y="2641600"/>
                </a:cubicBezTo>
                <a:lnTo>
                  <a:pt x="203200" y="2641600"/>
                </a:lnTo>
                <a:cubicBezTo>
                  <a:pt x="90976" y="2641600"/>
                  <a:pt x="0" y="2550624"/>
                  <a:pt x="0" y="24384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紧扣中心工作设计内容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将“三会一课”与本单位重点任务结合，在会议中研讨问题、谋划举措，实现党建业务深度融合。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2" name="内容占位符 21" descr="cd4cb13c-c915-11f1-a265-3e8a4843abb8"/>
          <p:cNvPicPr>
            <a:picLocks noChangeAspect="1"/>
          </p:cNvPicPr>
          <p:nvPr>
            <p:ph idx="16393"/>
            <p:custDataLst>
              <p:tags r:id="rId6"/>
            </p:custDataLst>
          </p:nvPr>
        </p:nvPicPr>
        <p:blipFill>
          <a:blip r:embed="rId7"/>
          <a:srcRect t="39423" r="60392" b="15144"/>
          <a:stretch>
            <a:fillRect/>
          </a:stretch>
        </p:blipFill>
        <p:spPr>
          <a:xfrm>
            <a:off x="43688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438400 h 2641600"/>
              <a:gd name="connisteX5" fmla="*/ 3251200 w 3454400"/>
              <a:gd name="connsiteY5" fmla="*/ 2641600 h 2641600"/>
              <a:gd name="connisteX6" fmla="*/ 203200 w 3454400"/>
              <a:gd name="connsiteY6" fmla="*/ 2641600 h 2641600"/>
              <a:gd name="connisteX7" fmla="*/ 0 w 3454400"/>
              <a:gd name="connsiteY7" fmla="*/ 2438400 h 2641600"/>
              <a:gd name="connisteX8" fmla="*/ 0 w 3454400"/>
              <a:gd name="connsiteY8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438400"/>
                </a:lnTo>
                <a:cubicBezTo>
                  <a:pt x="3454400" y="2550624"/>
                  <a:pt x="3363424" y="2641600"/>
                  <a:pt x="3251200" y="2641600"/>
                </a:cubicBezTo>
                <a:lnTo>
                  <a:pt x="203200" y="2641600"/>
                </a:lnTo>
                <a:cubicBezTo>
                  <a:pt x="90976" y="2641600"/>
                  <a:pt x="0" y="2550624"/>
                  <a:pt x="0" y="24384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7" name="文本占位符 6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聚焦党员需求设计内容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定期调研党员思想动态和实际需求，针对不同群体党员精准设计学习和议事内容。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3" name="内容占位符 22" descr="cd4cafd8-c915-11f1-a265-3e8a4843abb8"/>
          <p:cNvPicPr>
            <a:picLocks noChangeAspect="1"/>
          </p:cNvPicPr>
          <p:nvPr>
            <p:ph idx="16394"/>
            <p:custDataLst>
              <p:tags r:id="rId10"/>
            </p:custDataLst>
          </p:nvPr>
        </p:nvPicPr>
        <p:blipFill>
          <a:blip r:embed="rId11"/>
          <a:srcRect l="23937" t="32897" r="24724" b="7176"/>
          <a:stretch>
            <a:fillRect/>
          </a:stretch>
        </p:blipFill>
        <p:spPr>
          <a:xfrm>
            <a:off x="81280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438400 h 2641600"/>
              <a:gd name="connisteX5" fmla="*/ 3251200 w 3454400"/>
              <a:gd name="connsiteY5" fmla="*/ 2641600 h 2641600"/>
              <a:gd name="connisteX6" fmla="*/ 203200 w 3454400"/>
              <a:gd name="connsiteY6" fmla="*/ 2641600 h 2641600"/>
              <a:gd name="connisteX7" fmla="*/ 0 w 3454400"/>
              <a:gd name="connsiteY7" fmla="*/ 2438400 h 2641600"/>
              <a:gd name="connisteX8" fmla="*/ 0 w 3454400"/>
              <a:gd name="connsiteY8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438400"/>
                </a:lnTo>
                <a:cubicBezTo>
                  <a:pt x="3454400" y="2550624"/>
                  <a:pt x="3363424" y="2641600"/>
                  <a:pt x="3251200" y="2641600"/>
                </a:cubicBezTo>
                <a:lnTo>
                  <a:pt x="203200" y="2641600"/>
                </a:lnTo>
                <a:cubicBezTo>
                  <a:pt x="90976" y="2641600"/>
                  <a:pt x="0" y="2550624"/>
                  <a:pt x="0" y="24384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0" name="文本占位符 9"/>
          <p:cNvSpPr>
            <a:spLocks noGrp="1"/>
          </p:cNvSpPr>
          <p:nvPr>
            <p:ph type="body" idx="16390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突出问题导向设计内容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1"/>
            <p:custDataLst>
              <p:tags r:id="rId13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将工作中的痛点难点问题纳入“三会一课”议事范畴，集体研讨解决方案，推动问题解决。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推动组织形式的创新优化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3" name="内容占位符 12" descr="cd7b53a8-c915-11f1-bc8f-2a8211de9854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t="55008" r="6597" b="1372"/>
          <a:stretch>
            <a:fillRect/>
          </a:stretch>
        </p:blipFill>
        <p:spPr>
          <a:xfrm>
            <a:off x="609600" y="1524000"/>
            <a:ext cx="10972800" cy="2794000"/>
          </a:xfrm>
          <a:custGeom>
            <a:avLst/>
            <a:gdLst>
              <a:gd name="connisteX0" fmla="*/ 0 w 10972800"/>
              <a:gd name="connsiteY0" fmla="*/ 203200 h 2794000"/>
              <a:gd name="connisteX1" fmla="*/ 203200 w 10972800"/>
              <a:gd name="connsiteY1" fmla="*/ 0 h 2794000"/>
              <a:gd name="connisteX2" fmla="*/ 10769600 w 10972800"/>
              <a:gd name="connsiteY2" fmla="*/ 0 h 2794000"/>
              <a:gd name="connisteX3" fmla="*/ 10972800 w 10972800"/>
              <a:gd name="connsiteY3" fmla="*/ 203200 h 2794000"/>
              <a:gd name="connisteX4" fmla="*/ 10972800 w 10972800"/>
              <a:gd name="connsiteY4" fmla="*/ 2590800 h 2794000"/>
              <a:gd name="connisteX5" fmla="*/ 10769600 w 10972800"/>
              <a:gd name="connsiteY5" fmla="*/ 2794000 h 2794000"/>
              <a:gd name="connisteX6" fmla="*/ 203200 w 10972800"/>
              <a:gd name="connsiteY6" fmla="*/ 2794000 h 2794000"/>
              <a:gd name="connisteX7" fmla="*/ 0 w 10972800"/>
              <a:gd name="connsiteY7" fmla="*/ 2590800 h 2794000"/>
              <a:gd name="connisteX8" fmla="*/ 0 w 10972800"/>
              <a:gd name="connsiteY8" fmla="*/ 203200 h 279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794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590800"/>
                </a:lnTo>
                <a:cubicBezTo>
                  <a:pt x="10972800" y="2703024"/>
                  <a:pt x="10881824" y="2794000"/>
                  <a:pt x="10769600" y="2794000"/>
                </a:cubicBezTo>
                <a:lnTo>
                  <a:pt x="203200" y="2794000"/>
                </a:lnTo>
                <a:cubicBezTo>
                  <a:pt x="90976" y="2794000"/>
                  <a:pt x="0" y="2703024"/>
                  <a:pt x="0" y="25908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“线上+线下”融合模式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利用党建云平台、视频会议系统开展线上学习，满足流动党员、外勤党员的参会需求。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8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开放式组织生活模式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9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打破支部边界，联合其他单位、社区党组织共同开展“三会一课”，整合资源、丰富内容。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90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实践型组织生活模式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91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把“三会一课”开到项目一线、田间地头、红色教育基地，结合现场实践开展学习研讨。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强化上级党组织的指导督导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建立联系点制度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装饰  7"/>
          <p:cNvSpPr>
            <a:spLocks noGrp="1"/>
          </p:cNvSpPr>
          <p:nvPr>
            <p:ph type="body" idx="16392"/>
            <p:custDataLst>
              <p:tags r:id="rId3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上级党组织班子成员每人联系1-2个基层党支部，定期列席指导所联系支部的“三会一课”。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8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开展常态化督导检查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3"/>
            <p:custDataLst>
              <p:tags r:id="rId6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9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采用随机抽查、现场列席、查阅记录等方式，每季度对基层支部落实情况开展一次督导。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90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完善通报整改机制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装饰  3"/>
          <p:cNvSpPr>
            <a:spLocks noGrp="1"/>
          </p:cNvSpPr>
          <p:nvPr>
            <p:ph type="body" idx="16394"/>
            <p:custDataLst>
              <p:tags r:id="rId9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1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对督导发现的问题及时通报，建立问题台账，跟踪整改落实情况，对整改不力的严肃问责。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“三会一课”制度落地的实效检验与典型案例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05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“三会一课”实效的评价标准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4" name="图片占位符 23" descr="cd8c77d8-c915-11f1-80ce-96b6f6ea4da5"/>
          <p:cNvPicPr>
            <a:picLocks noChangeAspect="1"/>
          </p:cNvPicPr>
          <p:nvPr>
            <p:ph type="pic" idx="16393"/>
            <p:custDataLst>
              <p:tags r:id="rId3"/>
            </p:custDataLst>
          </p:nvPr>
        </p:nvPicPr>
        <p:blipFill>
          <a:blip r:embed="rId4"/>
          <a:srcRect l="22070" b="33203"/>
          <a:stretch>
            <a:fillRect/>
          </a:stretch>
        </p:blipFill>
        <p:spPr>
          <a:xfrm>
            <a:off x="914400" y="1828800"/>
            <a:ext cx="2844800" cy="1625600"/>
          </a:xfrm>
          <a:prstGeom prst="rect">
            <a:avLst/>
          </a:pr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政治功能提升维度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党员政治素养明显提升，对党中央决策部署知晓率、认同度高，支部政治属性凸显。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5" name="图片占位符 24" descr="cd8c777b-c915-11f1-80ce-96b6f6ea4da5"/>
          <p:cNvPicPr>
            <a:picLocks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9"/>
          <a:srcRect l="769" r="769"/>
          <a:stretch>
            <a:fillRect/>
          </a:stretch>
        </p:blipFill>
        <p:spPr>
          <a:xfrm>
            <a:off x="4673600" y="1828800"/>
            <a:ext cx="2844800" cy="1625600"/>
          </a:xfrm>
          <a:prstGeom prst="rect">
            <a:avLst/>
          </a:pr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组织功能提升维度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支部凝聚力战斗力增强，党员参与党内事务积极性高，能够有效完成各项工作任务。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6" name="图片占位符 25" descr="cd8c78b6-c915-11f1-80ce-96b6f6ea4da5"/>
          <p:cNvPicPr>
            <a:picLocks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4"/>
          <a:srcRect t="2455" b="2455"/>
          <a:stretch>
            <a:fillRect/>
          </a:stretch>
        </p:blipFill>
        <p:spPr>
          <a:xfrm>
            <a:off x="8432800" y="1828800"/>
            <a:ext cx="2844800" cy="1625600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服务成效提升维度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能够有效解决群众急难愁盼问题，群众对党组织的满意度显著提升，党建引领治理成效明显。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基层优秀实践案例分享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3" name="内容占位符 12" descr="cd62012b-c915-11f1-80ce-96b6f6ea4da5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l="11290" r="11290"/>
          <a:stretch>
            <a:fillRect/>
          </a:stretch>
        </p:blipFill>
        <p:spPr>
          <a:xfrm>
            <a:off x="609600" y="1524000"/>
            <a:ext cx="5486400" cy="4724400"/>
          </a:xfrm>
          <a:custGeom>
            <a:avLst/>
            <a:gdLst>
              <a:gd name="connisteX0" fmla="*/ 0 w 5486400"/>
              <a:gd name="connsiteY0" fmla="*/ 203200 h 4724400"/>
              <a:gd name="connisteX1" fmla="*/ 203200 w 5486400"/>
              <a:gd name="connsiteY1" fmla="*/ 0 h 4724400"/>
              <a:gd name="connisteX2" fmla="*/ 5283200 w 5486400"/>
              <a:gd name="connsiteY2" fmla="*/ 0 h 4724400"/>
              <a:gd name="connisteX3" fmla="*/ 5486400 w 5486400"/>
              <a:gd name="connsiteY3" fmla="*/ 203200 h 4724400"/>
              <a:gd name="connisteX4" fmla="*/ 5486400 w 5486400"/>
              <a:gd name="connsiteY4" fmla="*/ 4521200 h 4724400"/>
              <a:gd name="connisteX5" fmla="*/ 5283200 w 5486400"/>
              <a:gd name="connsiteY5" fmla="*/ 4724400 h 4724400"/>
              <a:gd name="connisteX6" fmla="*/ 203200 w 5486400"/>
              <a:gd name="connsiteY6" fmla="*/ 4724400 h 4724400"/>
              <a:gd name="connisteX7" fmla="*/ 0 w 5486400"/>
              <a:gd name="connsiteY7" fmla="*/ 4521200 h 4724400"/>
              <a:gd name="connisteX8" fmla="*/ 0 w 5486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486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4521200"/>
                </a:lnTo>
                <a:cubicBezTo>
                  <a:pt x="5486400" y="4633424"/>
                  <a:pt x="5395424" y="4724400"/>
                  <a:pt x="5283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社区党组织实践案例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某街道社区党委把“三会一课”与老旧小区改造结合，征集党员群众意见120余条，改造方案群众满意度达98%。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8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机关党组织实践案例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9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某市直机关党支部以“三会一课”为载体开展业务攻坚研讨，推动年度重点任务完成率提升35%。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90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两新组织党组织实践案例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91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某互联网企业党支部结合员工特点开展“微党课”“线上议事会”，党员先锋岗营收贡献占比达40%。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推动“三会一课”长效化的工作要求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4" name="图片占位符 23" descr="cd913ef5-c915-11f1-80ce-96b6f6ea4da5"/>
          <p:cNvPicPr>
            <a:picLocks noChangeAspect="1"/>
          </p:cNvPicPr>
          <p:nvPr>
            <p:ph type="pic" idx="16393"/>
            <p:custDataLst>
              <p:tags r:id="rId3"/>
            </p:custDataLst>
          </p:nvPr>
        </p:nvPicPr>
        <p:blipFill>
          <a:blip r:embed="rId4"/>
          <a:srcRect t="14383" r="26418" b="9330"/>
          <a:stretch>
            <a:fillRect/>
          </a:stretch>
        </p:blipFill>
        <p:spPr>
          <a:xfrm>
            <a:off x="609600" y="1524000"/>
            <a:ext cx="3454400" cy="2387600"/>
          </a:xfrm>
          <a:custGeom>
            <a:avLst/>
            <a:gdLst>
              <a:gd name="connisteX0" fmla="*/ 0 w 3454400"/>
              <a:gd name="connsiteY0" fmla="*/ 203200 h 2387600"/>
              <a:gd name="connisteX1" fmla="*/ 203200 w 3454400"/>
              <a:gd name="connsiteY1" fmla="*/ 0 h 2387600"/>
              <a:gd name="connisteX2" fmla="*/ 3251200 w 3454400"/>
              <a:gd name="connsiteY2" fmla="*/ 0 h 2387600"/>
              <a:gd name="connisteX3" fmla="*/ 3454400 w 3454400"/>
              <a:gd name="connsiteY3" fmla="*/ 203200 h 2387600"/>
              <a:gd name="connisteX4" fmla="*/ 3454400 w 3454400"/>
              <a:gd name="connsiteY4" fmla="*/ 2387600 h 2387600"/>
              <a:gd name="connisteX5" fmla="*/ 0 w 3454400"/>
              <a:gd name="connsiteY5" fmla="*/ 2387600 h 2387600"/>
              <a:gd name="connisteX6" fmla="*/ 0 w 3454400"/>
              <a:gd name="connsiteY6" fmla="*/ 2032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87600"/>
                </a:lnTo>
                <a:lnTo>
                  <a:pt x="0" y="23876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压实主体责任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 lnSpcReduction="10000"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各级党委（党组）履行主体责任，党支部书记履行第一责任人责任，把“三会一课”落实情况纳入党建述职评议考核。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5" name="图片占位符 24" descr="cd913f4b-c915-11f1-80ce-96b6f6ea4da5"/>
          <p:cNvPicPr>
            <a:picLocks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9"/>
          <a:srcRect l="455" r="455"/>
          <a:stretch>
            <a:fillRect/>
          </a:stretch>
        </p:blipFill>
        <p:spPr>
          <a:xfrm>
            <a:off x="4368800" y="1524000"/>
            <a:ext cx="3454400" cy="2387600"/>
          </a:xfrm>
          <a:custGeom>
            <a:avLst/>
            <a:gdLst>
              <a:gd name="connisteX0" fmla="*/ 0 w 3454400"/>
              <a:gd name="connsiteY0" fmla="*/ 203200 h 2387600"/>
              <a:gd name="connisteX1" fmla="*/ 203200 w 3454400"/>
              <a:gd name="connsiteY1" fmla="*/ 0 h 2387600"/>
              <a:gd name="connisteX2" fmla="*/ 3251200 w 3454400"/>
              <a:gd name="connsiteY2" fmla="*/ 0 h 2387600"/>
              <a:gd name="connisteX3" fmla="*/ 3454400 w 3454400"/>
              <a:gd name="connsiteY3" fmla="*/ 203200 h 2387600"/>
              <a:gd name="connisteX4" fmla="*/ 3454400 w 3454400"/>
              <a:gd name="connsiteY4" fmla="*/ 2387600 h 2387600"/>
              <a:gd name="connisteX5" fmla="*/ 0 w 3454400"/>
              <a:gd name="connsiteY5" fmla="*/ 2387600 h 2387600"/>
              <a:gd name="connisteX6" fmla="*/ 0 w 3454400"/>
              <a:gd name="connsiteY6" fmla="*/ 2032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87600"/>
                </a:lnTo>
                <a:lnTo>
                  <a:pt x="0" y="23876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强化党务工作者培训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每年对基层党支部书记、党务工作者开展轮训，提升其规范开展“三会一课”的能力水平。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6" name="图片占位符 25" descr="cd913f85-c915-11f1-80ce-96b6f6ea4da5"/>
          <p:cNvPicPr>
            <a:picLocks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4"/>
          <a:srcRect l="1773" r="1773"/>
          <a:stretch>
            <a:fillRect/>
          </a:stretch>
        </p:blipFill>
        <p:spPr>
          <a:xfrm>
            <a:off x="8128000" y="1524000"/>
            <a:ext cx="3454400" cy="2387600"/>
          </a:xfrm>
          <a:custGeom>
            <a:avLst/>
            <a:gdLst>
              <a:gd name="connisteX0" fmla="*/ 0 w 3454400"/>
              <a:gd name="connsiteY0" fmla="*/ 203200 h 2387600"/>
              <a:gd name="connisteX1" fmla="*/ 203200 w 3454400"/>
              <a:gd name="connsiteY1" fmla="*/ 0 h 2387600"/>
              <a:gd name="connisteX2" fmla="*/ 3251200 w 3454400"/>
              <a:gd name="connsiteY2" fmla="*/ 0 h 2387600"/>
              <a:gd name="connisteX3" fmla="*/ 3454400 w 3454400"/>
              <a:gd name="connsiteY3" fmla="*/ 203200 h 2387600"/>
              <a:gd name="connisteX4" fmla="*/ 3454400 w 3454400"/>
              <a:gd name="connsiteY4" fmla="*/ 2387600 h 2387600"/>
              <a:gd name="connisteX5" fmla="*/ 0 w 3454400"/>
              <a:gd name="connsiteY5" fmla="*/ 2387600 h 2387600"/>
              <a:gd name="connisteX6" fmla="*/ 0 w 3454400"/>
              <a:gd name="connsiteY6" fmla="*/ 2032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87600"/>
                </a:lnTo>
                <a:lnTo>
                  <a:pt x="0" y="23876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营造良好氛围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及时总结推广优秀实践经验，选树先进典型，形成比学赶超的良好工作氛围。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交流与答疑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3" name="内容占位符 12" descr="cd73ad4e-c915-11f1-bc8f-2a8211de9854"/>
          <p:cNvPicPr>
            <a:picLocks noChangeAspect="1"/>
          </p:cNvPicPr>
          <p:nvPr>
            <p:ph idx="16390"/>
            <p:custDataLst>
              <p:tags r:id="rId2"/>
            </p:custDataLst>
          </p:nvPr>
        </p:nvPicPr>
        <p:blipFill>
          <a:blip r:embed="rId3"/>
          <a:srcRect b="4340"/>
          <a:stretch>
            <a:fillRect/>
          </a:stretch>
        </p:blipFill>
        <p:spPr>
          <a:xfrm>
            <a:off x="609600" y="3098800"/>
            <a:ext cx="10972800" cy="3149600"/>
          </a:xfrm>
          <a:custGeom>
            <a:avLst/>
            <a:gdLst>
              <a:gd name="connisteX0" fmla="*/ 0 w 10972800"/>
              <a:gd name="connsiteY0" fmla="*/ 203200 h 3149600"/>
              <a:gd name="connisteX1" fmla="*/ 203200 w 10972800"/>
              <a:gd name="connsiteY1" fmla="*/ 0 h 3149600"/>
              <a:gd name="connisteX2" fmla="*/ 10769600 w 10972800"/>
              <a:gd name="connsiteY2" fmla="*/ 0 h 3149600"/>
              <a:gd name="connisteX3" fmla="*/ 10972800 w 10972800"/>
              <a:gd name="connsiteY3" fmla="*/ 203200 h 3149600"/>
              <a:gd name="connisteX4" fmla="*/ 10972800 w 10972800"/>
              <a:gd name="connsiteY4" fmla="*/ 2946400 h 3149600"/>
              <a:gd name="connisteX5" fmla="*/ 10769600 w 10972800"/>
              <a:gd name="connsiteY5" fmla="*/ 3149600 h 3149600"/>
              <a:gd name="connisteX6" fmla="*/ 203200 w 10972800"/>
              <a:gd name="connsiteY6" fmla="*/ 3149600 h 3149600"/>
              <a:gd name="connisteX7" fmla="*/ 0 w 10972800"/>
              <a:gd name="connsiteY7" fmla="*/ 2946400 h 3149600"/>
              <a:gd name="connisteX8" fmla="*/ 0 w 10972800"/>
              <a:gd name="connsiteY8" fmla="*/ 203200 h 3149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3149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946400"/>
                </a:lnTo>
                <a:cubicBezTo>
                  <a:pt x="10972800" y="3058624"/>
                  <a:pt x="10881824" y="3149600"/>
                  <a:pt x="10769600" y="3149600"/>
                </a:cubicBezTo>
                <a:lnTo>
                  <a:pt x="203200" y="3149600"/>
                </a:lnTo>
                <a:cubicBezTo>
                  <a:pt x="90976" y="3149600"/>
                  <a:pt x="0" y="3058624"/>
                  <a:pt x="0" y="29464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装饰  7"/>
          <p:cNvSpPr>
            <a:spLocks noGrp="1"/>
          </p:cNvSpPr>
          <p:nvPr>
            <p:ph type="body" idx="16391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常见问题现场答疑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针对基层落实中遇到的个性化问题，结合政策要求和实践经验逐一解答，明确操作标准。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2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课后工作安排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各支部要对照本次培训要求开展自查整改，1个月内报送“三会一课”优化调整方案。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ubtitle 12"/>
          <p:cNvSpPr>
            <a:spLocks noGrp="1"/>
          </p:cNvSpPr>
          <p:nvPr>
            <p:ph type="body" idx="16389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THE END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 idx="16388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谢谢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1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1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LayoutZOrder" val="4"/>
  <p:tag name="KSO_WM_UNIT_ID" val="_1*i*3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INDEX" val="40480847"/>
  <p:tag name="KSO_WM_TEMPLATE_CATEGORY" val="custom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  <p:tag name="KSO_WM_UNIT_ISNUMDGMTITLE" val="0"/>
  <p:tag name="KSO_WM_TEMPLATE_INDEX" val="40480847"/>
  <p:tag name="KSO_WM_TEMPLATE_CATEGORY" val="custom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SCONTENTSTITLE" val="1"/>
  <p:tag name="LayoutZOrder" val="2"/>
  <p:tag name="KSO_WM_UNIT_ID" val="_2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1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15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1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17.xml><?xml version="1.0" encoding="utf-8"?>
<p:tagLst xmlns:p="http://schemas.openxmlformats.org/presentationml/2006/main">
  <p:tag name="KSO_WM_UNIT_TYPE" val="f"/>
  <p:tag name="KSO_WM_UNIT_INDEX" val="1"/>
  <p:tag name="KSO_WM_UNIT_ID" val="_3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18.xml><?xml version="1.0" encoding="utf-8"?>
<p:tagLst xmlns:p="http://schemas.openxmlformats.org/presentationml/2006/main">
  <p:tag name="KSO_WM_UNIT_TYPE" val="f"/>
  <p:tag name="KSO_WM_UNIT_INDEX" val="2"/>
  <p:tag name="KSO_WM_UNIT_ID" val="_3*f*2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1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2.xml><?xml version="1.0" encoding="utf-8"?>
<p:tagLst xmlns:p="http://schemas.openxmlformats.org/presentationml/2006/main">
  <p:tag name="KSO_WM_UNIT_TYPE" val="a"/>
  <p:tag name="KSO_WM_UNIT_INDEX" val="1"/>
  <p:tag name="KSO_WM_UNIT_ID" val="_3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3.xml><?xml version="1.0" encoding="utf-8"?>
<p:tagLst xmlns:p="http://schemas.openxmlformats.org/presentationml/2006/main">
  <p:tag name="KSO_WM_UNIT_TYPE" val="f"/>
  <p:tag name="KSO_WM_UNIT_INDEX" val="1"/>
  <p:tag name="KSO_WM_UNIT_ID" val="_4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4.xml><?xml version="1.0" encoding="utf-8"?>
<p:tagLst xmlns:p="http://schemas.openxmlformats.org/presentationml/2006/main">
  <p:tag name="KSO_WM_UNIT_TYPE" val="f"/>
  <p:tag name="KSO_WM_UNIT_INDEX" val="2"/>
  <p:tag name="KSO_WM_UNIT_ID" val="_4*f*2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5.xml><?xml version="1.0" encoding="utf-8"?>
<p:tagLst xmlns:p="http://schemas.openxmlformats.org/presentationml/2006/main">
  <p:tag name="KSO_WM_UNIT_TYPE" val="f"/>
  <p:tag name="KSO_WM_UNIT_INDEX" val="3"/>
  <p:tag name="KSO_WM_UNIT_ID" val="_4*f*3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6.xml><?xml version="1.0" encoding="utf-8"?>
<p:tagLst xmlns:p="http://schemas.openxmlformats.org/presentationml/2006/main">
  <p:tag name="KSO_WM_UNIT_TYPE" val="f"/>
  <p:tag name="KSO_WM_UNIT_INDEX" val="4"/>
  <p:tag name="KSO_WM_UNIT_ID" val="_4*f*4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0.xml><?xml version="1.0" encoding="utf-8"?>
<p:tagLst xmlns:p="http://schemas.openxmlformats.org/presentationml/2006/main">
  <p:tag name="KSO_WM_UNIT_TYPE" val="a"/>
  <p:tag name="KSO_WM_UNIT_INDEX" val="1"/>
  <p:tag name="KSO_WM_UNIT_ID" val="_4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2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4.xml><?xml version="1.0" encoding="utf-8"?>
<p:tagLst xmlns:p="http://schemas.openxmlformats.org/presentationml/2006/main">
  <p:tag name="KSO_WM_UNIT_TYPE" val="a"/>
  <p:tag name="KSO_WM_UNIT_INDEX" val="1"/>
  <p:tag name="KSO_WM_UNIT_ID" val="_5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8.xml><?xml version="1.0" encoding="utf-8"?>
<p:tagLst xmlns:p="http://schemas.openxmlformats.org/presentationml/2006/main">
  <p:tag name="KSO_WM_UNIT_TYPE" val="f"/>
  <p:tag name="KSO_WM_UNIT_INDEX" val="1"/>
  <p:tag name="KSO_WM_UNIT_ID" val="_7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3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4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5.xml><?xml version="1.0" encoding="utf-8"?>
<p:tagLst xmlns:p="http://schemas.openxmlformats.org/presentationml/2006/main">
  <p:tag name="KSO_WM_UNIT_TYPE" val="f"/>
  <p:tag name="KSO_WM_UNIT_INDEX" val="1"/>
  <p:tag name="KSO_WM_UNIT_ID" val="_8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6.xml><?xml version="1.0" encoding="utf-8"?>
<p:tagLst xmlns:p="http://schemas.openxmlformats.org/presentationml/2006/main">
  <p:tag name="KSO_WM_UNIT_TYPE" val="a"/>
  <p:tag name="KSO_WM_UNIT_INDEX" val="1"/>
  <p:tag name="KSO_WM_UNIT_ID" val="_8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9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9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LayoutZOrder" val="11"/>
  <p:tag name="KSO_WM_UNIT_ID" val="_9*i*3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50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51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5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53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1"/>
  <p:tag name="KSO_WM_UNIT_SUBTYPE" val="c"/>
  <p:tag name="KSO_WM_UNIT_TEXT_TYPE" val="1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5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829b47fb376796249aa3fcd65f6f75d400c2818e"/>
  <p:tag name="KSO_WM_NEWLAYOUT_ID" val="23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55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2"/>
  <p:tag name="KSO_WM_UNIT_SUBTYPE" val="b"/>
  <p:tag name="KSO_WM_UNIT_TEXT_TYPE" val="1"/>
  <p:tag name="KSO_WM_UNIT_TYPE" val="f"/>
  <p:tag name="KSO_WM_UNIT_ID" val="_9*f*2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5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10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5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  <p:tag name="LayoutZOrder" val="8"/>
  <p:tag name="KSO_WM_UNIT_ID" val="_10*d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61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39f22902ab128c96293f46a451d3c2e8e7b696ce"/>
  <p:tag name="KSO_WM_NEWLAYOUT_ID" val="29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62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6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11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6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11"/>
  <p:tag name="KSO_WM_UNIT_ID" val="_11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  <p:tag name="KSO_WM_UNIT_ISNUMDGMTITLE" val="0"/>
  <p:tag name="KSO_WM_TEMPLATE_INDEX" val="40480847"/>
  <p:tag name="KSO_WM_TEMPLATE_CATEGORY" val="custom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6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29530ce1905ecd370af4043e6653da43aec3d532"/>
  <p:tag name="KSO_WM_NEWLAYOUT_ID" val="35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7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1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7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1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7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LayoutZOrder" val="4"/>
  <p:tag name="KSO_WM_UNIT_ID" val="_1*i*3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7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7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f67f3acece52b8ebde664a7c7560b7202f291d03"/>
  <p:tag name="KSO_WM_NEWLAYOUT_ID" val="1"/>
</p:tagLst>
</file>

<file path=ppt/tags/tag7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1_2"/>
  <p:tag name="KSO_WM_UNIT_TYPE" val="l_h_i"/>
</p:tagLst>
</file>

<file path=ppt/tags/tag8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8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2_2"/>
  <p:tag name="KSO_WM_UNIT_TYPE" val="l_h_i"/>
</p:tagLst>
</file>

<file path=ppt/tags/tag8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3_2"/>
  <p:tag name="KSO_WM_UNIT_TYPE" val="l_h_i"/>
</p:tagLst>
</file>

<file path=ppt/tags/tag8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8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4_2"/>
  <p:tag name="KSO_WM_UNIT_TYPE" val="l_h_i"/>
</p:tagLst>
</file>

<file path=ppt/tags/tag8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9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10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9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  <p:tag name="LayoutZOrder" val="8"/>
  <p:tag name="KSO_WM_UNIT_ID" val="_10*d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95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39f22902ab128c96293f46a451d3c2e8e7b696ce"/>
  <p:tag name="KSO_WM_NEWLAYOUT_ID" val="29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96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9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11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9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11"/>
  <p:tag name="KSO_WM_UNIT_ID" val="_11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  <p:tag name="KSO_WM_UNIT_ISNUMDGMTITLE" val="0"/>
  <p:tag name="KSO_WM_TEMPLATE_INDEX" val="40480847"/>
  <p:tag name="KSO_WM_TEMPLATE_CATEGORY" val="custom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102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10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29530ce1905ecd370af4043e6653da43aec3d532"/>
  <p:tag name="KSO_WM_NEWLAYOUT_ID" val="35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10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10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LayoutZOrder" val="4"/>
  <p:tag name="KSO_WM_UNIT_ID" val="_0*i*3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10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0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INDEX" val="40480847"/>
  <p:tag name="KSO_WM_TEMPLATE_CATEGORY" val="custom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TEMPLATE_INDEX" val="40480847"/>
  <p:tag name="KSO_WM_UNIT_ISNUMDGMTITLE" val="0"/>
  <p:tag name="KSO_WM_TEMPLATE_CATEGORY" val="custom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112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EMPLATE_THUMBS_INDEX" val="1、9"/>
  <p:tag name="KSO_WM_TEMPLATE_INDEX" val="40480847"/>
  <p:tag name="KSO_WM_TEMPLATE_CATEGORY" val="custom"/>
  <p:tag name="KSO_WM_TEMPLATE_MASTER_TYPE" val="0"/>
  <p:tag name="KSO_WM_TAG_VERSION" val="3.0"/>
</p:tagLst>
</file>

<file path=ppt/tags/tag113.xml><?xml version="1.0" encoding="utf-8"?>
<p:tagLst xmlns:p="http://schemas.openxmlformats.org/presentationml/2006/main">
  <p:tag name="KSO_WM_AITEMPLATE_STYLE_ID" val="69796634794"/>
</p:tagLst>
</file>

<file path=ppt/tags/tag11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11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471d9c117a56db5921b6221ceb92d63d2e8f771c"/>
  <p:tag name="KSO_WM_NEWLAYOUT_GROUP_ID" val="layout_1-5"/>
  <p:tag name="KSO_WM_NEWLAYOUT_ID" val="slide_cea45c27deb23863"/>
</p:tagLst>
</file>

<file path=ppt/tags/tag1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</p:tagLst>
</file>

<file path=ppt/tags/tag1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120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</p:tagLst>
</file>

<file path=ppt/tags/tag12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</p:tagLst>
</file>

<file path=ppt/tags/tag12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2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126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</p:tagLst>
</file>

<file path=ppt/tags/tag12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12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SUBTYPE" val="d"/>
  <p:tag name="KSO_WM_UNIT_TYPE" val="l_h_i"/>
</p:tagLst>
</file>

<file path=ppt/tags/tag129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2"/>
  <p:tag name="KSO_WM_UNIT_TYPE" val="l_h_i"/>
</p:tagLst>
</file>

<file path=ppt/tags/tag13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</p:tagLst>
</file>

<file path=ppt/tags/tag13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d6c89fa500ace6ce0644125738381b6d9a8efafb"/>
  <p:tag name="KSO_WM_NEWLAYOUT_GROUP_ID" val="layout_61"/>
  <p:tag name="KSO_WM_NEWLAYOUT_ID" val="slide_1c94fcf67f417551"/>
</p:tagLst>
</file>

<file path=ppt/tags/tag13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133.xml><?xml version="1.0" encoding="utf-8"?>
<p:tagLst xmlns:p="http://schemas.openxmlformats.org/presentationml/2006/main">
  <p:tag name="KSO_WM_FIGMA_DECORATION_INDEX" val="17_contentModel"/>
  <p:tag name="$PH_EXT" val="2"/>
  <p:tag name="KSO_WM_BEAUTIFY_FLAG" val="#fgm#"/>
  <p:tag name="KSO_WM_FIGMA_FLAG" val="#fgm#"/>
  <p:tag name="KSO_WM_SYNC_SLIDE_TEXT" val="1"/>
  <p:tag name="KSO_WM_UNIT_INDEX" val="1_1"/>
  <p:tag name="KSO_WM_UNIT_TYPE" val="l_i"/>
</p:tagLst>
</file>

<file path=ppt/tags/tag13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3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3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6b31458b6d696a7ab2cc91055843f6ac151839c5"/>
  <p:tag name="KSO_WM_NEWLAYOUT_GROUP_ID" val="layout_34"/>
  <p:tag name="KSO_WM_NEWLAYOUT_ID" val="slide_a31d5fa52b571dd3"/>
</p:tagLst>
</file>

<file path=ppt/tags/tag13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14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4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4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14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4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14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4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4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3c7575ac958918a2f39be397be036c95c59fd41f"/>
  <p:tag name="KSO_WM_NEWLAYOUT_GROUP_ID" val="layout_39"/>
  <p:tag name="KSO_WM_NEWLAYOUT_ID" val="slide_08cd1d244d55f5c2"/>
</p:tagLst>
</file>

<file path=ppt/tags/tag14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150.xml><?xml version="1.0" encoding="utf-8"?>
<p:tagLst xmlns:p="http://schemas.openxmlformats.org/presentationml/2006/main">
  <p:tag name="KSO_WM_FIGMA_DECORATION_INDEX" val="1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1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5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5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154.xml><?xml version="1.0" encoding="utf-8"?>
<p:tagLst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15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57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158.xml><?xml version="1.0" encoding="utf-8"?>
<p:tagLst xmlns:p="http://schemas.openxmlformats.org/presentationml/2006/main">
  <p:tag name="KSO_WM_FIGMA_DECORATION_INDEX" val="3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15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6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6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d6966391350ab25cda801e519ab3929051a70da9"/>
  <p:tag name="KSO_WM_NEWLAYOUT_GROUP_ID" val="layout_63"/>
  <p:tag name="KSO_WM_NEWLAYOUT_ID" val="slide_1bfeb13d9057242e"/>
</p:tagLst>
</file>

<file path=ppt/tags/tag16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16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6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6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6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6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6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5008d7e40aeb32bd77fe1cc6226f4aeb1e8fe35"/>
  <p:tag name="KSO_WM_NEWLAYOUT_GROUP_ID" val="layout_49"/>
  <p:tag name="KSO_WM_NEWLAYOUT_ID" val="slide_718363e902793971"/>
</p:tagLst>
</file>

<file path=ppt/tags/tag170.xml><?xml version="1.0" encoding="utf-8"?>
<p:tagLst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17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2"/>
  <p:tag name="KSO_WM_UNIT_SUBTYPE" val="d"/>
  <p:tag name="KSO_WM_UNIT_TYPE" val="l_h_i"/>
</p:tagLst>
</file>

<file path=ppt/tags/tag17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74.xml><?xml version="1.0" encoding="utf-8"?>
<p:tagLst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17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2"/>
  <p:tag name="KSO_WM_UNIT_SUBTYPE" val="d"/>
  <p:tag name="KSO_WM_UNIT_TYPE" val="l_h_i"/>
</p:tagLst>
</file>

<file path=ppt/tags/tag17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7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78.xml><?xml version="1.0" encoding="utf-8"?>
<p:tagLst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17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2"/>
  <p:tag name="KSO_WM_UNIT_SUBTYPE" val="d"/>
  <p:tag name="KSO_WM_UNIT_TYPE" val="l_h_i"/>
</p:tagLst>
</file>

<file path=ppt/tags/tag18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8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8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5ab481e15ff0a0d6442a1f370c1601b7f6b7f4cc"/>
  <p:tag name="KSO_WM_NEWLAYOUT_GROUP_ID" val="layout_31"/>
  <p:tag name="KSO_WM_NEWLAYOUT_ID" val="slide_f0d6b2b67c5ac978"/>
</p:tagLst>
</file>

<file path=ppt/tags/tag18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1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18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8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87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18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18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9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9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19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19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9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9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f915b3edd8143b7d33729ac6b8d63795dabab34"/>
  <p:tag name="KSO_WM_NEWLAYOUT_GROUP_ID" val="layout_51"/>
  <p:tag name="KSO_WM_NEWLAYOUT_ID" val="slide_5f9bbafbd906f1fe"/>
</p:tagLst>
</file>

<file path=ppt/tags/tag19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197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19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9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00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20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0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03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20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0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0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07678501ac14a3c06c6f9b5b05f862750c8f29b"/>
  <p:tag name="KSO_WM_NEWLAYOUT_GROUP_ID" val="layout_10007"/>
  <p:tag name="KSO_WM_NEWLAYOUT_ID" val="slide_3769a8e1402e790d"/>
</p:tagLst>
</file>

<file path=ppt/tags/tag20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0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0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1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1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1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1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e9f7fbe86e2451fb8db4903d6adcdcddc423ca6"/>
  <p:tag name="KSO_WM_NEWLAYOUT_GROUP_ID" val="layout_42"/>
  <p:tag name="KSO_WM_NEWLAYOUT_ID" val="slide_dd2f059f6dfe3f3e"/>
</p:tagLst>
</file>

<file path=ppt/tags/tag21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15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2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18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2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2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21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2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2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2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ce62249049994ec1f770af2f518101e2208b19fb"/>
  <p:tag name="KSO_WM_NEWLAYOUT_GROUP_ID" val="layout_26"/>
  <p:tag name="KSO_WM_NEWLAYOUT_ID" val="slide_e3c93414deaf5687"/>
</p:tagLst>
</file>

<file path=ppt/tags/tag22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2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2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2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2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3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3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3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3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3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3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86995952562828b94dce46f318b7d41bef4728e"/>
  <p:tag name="KSO_WM_NEWLAYOUT_GROUP_ID" val="layout_59"/>
  <p:tag name="KSO_WM_NEWLAYOUT_ID" val="slide_c9a808dc05b7f5bd"/>
</p:tagLst>
</file>

<file path=ppt/tags/tag23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3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4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4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4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4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4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4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4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4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4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c0f9e1f03055e46cdace0396e695280d8725db3"/>
  <p:tag name="KSO_WM_NEWLAYOUT_GROUP_ID" val="layout_10009"/>
  <p:tag name="KSO_WM_NEWLAYOUT_ID" val="slide_2536ba00920a4d07"/>
</p:tagLst>
</file>

<file path=ppt/tags/tag24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5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5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5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5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5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5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5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95c271b74dc42f977af434f92723133159ec015"/>
  <p:tag name="KSO_WM_NEWLAYOUT_GROUP_ID" val="layout_10013"/>
  <p:tag name="KSO_WM_NEWLAYOUT_ID" val="slide_47ddc0f3e0d84bd1"/>
</p:tagLst>
</file>

<file path=ppt/tags/tag25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6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6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6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6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6110a601dd657ff90248d5f2b1a900b086b0a1d"/>
  <p:tag name="KSO_WM_NEWLAYOUT_GROUP_ID" val="layout_10003"/>
  <p:tag name="KSO_WM_NEWLAYOUT_ID" val="slide_10cd397e0139f3d8"/>
</p:tagLst>
</file>

<file path=ppt/tags/tag26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6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6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7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7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7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7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7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d287b865a7579861be684fb8d73972a65de811e8"/>
  <p:tag name="KSO_WM_NEWLAYOUT_GROUP_ID" val="layout_48"/>
  <p:tag name="KSO_WM_NEWLAYOUT_ID" val="slide_81d8e711c58b27d4"/>
</p:tagLst>
</file>

<file path=ppt/tags/tag277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7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7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8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8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8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8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8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8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8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8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573c1ead7d5c69c4a17ee35b1a75a90583eb48e9"/>
  <p:tag name="KSO_WM_NEWLAYOUT_GROUP_ID" val="layout_10012"/>
  <p:tag name="KSO_WM_NEWLAYOUT_ID" val="slide_ed19c0db6ed585c4"/>
</p:tagLst>
</file>

<file path=ppt/tags/tag29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9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9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9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9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9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9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3d5b748d288ebfa22f438969760148c381900e3"/>
  <p:tag name="KSO_WM_NEWLAYOUT_GROUP_ID" val="layout_53"/>
  <p:tag name="KSO_WM_NEWLAYOUT_ID" val="slide_1c63f389541666c8"/>
</p:tagLst>
</file>

<file path=ppt/tags/tag29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9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30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0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0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30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30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0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06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30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30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0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1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6d75cd813795ef66e7edbfdb5c7ac554ebd718ad"/>
  <p:tag name="KSO_WM_NEWLAYOUT_GROUP_ID" val="layout_62"/>
  <p:tag name="KSO_WM_NEWLAYOUT_ID" val="slide_b3ee0e64aa19972f"/>
</p:tagLst>
</file>

<file path=ppt/tags/tag31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312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31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15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3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1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1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LayoutZOrder" val="4"/>
  <p:tag name="KSO_WM_UNIT_ID" val="_0*i*3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2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0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INDEX" val="40480847"/>
  <p:tag name="KSO_WM_TEMPLATE_CATEGORY" val="custom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TEMPLATE_INDEX" val="40480847"/>
  <p:tag name="KSO_WM_UNIT_ISNUMDGMTITLE" val="0"/>
  <p:tag name="KSO_WM_TEMPLATE_CATEGORY" val="custom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326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EMPLATE_THUMBS_INDEX" val="1、9"/>
  <p:tag name="KSO_WM_TEMPLATE_INDEX" val="40480847"/>
  <p:tag name="KSO_WM_TEMPLATE_CATEGORY" val="custom"/>
  <p:tag name="KSO_WM_TEMPLATE_MASTER_TYPE" val="0"/>
  <p:tag name="KSO_WM_TAG_VERSION" val="3.0"/>
</p:tagLst>
</file>

<file path=ppt/tags/tag32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829b47fb376796249aa3fcd65f6f75d400c2818e"/>
  <p:tag name="KSO_WM_NEWLAYOUT_ID" val="23"/>
  <p:tag name="KSO_WM_UNIT_PRESET_TEXT" val="单击此处添加文档标题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328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2"/>
  <p:tag name="KSO_WM_UNIT_SUBTYPE" val="b"/>
  <p:tag name="KSO_WM_UNIT_TEXT_TYPE" val="1"/>
  <p:tag name="KSO_WM_UNIT_TYPE" val="f"/>
  <p:tag name="KSO_WM_UNIT_PRESET_TEXT" val="BY WPS"/>
  <p:tag name="KSO_WM_UNIT_ID" val="_9*f*2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329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EMPLATE_THUMBS_INDEX" val="1、9"/>
  <p:tag name="KSO_WM_TEMPLATE_INDEX" val="40480847"/>
  <p:tag name="KSO_WM_TEMPLATE_CATEGORY" val="custom"/>
  <p:tag name="KSO_WM_SLIDE_INDEX" val="1"/>
  <p:tag name="KSO_WM_SLIDE_ID" val="custom40480847_1"/>
  <p:tag name="KSO_WM_TEMPLATE_MASTER_TYPE" val="0"/>
  <p:tag name="KSO_WM_SLIDE_LAYOUT" val="a_f"/>
  <p:tag name="KSO_WM_SLIDE_LAYOUT_CNT" val="1_2"/>
  <p:tag name="KSO_WM_TAG_VERSION" val="3.0"/>
</p:tagLst>
</file>

<file path=ppt/tags/tag33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331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471d9c117a56db5921b6221ceb92d63d2e8f771c"/>
  <p:tag name="KSO_WM_NEWLAYOUT_GROUP_ID" val="layout_1-5"/>
  <p:tag name="KSO_WM_NEWLAYOUT_ID" val="slide_cea45c27deb23863"/>
</p:tagLst>
</file>

<file path=ppt/tags/tag33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  <p:tag name="KSO_WM_UNIT_PRESET_TEXT" val="01"/>
  <p:tag name="KSO_WM_SLIDE_FIGMA_DIAGRAM" val="1"/>
</p:tagLst>
</file>

<file path=ppt/tags/tag333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  <p:tag name="KSO_WM_UNIT_PRESET_TEXT" val=" "/>
  <p:tag name="KSO_WM_SLIDE_FIGMA_DIAGRAM" val="1"/>
</p:tagLst>
</file>

<file path=ppt/tags/tag33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  <p:tag name="KSO_WM_SLIDE_FIGMA_DIAGRAM" val="1"/>
</p:tagLst>
</file>

<file path=ppt/tags/tag3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  <p:tag name="KSO_WM_UNIT_PRESET_TEXT" val="02"/>
  <p:tag name="KSO_WM_SLIDE_FIGMA_DIAGRAM" val="1"/>
</p:tagLst>
</file>

<file path=ppt/tags/tag336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  <p:tag name="KSO_WM_UNIT_PRESET_TEXT" val=" "/>
  <p:tag name="KSO_WM_SLIDE_FIGMA_DIAGRAM" val="1"/>
</p:tagLst>
</file>

<file path=ppt/tags/tag33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  <p:tag name="KSO_WM_SLIDE_FIGMA_DIAGRAM" val="1"/>
</p:tagLst>
</file>

<file path=ppt/tags/tag33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  <p:tag name="KSO_WM_UNIT_PRESET_TEXT" val="03"/>
  <p:tag name="KSO_WM_SLIDE_FIGMA_DIAGRAM" val="1"/>
</p:tagLst>
</file>

<file path=ppt/tags/tag339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  <p:tag name="KSO_WM_UNIT_PRESET_TEXT" val=" "/>
  <p:tag name="KSO_WM_SLIDE_FIGMA_DIAGRAM" val="1"/>
</p:tagLst>
</file>

<file path=ppt/tags/tag34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  <p:tag name="KSO_WM_SLIDE_FIGMA_DIAGRAM" val="1"/>
</p:tagLst>
</file>

<file path=ppt/tags/tag34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  <p:tag name="KSO_WM_UNIT_PRESET_TEXT" val="04"/>
  <p:tag name="KSO_WM_SLIDE_FIGMA_DIAGRAM" val="1"/>
</p:tagLst>
</file>

<file path=ppt/tags/tag342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  <p:tag name="KSO_WM_UNIT_PRESET_TEXT" val=" "/>
  <p:tag name="KSO_WM_SLIDE_FIGMA_DIAGRAM" val="1"/>
</p:tagLst>
</file>

<file path=ppt/tags/tag34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单击此处添加项标题"/>
  <p:tag name="KSO_WM_SLIDE_FIGMA_DIAGRAM" val="1"/>
</p:tagLst>
</file>

<file path=ppt/tags/tag34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SUBTYPE" val="d"/>
  <p:tag name="KSO_WM_UNIT_TYPE" val="l_h_i"/>
  <p:tag name="KSO_WM_UNIT_PRESET_TEXT" val="05"/>
  <p:tag name="KSO_WM_SLIDE_FIGMA_DIAGRAM" val="1"/>
</p:tagLst>
</file>

<file path=ppt/tags/tag345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2"/>
  <p:tag name="KSO_WM_UNIT_TYPE" val="l_h_i"/>
  <p:tag name="KSO_WM_UNIT_PRESET_TEXT" val=" "/>
  <p:tag name="KSO_WM_SLIDE_FIGMA_DIAGRAM" val="1"/>
</p:tagLst>
</file>

<file path=ppt/tags/tag34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  <p:tag name="KSO_WM_UNIT_PRESET_TEXT" val="单击此处添加项标题"/>
  <p:tag name="KSO_WM_SLIDE_FIGMA_DIAGRAM" val="1"/>
</p:tagLst>
</file>

<file path=ppt/tags/tag347.xml><?xml version="1.0" encoding="utf-8"?>
<p:tagLst xmlns:p="http://schemas.openxmlformats.org/presentationml/2006/main">
  <p:tag name="KSO_WM_SLIDE_CONTENT_ORIENTATION" val=""/>
  <p:tag name="KSO_WM_SLIDE_HAS_MASK" val="0"/>
  <p:tag name="KSO_WM_SLIDE_ITEM_CNT" val="5"/>
  <p:tag name="KSO_WM_SLIDE_TYPE" val="contents"/>
  <p:tag name="KSO_WM_TEMPLATE_SUBCATEGORY" val="29"/>
  <p:tag name="KSO_WM_BEAUTIFY_FLAG" val="#wm#"/>
  <p:tag name="KSO_WM_TEMPLATE_FIGMA_ID" val="69796634794"/>
  <p:tag name="KSO_WM_TEMPLATE_SLIDE_ID" val="slide_cea45c27deb23863"/>
</p:tagLst>
</file>

<file path=ppt/tags/tag348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39f22902ab128c96293f46a451d3c2e8e7b696ce"/>
  <p:tag name="KSO_WM_NEWLAYOUT_ID" val="29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349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350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0847"/>
  <p:tag name="KSO_WM_TEMPLATE_CATEGORY" val="custom"/>
  <p:tag name="KSO_WM_SLIDE_INDEX" val="3"/>
  <p:tag name="KSO_WM_SLIDE_ID" val="custom40480847_7"/>
  <p:tag name="KSO_WM_TEMPLATE_MASTER_TYPE" val="0"/>
  <p:tag name="KSO_WM_SLIDE_LAYOUT" val="a_e"/>
  <p:tag name="KSO_WM_SLIDE_LAYOUT_CNT" val="1_1"/>
  <p:tag name="KSO_WM_TAG_VERSION" val="3.0"/>
</p:tagLst>
</file>

<file path=ppt/tags/tag35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d6c89fa500ace6ce0644125738381b6d9a8efafb"/>
  <p:tag name="KSO_WM_NEWLAYOUT_GROUP_ID" val="layout_61"/>
  <p:tag name="KSO_WM_NEWLAYOUT_ID" val="slide_1c94fcf67f417551"/>
  <p:tag name="KSO_WM_UNIT_PRESET_TEXT" val="单击此处添加标题"/>
</p:tagLst>
</file>

<file path=ppt/tags/tag35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VCG41157428029&quot;,&quot;product_name&quot;:&quot;365wps-copilotchat-web&quot;,&quot;intention_code&quot;:&quot;365wps_cc_create_ppt&quot;}*gallery_fallback_3.0.8_prod*02e79f1c269d403aa48eed52bc425939-slide-3"/>
</p:tagLst>
</file>

<file path=ppt/tags/tag353.xml><?xml version="1.0" encoding="utf-8"?>
<p:tagLst xmlns:p="http://schemas.openxmlformats.org/presentationml/2006/main">
  <p:tag name="KSO_WM_FIGMA_DECORATION_INDEX" val="17_contentModel"/>
  <p:tag name="$PH_EXT" val="2"/>
  <p:tag name="KSO_WM_BEAUTIFY_FLAG" val="#fgm#"/>
  <p:tag name="KSO_WM_FIGMA_FLAG" val="#fgm#"/>
  <p:tag name="KSO_WM_SYNC_SLIDE_TEXT" val="1"/>
  <p:tag name="KSO_WM_UNIT_INDEX" val="1_1"/>
  <p:tag name="KSO_WM_UNIT_TYPE" val="l_i"/>
  <p:tag name="KSO_WM_UNIT_PRESET_TEXT" val=" "/>
</p:tagLst>
</file>

<file path=ppt/tags/tag35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35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3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35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358.xml><?xml version="1.0" encoding="utf-8"?>
<p:tagLst xmlns:p="http://schemas.openxmlformats.org/presentationml/2006/main">
  <p:tag name="KSO_WM_SLIDE_CONTENT_ORIENTATION" val=""/>
  <p:tag name="KSO_WM_SLIDE_HAS_MASK" val="0"/>
  <p:tag name="KSO_WM_SLIDE_ITEM_CNT" val="2"/>
  <p:tag name="KSO_WM_SLIDE_TYPE" val="text"/>
  <p:tag name="KSO_WM_TEMPLATE_SUBCATEGORY" val="29"/>
  <p:tag name="KSO_WM_BEAUTIFY_FLAG" val="#wm#"/>
  <p:tag name="KSO_WM_TEMPLATE_FIGMA_ID" val="69796634794"/>
  <p:tag name="KSO_WM_TEMPLATE_SLIDE_ID" val="slide_1c94fcf67f417551"/>
</p:tagLst>
</file>

<file path=ppt/tags/tag35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6b31458b6d696a7ab2cc91055843f6ac151839c5"/>
  <p:tag name="KSO_WM_NEWLAYOUT_GROUP_ID" val="layout_34"/>
  <p:tag name="KSO_WM_NEWLAYOUT_ID" val="slide_a31d5fa52b571dd3"/>
  <p:tag name="KSO_WM_UNIT_PRESET_TEXT" val="单击此处添加标题"/>
</p:tagLst>
</file>

<file path=ppt/tags/tag36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899906826&quot;,&quot;product_name&quot;:&quot;365wps-copilotchat-web&quot;,&quot;intention_code&quot;:&quot;365wps_cc_create_ppt&quot;}*gallery_fallback_3.0.8_prod*02e79f1c269d403aa48eed52bc425939-slide-4"/>
</p:tagLst>
</file>

<file path=ppt/tags/tag3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3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36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2195796300&quot;,&quot;product_name&quot;:&quot;365wps-copilotchat-web&quot;,&quot;intention_code&quot;:&quot;365wps_cc_create_ppt&quot;}*gallery_fallback_3.0.8_prod*02e79f1c269d403aa48eed52bc425939-slide-4"/>
</p:tagLst>
</file>

<file path=ppt/tags/tag3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36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36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1316424633&quot;,&quot;product_name&quot;:&quot;365wps-copilotchat-web&quot;,&quot;intention_code&quot;:&quot;365wps_cc_create_ppt&quot;}*gallery_fallback_3.0.8_prod*02e79f1c269d403aa48eed52bc425939-slide-4"/>
</p:tagLst>
</file>

<file path=ppt/tags/tag36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36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369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a31d5fa52b571dd3"/>
</p:tagLst>
</file>

<file path=ppt/tags/tag37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3c7575ac958918a2f39be397be036c95c59fd41f"/>
  <p:tag name="KSO_WM_NEWLAYOUT_GROUP_ID" val="layout_39"/>
  <p:tag name="KSO_WM_NEWLAYOUT_ID" val="slide_08cd1d244d55f5c2"/>
  <p:tag name="KSO_WM_UNIT_PRESET_TEXT" val="单击此处添加标题"/>
</p:tagLst>
</file>

<file path=ppt/tags/tag37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372.xml><?xml version="1.0" encoding="utf-8"?>
<p:tagLst xmlns:p="http://schemas.openxmlformats.org/presentationml/2006/main">
  <p:tag name="KSO_WM_FIGMA_DECORATION_INDEX" val="1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3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37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37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376.xml><?xml version="1.0" encoding="utf-8"?>
<p:tagLst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37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37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37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380.xml><?xml version="1.0" encoding="utf-8"?>
<p:tagLst xmlns:p="http://schemas.openxmlformats.org/presentationml/2006/main">
  <p:tag name="KSO_WM_FIGMA_DECORATION_INDEX" val="3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38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3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383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08cd1d244d55f5c2"/>
</p:tagLst>
</file>

<file path=ppt/tags/tag384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39f22902ab128c96293f46a451d3c2e8e7b696ce"/>
  <p:tag name="KSO_WM_NEWLAYOUT_ID" val="29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385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386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0847"/>
  <p:tag name="KSO_WM_TEMPLATE_CATEGORY" val="custom"/>
  <p:tag name="KSO_WM_SLIDE_INDEX" val="3"/>
  <p:tag name="KSO_WM_SLIDE_ID" val="custom40480847_7"/>
  <p:tag name="KSO_WM_TEMPLATE_MASTER_TYPE" val="0"/>
  <p:tag name="KSO_WM_SLIDE_LAYOUT" val="a_e"/>
  <p:tag name="KSO_WM_SLIDE_LAYOUT_CNT" val="1_1"/>
  <p:tag name="KSO_WM_TAG_VERSION" val="3.0"/>
</p:tagLst>
</file>

<file path=ppt/tags/tag38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d6966391350ab25cda801e519ab3929051a70da9"/>
  <p:tag name="KSO_WM_NEWLAYOUT_GROUP_ID" val="layout_63"/>
  <p:tag name="KSO_WM_NEWLAYOUT_ID" val="slide_1bfeb13d9057242e"/>
  <p:tag name="KSO_WM_UNIT_PRESET_TEXT" val="单击此处添加标题"/>
</p:tagLst>
</file>

<file path=ppt/tags/tag38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VCG41N2199015699&quot;,&quot;product_name&quot;:&quot;365wps-copilotchat-web&quot;,&quot;intention_code&quot;:&quot;365wps_cc_create_ppt&quot;}*gallery_fallback_3.0.8_prod*02e79f1c269d403aa48eed52bc425939-slide-7"/>
</p:tagLst>
</file>

<file path=ppt/tags/tag38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39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39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39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39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39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395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1bfeb13d9057242e"/>
</p:tagLst>
</file>

<file path=ppt/tags/tag39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5008d7e40aeb32bd77fe1cc6226f4aeb1e8fe35"/>
  <p:tag name="KSO_WM_NEWLAYOUT_GROUP_ID" val="layout_49"/>
  <p:tag name="KSO_WM_NEWLAYOUT_ID" val="slide_718363e902793971"/>
  <p:tag name="KSO_WM_UNIT_PRESET_TEXT" val="单击此处添加标题"/>
</p:tagLst>
</file>

<file path=ppt/tags/tag397.xml><?xml version="1.0" encoding="utf-8"?>
<p:tagLst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39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2"/>
  <p:tag name="KSO_WM_UNIT_SUBTYPE" val="d"/>
  <p:tag name="KSO_WM_UNIT_TYPE" val="l_h_i"/>
  <p:tag name="KSO_WM_UNIT_PRESET_TEXT" val="01"/>
</p:tagLst>
</file>

<file path=ppt/tags/tag39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40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01.xml><?xml version="1.0" encoding="utf-8"?>
<p:tagLst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40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2"/>
  <p:tag name="KSO_WM_UNIT_SUBTYPE" val="d"/>
  <p:tag name="KSO_WM_UNIT_TYPE" val="l_h_i"/>
  <p:tag name="KSO_WM_UNIT_PRESET_TEXT" val="02"/>
</p:tagLst>
</file>

<file path=ppt/tags/tag40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40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05.xml><?xml version="1.0" encoding="utf-8"?>
<p:tagLst xmlns:p="http://schemas.openxmlformats.org/presentationml/2006/main">
  <p:tag name="KSO_WM_FIGMA_DECORATION_INDEX" val="14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40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2"/>
  <p:tag name="KSO_WM_UNIT_SUBTYPE" val="d"/>
  <p:tag name="KSO_WM_UNIT_TYPE" val="l_h_i"/>
  <p:tag name="KSO_WM_UNIT_PRESET_TEXT" val="03"/>
</p:tagLst>
</file>

<file path=ppt/tags/tag40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40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09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718363e902793971"/>
</p:tagLst>
</file>

<file path=ppt/tags/tag41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5ab481e15ff0a0d6442a1f370c1601b7f6b7f4cc"/>
  <p:tag name="KSO_WM_NEWLAYOUT_GROUP_ID" val="layout_31"/>
  <p:tag name="KSO_WM_NEWLAYOUT_ID" val="slide_f0d6b2b67c5ac978"/>
  <p:tag name="KSO_WM_UNIT_PRESET_TEXT" val="单击此处添加标题"/>
</p:tagLst>
</file>

<file path=ppt/tags/tag41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41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1163791889&quot;,&quot;product_name&quot;:&quot;365wps-copilotchat-web&quot;,&quot;intention_code&quot;:&quot;365wps_cc_create_ppt&quot;}*gallery_fallback_3.0.8_prod*02e79f1c269d403aa48eed52bc425939-slide-9"/>
</p:tagLst>
</file>

<file path=ppt/tags/tag41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4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1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4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2199015670&quot;,&quot;product_name&quot;:&quot;365wps-copilotchat-web&quot;,&quot;intention_code&quot;:&quot;365wps_cc_create_ppt&quot;}*gallery_fallback_3.0.8_prod*02e79f1c269d403aa48eed52bc425939-slide-9"/>
</p:tagLst>
</file>

<file path=ppt/tags/tag4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4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1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42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2198347966&quot;,&quot;product_name&quot;:&quot;365wps-copilotchat-web&quot;,&quot;intention_code&quot;:&quot;365wps_cc_create_ppt&quot;}*gallery_fallback_3.0.8_prod*02e79f1c269d403aa48eed52bc425939-slide-9"/>
</p:tagLst>
</file>

<file path=ppt/tags/tag42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4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23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f0d6b2b67c5ac978"/>
</p:tagLst>
</file>

<file path=ppt/tags/tag42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f915b3edd8143b7d33729ac6b8d63795dabab34"/>
  <p:tag name="KSO_WM_NEWLAYOUT_GROUP_ID" val="layout_51"/>
  <p:tag name="KSO_WM_NEWLAYOUT_ID" val="slide_5f9bbafbd906f1fe"/>
  <p:tag name="KSO_WM_UNIT_PRESET_TEXT" val="单击此处添加标题"/>
</p:tagLst>
</file>

<file path=ppt/tags/tag42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WPSDBDOUDI2025120912&quot;,&quot;product_name&quot;:&quot;365wps-copilotchat-web&quot;,&quot;intention_code&quot;:&quot;365wps_cc_create_ppt&quot;}*gallery_fallback_3.0.8_prod*02e79f1c269d403aa48eed52bc425939-slide-10"/>
</p:tagLst>
</file>

<file path=ppt/tags/tag426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42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42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29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43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43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32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43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43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35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5f9bbafbd906f1fe"/>
</p:tagLst>
</file>

<file path=ppt/tags/tag436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39f22902ab128c96293f46a451d3c2e8e7b696ce"/>
  <p:tag name="KSO_WM_NEWLAYOUT_ID" val="29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437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438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0847"/>
  <p:tag name="KSO_WM_TEMPLATE_CATEGORY" val="custom"/>
  <p:tag name="KSO_WM_SLIDE_INDEX" val="3"/>
  <p:tag name="KSO_WM_SLIDE_ID" val="custom40480847_7"/>
  <p:tag name="KSO_WM_TEMPLATE_MASTER_TYPE" val="0"/>
  <p:tag name="KSO_WM_SLIDE_LAYOUT" val="a_e"/>
  <p:tag name="KSO_WM_SLIDE_LAYOUT_CNT" val="1_1"/>
  <p:tag name="KSO_WM_TAG_VERSION" val="3.0"/>
</p:tagLst>
</file>

<file path=ppt/tags/tag43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07678501ac14a3c06c6f9b5b05f862750c8f29b"/>
  <p:tag name="KSO_WM_NEWLAYOUT_GROUP_ID" val="layout_10007"/>
  <p:tag name="KSO_WM_NEWLAYOUT_ID" val="slide_3769a8e1402e790d"/>
  <p:tag name="KSO_WM_UNIT_PRESET_TEXT" val="单击此处添加标题"/>
</p:tagLst>
</file>

<file path=ppt/tags/tag44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44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4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44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4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4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46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3769a8e1402e790d"/>
</p:tagLst>
</file>

<file path=ppt/tags/tag44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e9f7fbe86e2451fb8db4903d6adcdcddc423ca6"/>
  <p:tag name="KSO_WM_NEWLAYOUT_GROUP_ID" val="layout_42"/>
  <p:tag name="KSO_WM_NEWLAYOUT_ID" val="slide_dd2f059f6dfe3f3e"/>
  <p:tag name="KSO_WM_UNIT_PRESET_TEXT" val="单击此处添加标题"/>
</p:tagLst>
</file>

<file path=ppt/tags/tag44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WPSDBDOUDI202512099&quot;,&quot;product_name&quot;:&quot;365wps-copilotchat-web&quot;,&quot;intention_code&quot;:&quot;365wps_cc_create_ppt&quot;}*gallery_fallback_3.0.8_prod*02e79f1c269d403aa48eed52bc425939-slide-13"/>
</p:tagLst>
</file>

<file path=ppt/tags/tag449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45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4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52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45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45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55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4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45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58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dd2f059f6dfe3f3e"/>
</p:tagLst>
</file>

<file path=ppt/tags/tag45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ce62249049994ec1f770af2f518101e2208b19fb"/>
  <p:tag name="KSO_WM_NEWLAYOUT_GROUP_ID" val="layout_26"/>
  <p:tag name="KSO_WM_NEWLAYOUT_ID" val="slide_e3c93414deaf5687"/>
  <p:tag name="KSO_WM_UNIT_PRESET_TEXT" val="单击此处添加标题"/>
</p:tagLst>
</file>

<file path=ppt/tags/tag460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4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1156923333&quot;,&quot;product_name&quot;:&quot;365wps-copilotchat-web&quot;,&quot;intention_code&quot;:&quot;365wps_cc_create_ppt&quot;}*gallery_gallery_3.0.8_prod*02e79f1c269d403aa48eed52bc425939-slide-14"/>
</p:tagLst>
</file>

<file path=ppt/tags/tag4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46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6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46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ai_type&quot;:&quot;&quot;,&quot;id&quot;:&quot;&quot;}*_ai_*0"/>
</p:tagLst>
</file>

<file path=ppt/tags/tag46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46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6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46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486763698&quot;,&quot;product_name&quot;:&quot;365wps-copilotchat-web&quot;,&quot;intention_code&quot;:&quot;365wps_cc_create_ppt&quot;}*gallery_gallery_3.0.8_prod*02e79f1c269d403aa48eed52bc425939-slide-14"/>
</p:tagLst>
</file>

<file path=ppt/tags/tag4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47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72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e3c93414deaf5687"/>
</p:tagLst>
</file>

<file path=ppt/tags/tag473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39f22902ab128c96293f46a451d3c2e8e7b696ce"/>
  <p:tag name="KSO_WM_NEWLAYOUT_ID" val="29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474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475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0847"/>
  <p:tag name="KSO_WM_TEMPLATE_CATEGORY" val="custom"/>
  <p:tag name="KSO_WM_SLIDE_INDEX" val="3"/>
  <p:tag name="KSO_WM_SLIDE_ID" val="custom40480847_7"/>
  <p:tag name="KSO_WM_TEMPLATE_MASTER_TYPE" val="0"/>
  <p:tag name="KSO_WM_SLIDE_LAYOUT" val="a_e"/>
  <p:tag name="KSO_WM_SLIDE_LAYOUT_CNT" val="1_1"/>
  <p:tag name="KSO_WM_TAG_VERSION" val="3.0"/>
</p:tagLst>
</file>

<file path=ppt/tags/tag47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86995952562828b94dce46f318b7d41bef4728e"/>
  <p:tag name="KSO_WM_NEWLAYOUT_GROUP_ID" val="layout_59"/>
  <p:tag name="KSO_WM_NEWLAYOUT_ID" val="slide_c9a808dc05b7f5bd"/>
  <p:tag name="KSO_WM_UNIT_PRESET_TEXT" val="单击此处添加标题"/>
</p:tagLst>
</file>

<file path=ppt/tags/tag47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WPSDBDOUDI2025120915&quot;,&quot;product_name&quot;:&quot;365wps-copilotchat-web&quot;,&quot;intention_code&quot;:&quot;365wps_cc_create_ppt&quot;}*gallery_fallback_3.0.8_prod*02e79f1c269d403aa48eed52bc425939-slide-16"/>
</p:tagLst>
</file>

<file path=ppt/tags/tag47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47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48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8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4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48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8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48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48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87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c9a808dc05b7f5bd"/>
</p:tagLst>
</file>

<file path=ppt/tags/tag48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c0f9e1f03055e46cdace0396e695280d8725db3"/>
  <p:tag name="KSO_WM_NEWLAYOUT_GROUP_ID" val="layout_10009"/>
  <p:tag name="KSO_WM_NEWLAYOUT_ID" val="slide_2536ba00920a4d07"/>
  <p:tag name="KSO_WM_UNIT_PRESET_TEXT" val="单击此处添加标题"/>
</p:tagLst>
</file>

<file path=ppt/tags/tag48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526248933&quot;,&quot;product_name&quot;:&quot;365wps-copilotchat-web&quot;,&quot;intention_code&quot;:&quot;365wps_cc_create_ppt&quot;}*gallery_gallery_3.0.8_prod*02e79f1c269d403aa48eed52bc425939-slide-17"/>
</p:tagLst>
</file>

<file path=ppt/tags/tag49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49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9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690598700&quot;,&quot;product_name&quot;:&quot;365wps-copilotchat-web&quot;,&quot;intention_code&quot;:&quot;365wps_cc_create_ppt&quot;}*gallery_fallback_3.0.8_prod*02e79f1c269d403aa48eed52bc425939-slide-17"/>
</p:tagLst>
</file>

<file path=ppt/tags/tag49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49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9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2238886203&quot;,&quot;product_name&quot;:&quot;365wps-copilotchat-web&quot;,&quot;intention_code&quot;:&quot;365wps_cc_create_ppt&quot;}*gallery_fallback_3.0.8_prod*02e79f1c269d403aa48eed52bc425939-slide-17"/>
</p:tagLst>
</file>

<file path=ppt/tags/tag4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49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98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2536ba00920a4d07"/>
</p:tagLst>
</file>

<file path=ppt/tags/tag49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95c271b74dc42f977af434f92723133159ec015"/>
  <p:tag name="KSO_WM_NEWLAYOUT_GROUP_ID" val="layout_10013"/>
  <p:tag name="KSO_WM_NEWLAYOUT_ID" val="slide_47ddc0f3e0d84bd1"/>
  <p:tag name="KSO_WM_UNIT_PRESET_TEXT" val="单击此处添加标题"/>
</p:tagLst>
</file>

<file path=ppt/tags/tag50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VCG41N112800817&quot;,&quot;product_name&quot;:&quot;365wps-copilotchat-web&quot;,&quot;intention_code&quot;:&quot;365wps_cc_create_ppt&quot;}*gallery_gallery_3.0.8_prod*02e79f1c269d403aa48eed52bc425939-slide-18"/>
</p:tagLst>
</file>

<file path=ppt/tags/tag50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50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0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50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0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50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07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47ddc0f3e0d84bd1"/>
</p:tagLst>
</file>

<file path=ppt/tags/tag50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6110a601dd657ff90248d5f2b1a900b086b0a1d"/>
  <p:tag name="KSO_WM_NEWLAYOUT_GROUP_ID" val="layout_10003"/>
  <p:tag name="KSO_WM_NEWLAYOUT_ID" val="slide_10cd397e0139f3d8"/>
  <p:tag name="KSO_WM_UNIT_PRESET_TEXT" val="单击此处添加标题"/>
</p:tagLst>
</file>

<file path=ppt/tags/tag50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510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51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1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51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5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1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516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5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18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10cd397e0139f3d8"/>
</p:tagLst>
</file>

<file path=ppt/tags/tag519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39f22902ab128c96293f46a451d3c2e8e7b696ce"/>
  <p:tag name="KSO_WM_NEWLAYOUT_ID" val="29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520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521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0847"/>
  <p:tag name="KSO_WM_TEMPLATE_CATEGORY" val="custom"/>
  <p:tag name="KSO_WM_SLIDE_INDEX" val="3"/>
  <p:tag name="KSO_WM_SLIDE_ID" val="custom40480847_7"/>
  <p:tag name="KSO_WM_TEMPLATE_MASTER_TYPE" val="0"/>
  <p:tag name="KSO_WM_SLIDE_LAYOUT" val="a_e"/>
  <p:tag name="KSO_WM_SLIDE_LAYOUT_CNT" val="1_1"/>
  <p:tag name="KSO_WM_TAG_VERSION" val="3.0"/>
</p:tagLst>
</file>

<file path=ppt/tags/tag52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d287b865a7579861be684fb8d73972a65de811e8"/>
  <p:tag name="KSO_WM_NEWLAYOUT_GROUP_ID" val="layout_48"/>
  <p:tag name="KSO_WM_NEWLAYOUT_ID" val="slide_81d8e711c58b27d4"/>
  <p:tag name="KSO_WM_UNIT_PRESET_TEXT" val="单击此处添加标题"/>
</p:tagLst>
</file>

<file path=ppt/tags/tag52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52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478548942&quot;,&quot;product_name&quot;:&quot;365wps-copilotchat-web&quot;,&quot;intention_code&quot;:&quot;365wps_cc_create_ppt&quot;}*gallery_fallback_3.0.8_prod*02e79f1c269d403aa48eed52bc425939-slide-21"/>
</p:tagLst>
</file>

<file path=ppt/tags/tag52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52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27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52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2197456649&quot;,&quot;product_name&quot;:&quot;365wps-copilotchat-web&quot;,&quot;intention_code&quot;:&quot;365wps_cc_create_ppt&quot;}*gallery_fallback_3.0.8_prod*02e79f1c269d403aa48eed52bc425939-slide-21"/>
</p:tagLst>
</file>

<file path=ppt/tags/tag52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53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3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53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584576562&quot;,&quot;product_name&quot;:&quot;365wps-copilotchat-web&quot;,&quot;intention_code&quot;:&quot;365wps_cc_create_ppt&quot;}*gallery_gallery_3.0.8_prod*02e79f1c269d403aa48eed52bc425939-slide-21"/>
</p:tagLst>
</file>

<file path=ppt/tags/tag53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53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35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81d8e711c58b27d4"/>
</p:tagLst>
</file>

<file path=ppt/tags/tag53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573c1ead7d5c69c4a17ee35b1a75a90583eb48e9"/>
  <p:tag name="KSO_WM_NEWLAYOUT_GROUP_ID" val="layout_10012"/>
  <p:tag name="KSO_WM_NEWLAYOUT_ID" val="slide_ed19c0db6ed585c4"/>
  <p:tag name="KSO_WM_UNIT_PRESET_TEXT" val="单击此处添加标题"/>
</p:tagLst>
</file>

<file path=ppt/tags/tag53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VCG41N1217978066&quot;,&quot;product_name&quot;:&quot;365wps-copilotchat-web&quot;,&quot;intention_code&quot;:&quot;365wps_cc_create_ppt&quot;}*gallery_gallery_3.0.8_prod*02e79f1c269d403aa48eed52bc425939-slide-22"/>
</p:tagLst>
</file>

<file path=ppt/tags/tag53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53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4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54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4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54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44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ed19c0db6ed585c4"/>
</p:tagLst>
</file>

<file path=ppt/tags/tag54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3d5b748d288ebfa22f438969760148c381900e3"/>
  <p:tag name="KSO_WM_NEWLAYOUT_GROUP_ID" val="layout_53"/>
  <p:tag name="KSO_WM_NEWLAYOUT_ID" val="slide_1c63f389541666c8"/>
  <p:tag name="KSO_WM_UNIT_PRESET_TEXT" val="单击此处添加标题"/>
</p:tagLst>
</file>

<file path=ppt/tags/tag546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54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2198347962&quot;,&quot;product_name&quot;:&quot;365wps-copilotchat-web&quot;,&quot;intention_code&quot;:&quot;365wps_cc_create_ppt&quot;}*gallery_fallback_3.0.8_prod*02e79f1c269d403aa48eed52bc425939-slide-23"/>
</p:tagLst>
</file>

<file path=ppt/tags/tag54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54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50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5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1387787743&quot;,&quot;product_name&quot;:&quot;365wps-copilotchat-web&quot;,&quot;intention_code&quot;:&quot;365wps_cc_create_ppt&quot;}*gallery_gallery_3.0.8_prod*02e79f1c269d403aa48eed52bc425939-slide-23"/>
</p:tagLst>
</file>

<file path=ppt/tags/tag55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55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5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55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211301266200&quot;,&quot;product_name&quot;:&quot;365wps-copilotchat-web&quot;,&quot;intention_code&quot;:&quot;365wps_cc_create_ppt&quot;}*gallery_fallback_3.0.8_prod*02e79f1c269d403aa48eed52bc425939-slide-23"/>
</p:tagLst>
</file>

<file path=ppt/tags/tag5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55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58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1c63f389541666c8"/>
</p:tagLst>
</file>

<file path=ppt/tags/tag55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6d75cd813795ef66e7edbfdb5c7ac554ebd718ad"/>
  <p:tag name="KSO_WM_NEWLAYOUT_GROUP_ID" val="layout_62"/>
  <p:tag name="KSO_WM_NEWLAYOUT_ID" val="slide_b3ee0e64aa19972f"/>
  <p:tag name="KSO_WM_UNIT_PRESET_TEXT" val="单击此处添加标题"/>
</p:tagLst>
</file>

<file path=ppt/tags/tag56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VCG41N2195197553&quot;,&quot;product_name&quot;:&quot;365wps-copilotchat-web&quot;,&quot;intention_code&quot;:&quot;365wps_cc_create_ppt&quot;}*gallery_fallback_3.0.8_prod*02e79f1c269d403aa48eed52bc425939-slide-24"/>
</p:tagLst>
</file>

<file path=ppt/tags/tag561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5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56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64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56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56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67.xml><?xml version="1.0" encoding="utf-8"?>
<p:tagLst xmlns:p="http://schemas.openxmlformats.org/presentationml/2006/main">
  <p:tag name="KSO_WM_SLIDE_CONTENT_ORIENTATION" val=""/>
  <p:tag name="KSO_WM_SLIDE_HAS_MASK" val="0"/>
  <p:tag name="KSO_WM_SLIDE_ITEM_CNT" val="2"/>
  <p:tag name="KSO_WM_SLIDE_TYPE" val="text"/>
  <p:tag name="KSO_WM_TEMPLATE_SUBCATEGORY" val="29"/>
  <p:tag name="KSO_WM_BEAUTIFY_FLAG" val="#wm#"/>
  <p:tag name="KSO_WM_TEMPLATE_FIGMA_ID" val="69796634794"/>
  <p:tag name="KSO_WM_TEMPLATE_SLIDE_ID" val="slide_b3ee0e64aa19972f"/>
</p:tagLst>
</file>

<file path=ppt/tags/tag568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PRESET_TEXT" val="THE END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56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29530ce1905ecd370af4043e6653da43aec3d532"/>
  <p:tag name="KSO_WM_NEWLAYOUT_ID" val="35"/>
  <p:tag name="KSO_WM_UNIT_PRESET_TEXT" val="谢谢观看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570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EMPLATE_INDEX" val="40480847"/>
  <p:tag name="KSO_WM_TEMPLATE_CATEGORY" val="custom"/>
  <p:tag name="KSO_WM_SLIDE_INDEX" val="5"/>
  <p:tag name="KSO_WM_SLIDE_ID" val="custom40480847_9"/>
  <p:tag name="KSO_WM_TEMPLATE_MASTER_TYPE" val="0"/>
  <p:tag name="KSO_WM_SLIDE_LAYOUT" val="a_b"/>
  <p:tag name="KSO_WM_SLIDE_LAYOUT_CNT" val="1_1"/>
  <p:tag name="KSO_WM_TAG_VERSION" val="3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spect">
      <a:majorFont>
        <a:latin typeface="微软雅黑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21">
      <a:dk1>
        <a:srgbClr val="000000"/>
      </a:dk1>
      <a:lt1>
        <a:srgbClr val="FFFFFF"/>
      </a:lt1>
      <a:dk2>
        <a:srgbClr val="580000"/>
      </a:dk2>
      <a:lt2>
        <a:srgbClr val="FFF4F3"/>
      </a:lt2>
      <a:accent1>
        <a:srgbClr val="D7311B"/>
      </a:accent1>
      <a:accent2>
        <a:srgbClr val="FF6908"/>
      </a:accent2>
      <a:accent3>
        <a:srgbClr val="FFC719"/>
      </a:accent3>
      <a:accent4>
        <a:srgbClr val="85C446"/>
      </a:accent4>
      <a:accent5>
        <a:srgbClr val="0EB24E"/>
      </a:accent5>
      <a:accent6>
        <a:srgbClr val="109DC0"/>
      </a:accent6>
      <a:hlink>
        <a:srgbClr val="0563C1"/>
      </a:hlink>
      <a:folHlink>
        <a:srgbClr val="954F72"/>
      </a:folHlink>
    </a:clrScheme>
    <a:fontScheme name="">
      <a:majorFont>
        <a:latin typeface="Microsoft YaHei UI"/>
        <a:ea typeface="Microsoft YaHei UI"/>
        <a:cs typeface=""/>
      </a:majorFont>
      <a:minorFont>
        <a:latin typeface="Microsoft YaHei UI"/>
        <a:ea typeface="Microsoft YaHei UI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333638"/>
      </a:dk2>
      <a:lt2>
        <a:srgbClr val="EFEFEF"/>
      </a:lt2>
      <a:accent1>
        <a:srgbClr val="0EAF6C"/>
      </a:accent1>
      <a:accent2>
        <a:srgbClr val="BB72FB"/>
      </a:accent2>
      <a:accent3>
        <a:srgbClr val="7280FB"/>
      </a:accent3>
      <a:accent4>
        <a:srgbClr val="00B5EE"/>
      </a:accent4>
      <a:accent5>
        <a:srgbClr val="643AF8"/>
      </a:accent5>
      <a:accent6>
        <a:srgbClr val="2538D9"/>
      </a:accent6>
      <a:hlink>
        <a:srgbClr val="E28835"/>
      </a:hlink>
      <a:folHlink>
        <a:srgbClr val="9D8874"/>
      </a:folHlink>
    </a:clrScheme>
    <a:fontScheme name="">
      <a:majorFont>
        <a:latin typeface="Microsoft YaHei UI"/>
        <a:ea typeface="Microsoft YaHei UI"/>
        <a:cs typeface=""/>
      </a:majorFont>
      <a:minorFont>
        <a:latin typeface="Microsoft YaHei UI"/>
        <a:ea typeface="Microsoft YaHei UI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2975</Words>
  <Application>WPS 演示</Application>
  <PresentationFormat>宽屏</PresentationFormat>
  <Paragraphs>378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26</vt:i4>
      </vt:variant>
    </vt:vector>
  </HeadingPairs>
  <TitlesOfParts>
    <vt:vector size="42" baseType="lpstr">
      <vt:lpstr>Arial</vt:lpstr>
      <vt:lpstr>宋体</vt:lpstr>
      <vt:lpstr>Wingdings</vt:lpstr>
      <vt:lpstr>Times New Roman</vt:lpstr>
      <vt:lpstr>微软雅黑</vt:lpstr>
      <vt:lpstr>Microsoft YaHei UI</vt:lpstr>
      <vt:lpstr>Droid Sans Fallback</vt:lpstr>
      <vt:lpstr>思源黑体 CN Medium</vt:lpstr>
      <vt:lpstr>方正黑体_GBK</vt:lpstr>
      <vt:lpstr>宋体</vt:lpstr>
      <vt:lpstr>Arial Unicode MS</vt:lpstr>
      <vt:lpstr>Calibri</vt:lpstr>
      <vt:lpstr>方正书宋_GBK</vt:lpstr>
      <vt:lpstr>Office 主题</vt:lpstr>
      <vt:lpstr>1_Office 主题</vt:lpstr>
      <vt:lpstr>2_Office 主题</vt:lpstr>
      <vt:lpstr>全面解读“三会一课”制度 筑牢基层党建坚实根基</vt:lpstr>
      <vt:lpstr>目录</vt:lpstr>
      <vt:lpstr>“三会一课”制度的核心内涵与发展脉络</vt:lpstr>
      <vt:lpstr>“三会一课”制度的基本定义</vt:lpstr>
      <vt:lpstr>“三会一课”制度的历史沿革</vt:lpstr>
      <vt:lpstr>新时代坚持“三会一课”制度的重要意义</vt:lpstr>
      <vt:lpstr>“三会一课”的规范流程与实施要求</vt:lpstr>
      <vt:lpstr>支部党员大会的组织规范</vt:lpstr>
      <vt:lpstr>支部委员会的组织规范</vt:lpstr>
      <vt:lpstr>党小组会的组织规范</vt:lpstr>
      <vt:lpstr>党课的组织规范</vt:lpstr>
      <vt:lpstr>当前“三会一课”落实中的常见问题与误区</vt:lpstr>
      <vt:lpstr>流程不规范的典型表现</vt:lpstr>
      <vt:lpstr>内容空心化的典型表现</vt:lpstr>
      <vt:lpstr>认识层面的常见误区</vt:lpstr>
      <vt:lpstr>提升“三会一课”质量的实践路径</vt:lpstr>
      <vt:lpstr>强化制度执行的规范性</vt:lpstr>
      <vt:lpstr>提升内容设计的针对性</vt:lpstr>
      <vt:lpstr>推动组织形式的创新优化</vt:lpstr>
      <vt:lpstr>强化上级党组织的指导督导</vt:lpstr>
      <vt:lpstr>“三会一课”制度落地的实效检验与典型案例</vt:lpstr>
      <vt:lpstr>“三会一课”实效的评价标准</vt:lpstr>
      <vt:lpstr>基层优秀实践案例分享</vt:lpstr>
      <vt:lpstr>推动“三会一课”长效化的工作要求</vt:lpstr>
      <vt:lpstr>交流与答疑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全面解读“三会一课”制度  筑牢基层党建坚实根基</dc:title>
  <dc:creator/>
  <cp:lastModifiedBy>志存高远</cp:lastModifiedBy>
  <cp:revision>1</cp:revision>
  <dcterms:created xsi:type="dcterms:W3CDTF">2026-10-16T04:00:45Z</dcterms:created>
  <dcterms:modified xsi:type="dcterms:W3CDTF">2026-10-16T04:00:45Z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2052-12.1.2.26885</vt:lpwstr>
  </property>
  <property fmtid="{D5CDD505-2E9C-101B-9397-08002B2CF9AE}" pid="3" name="ICV">
    <vt:lpwstr>B75C98F4C40948689CB49D1002CA5FAC</vt:lpwstr>
  </property>
  <property fmtid="{D5CDD505-2E9C-101B-9397-08002B2CF9AE}" pid="4" name="KSOTemplateUUID">
    <vt:lpwstr>v1.0_ai_69796634794</vt:lpwstr>
  </property>
</Properties>
</file>